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4" r:id="rId7"/>
    <p:sldId id="262" r:id="rId8"/>
    <p:sldId id="263" r:id="rId9"/>
    <p:sldId id="267" r:id="rId10"/>
    <p:sldId id="265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Зайнуллин" userId="3a8416d611200d35" providerId="LiveId" clId="{6120FD7D-E2B0-4199-9218-1C3490A44465}"/>
    <pc:docChg chg="modSld">
      <pc:chgData name="Егор Зайнуллин" userId="3a8416d611200d35" providerId="LiveId" clId="{6120FD7D-E2B0-4199-9218-1C3490A44465}" dt="2017-12-14T17:21:30.156" v="20" actId="20577"/>
      <pc:docMkLst>
        <pc:docMk/>
      </pc:docMkLst>
      <pc:sldChg chg="modSp">
        <pc:chgData name="Егор Зайнуллин" userId="3a8416d611200d35" providerId="LiveId" clId="{6120FD7D-E2B0-4199-9218-1C3490A44465}" dt="2017-12-14T17:19:15.639" v="9" actId="20577"/>
        <pc:sldMkLst>
          <pc:docMk/>
          <pc:sldMk cId="3942585663" sldId="258"/>
        </pc:sldMkLst>
        <pc:spChg chg="mod">
          <ac:chgData name="Егор Зайнуллин" userId="3a8416d611200d35" providerId="LiveId" clId="{6120FD7D-E2B0-4199-9218-1C3490A44465}" dt="2017-12-14T17:19:15.639" v="9" actId="20577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Егор Зайнуллин" userId="3a8416d611200d35" providerId="LiveId" clId="{6120FD7D-E2B0-4199-9218-1C3490A44465}" dt="2017-12-14T17:21:30.156" v="20" actId="20577"/>
        <pc:sldMkLst>
          <pc:docMk/>
          <pc:sldMk cId="1891035315" sldId="259"/>
        </pc:sldMkLst>
        <pc:spChg chg="mod">
          <ac:chgData name="Егор Зайнуллин" userId="3a8416d611200d35" providerId="LiveId" clId="{6120FD7D-E2B0-4199-9218-1C3490A44465}" dt="2017-12-14T17:21:30.156" v="20" actId="20577"/>
          <ac:spMkLst>
            <pc:docMk/>
            <pc:sldMk cId="1891035315" sldId="259"/>
            <ac:spMk id="3" creationId="{F556C1E0-7929-4E3F-BB59-F5DF4190D231}"/>
          </ac:spMkLst>
        </pc:spChg>
      </pc:sldChg>
    </pc:docChg>
  </pc:docChgLst>
  <pc:docChgLst>
    <pc:chgData name="Guest" providerId="Windows Live" clId="Web-{8088266C-5FEA-41F3-96C9-7B3763EA1293}"/>
    <pc:docChg chg="modSld">
      <pc:chgData name="Guest" userId="" providerId="Windows Live" clId="Web-{8088266C-5FEA-41F3-96C9-7B3763EA1293}" dt="2017-12-13T18:07:00.400" v="243"/>
      <pc:docMkLst>
        <pc:docMk/>
      </pc:docMkLst>
      <pc:sldChg chg="modSp">
        <pc:chgData name="Guest" userId="" providerId="Windows Live" clId="Web-{8088266C-5FEA-41F3-96C9-7B3763EA1293}" dt="2017-12-13T18:07:00.400" v="242"/>
        <pc:sldMkLst>
          <pc:docMk/>
          <pc:sldMk cId="2922590025" sldId="257"/>
        </pc:sldMkLst>
        <pc:spChg chg="mod">
          <ac:chgData name="Guest" userId="" providerId="Windows Live" clId="Web-{8088266C-5FEA-41F3-96C9-7B3763EA1293}" dt="2017-12-13T18:07:00.400" v="242"/>
          <ac:spMkLst>
            <pc:docMk/>
            <pc:sldMk cId="2922590025" sldId="257"/>
            <ac:spMk id="3" creationId="{F9D58FBF-75CE-415D-A979-FFA765EB5B4A}"/>
          </ac:spMkLst>
        </pc:spChg>
      </pc:sldChg>
      <pc:sldChg chg="modSp">
        <pc:chgData name="Guest" userId="" providerId="Windows Live" clId="Web-{8088266C-5FEA-41F3-96C9-7B3763EA1293}" dt="2017-12-13T17:41:47.465" v="222"/>
        <pc:sldMkLst>
          <pc:docMk/>
          <pc:sldMk cId="3942585663" sldId="258"/>
        </pc:sldMkLst>
        <pc:spChg chg="mod">
          <ac:chgData name="Guest" userId="" providerId="Windows Live" clId="Web-{8088266C-5FEA-41F3-96C9-7B3763EA1293}" dt="2017-12-13T17:41:47.465" v="222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Guest" userId="" providerId="Windows Live" clId="Web-{8088266C-5FEA-41F3-96C9-7B3763EA1293}" dt="2017-12-13T17:42:06.809" v="228"/>
        <pc:sldMkLst>
          <pc:docMk/>
          <pc:sldMk cId="1891035315" sldId="259"/>
        </pc:sldMkLst>
        <pc:spChg chg="mod">
          <ac:chgData name="Guest" userId="" providerId="Windows Live" clId="Web-{8088266C-5FEA-41F3-96C9-7B3763EA1293}" dt="2017-12-13T17:42:06.809" v="228"/>
          <ac:spMkLst>
            <pc:docMk/>
            <pc:sldMk cId="1891035315" sldId="259"/>
            <ac:spMk id="3" creationId="{F556C1E0-7929-4E3F-BB59-F5DF4190D231}"/>
          </ac:spMkLst>
        </pc:spChg>
      </pc:sldChg>
      <pc:sldChg chg="modSp">
        <pc:chgData name="Guest" userId="" providerId="Windows Live" clId="Web-{8088266C-5FEA-41F3-96C9-7B3763EA1293}" dt="2017-12-13T17:40:37.916" v="119"/>
        <pc:sldMkLst>
          <pc:docMk/>
          <pc:sldMk cId="2423768703" sldId="260"/>
        </pc:sldMkLst>
        <pc:spChg chg="mod">
          <ac:chgData name="Guest" userId="" providerId="Windows Live" clId="Web-{8088266C-5FEA-41F3-96C9-7B3763EA1293}" dt="2017-12-13T17:40:37.916" v="119"/>
          <ac:spMkLst>
            <pc:docMk/>
            <pc:sldMk cId="2423768703" sldId="260"/>
            <ac:spMk id="3" creationId="{0CBA654F-1437-40F1-9D51-363851E04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AFF4F-E106-4FFC-930C-B2CF5F22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1388F-6771-4551-91FD-5E21225A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E1217-D87F-4D0A-BAC3-AC2EB3E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8F155-81BE-4451-BA4A-4A4A2FC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F2960-2CA3-4194-B038-7D2E7F6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EEEF4-4B96-4913-8187-25000DB5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1313DB-3E90-4C47-904F-3DB8D80F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1EEC3-8F71-4969-9A6A-70F2FB8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44CCD-343D-48B0-AA57-298076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EDECC-87A2-471F-AEF3-D994F2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1EC5FD-8E6D-4585-834B-2BA4D8BE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AF2BCF-B7A9-4273-A036-65D48EC3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D1C6D-69CF-457C-91C7-F377F37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51A0A-6E5C-4D13-BEEB-CD5E87D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C26EC-1A2D-4432-9144-2DB20AB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15F7B-3F3F-4BCF-A278-ED76E1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E5BDC-C0F2-4C9D-82E4-E7AB75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8E51C-CAC9-4ED0-A790-E5CFBAE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2258F-C224-4F1E-B5B7-B244967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87BB2-F189-4F29-B9B4-B32305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F2F98-82CD-48E0-91F5-FB2E5932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186E3-53AF-41EA-B7C6-F3B318EE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E53D4-3C43-49FA-AFE5-6476242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F3BBF-03C5-4C17-A7F6-EB1491E0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C8252-D4B1-4894-84A2-B847CCB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B89DD-3E56-47CD-B725-5D2A0E0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1EF36-8F65-4CA6-927C-9F9183D9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26DF4-1E33-42A7-93CF-9A741ED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AD1ED-0CE1-4EF1-A664-DE13C88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F64049-3E79-492C-ABC8-8EFF1B0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AC584-17C2-4586-9D08-DE1AC1A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4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3B848-A1D4-4358-83CB-A1B10323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3C380-2070-498E-8251-4B2B3B5C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92997B-E9B2-44AE-927B-59213AD3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16FD49-C4B5-463C-B46D-98699F7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01820E-324C-4918-B7DA-3DF3B30D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B7CCEF-1AF5-4D90-9D12-B2E1867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E8EC3F-B291-4363-AE57-338C6D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D73EEC-A93E-4E71-BF4C-AE3C4F5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B30EC-2412-4D1D-8286-5C357C7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09749D-C3F2-4F8C-AF5C-DCA87E62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55ECA3-E1A6-4FF5-A6B7-F4BBE99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46AE6C-2A03-45EB-AFE6-228A3C6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363DB8-5BCD-4153-9B40-4FCAA572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739E10-AADE-4AF8-9E1A-D61272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5B663-821C-48E6-A1F8-DECB26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6CA23-5C0B-4DB7-93CE-09DBCFE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E7C9E-835C-4E23-B7DB-CA75F982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90EC4-F236-422B-B756-70947A01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6C6C3-4A84-49AD-B57A-42BF80A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DBF37-9553-454F-9B96-227B620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84B9A-D64A-48B9-8262-42F6DDD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F3BA1-3282-407F-ADED-A57BE3C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3AFF8-24A3-40A0-9F7C-3CCEBEF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94EA3E-EE40-4D29-8579-6302D65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511DC-062C-44C6-8B25-23F0F85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11BAAA-EB73-4CE7-AA10-385DABF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F3A019-7F16-45C5-A3DA-059AD9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1D10-30B1-4069-817F-B25A94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23816-92D9-43AF-A567-9DD3344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8663A-FB0E-4F9B-9027-8DE45EAA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F1F9F-A56A-46C2-AF2B-1727A4B7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D5F58-978A-4A4C-A8B7-25F1A545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77A9-FC28-40B1-9404-503D58E5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cs typeface="Times New Roman" panose="02020603050405020304" pitchFamily="18" charset="0"/>
              </a:rPr>
              <a:t>Семестровая задача </a:t>
            </a:r>
            <a:r>
              <a:rPr lang="ru-RU" dirty="0">
                <a:cs typeface="Times New Roman" panose="02020603050405020304" pitchFamily="18" charset="0"/>
              </a:rPr>
              <a:t>«</a:t>
            </a:r>
            <a:r>
              <a:rPr lang="en-US" dirty="0">
                <a:cs typeface="Times New Roman" panose="02020603050405020304" pitchFamily="18" charset="0"/>
              </a:rPr>
              <a:t>REAL.NET</a:t>
            </a:r>
            <a:r>
              <a:rPr lang="ru-RU" dirty="0"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9919D-3207-4D55-B6F1-407A692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926" y="4970007"/>
            <a:ext cx="4544291" cy="1655762"/>
          </a:xfrm>
        </p:spPr>
        <p:txBody>
          <a:bodyPr/>
          <a:lstStyle/>
          <a:p>
            <a:pPr algn="r"/>
            <a:r>
              <a:rPr lang="ru-RU" dirty="0" err="1">
                <a:cs typeface="Times New Roman" panose="02020603050405020304" pitchFamily="18" charset="0"/>
              </a:rPr>
              <a:t>Зайнуллин</a:t>
            </a:r>
            <a:r>
              <a:rPr lang="ru-RU" dirty="0">
                <a:cs typeface="Times New Roman" panose="02020603050405020304" pitchFamily="18" charset="0"/>
              </a:rPr>
              <a:t> Егор,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Сушенцев</a:t>
            </a:r>
            <a:r>
              <a:rPr lang="ru-RU" dirty="0">
                <a:cs typeface="Times New Roman" panose="02020603050405020304" pitchFamily="18" charset="0"/>
              </a:rPr>
              <a:t> Денис,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Кижнеров</a:t>
            </a:r>
            <a:r>
              <a:rPr lang="ru-RU" dirty="0">
                <a:cs typeface="Times New Roman" panose="02020603050405020304" pitchFamily="18" charset="0"/>
              </a:rPr>
              <a:t> Павел, 242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1879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Технические средства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Gitter</a:t>
            </a:r>
            <a:endParaRPr lang="en-US" dirty="0" smtClean="0"/>
          </a:p>
          <a:p>
            <a:r>
              <a:rPr lang="en-US" dirty="0" smtClean="0"/>
              <a:t>Travis CI &amp; </a:t>
            </a:r>
            <a:r>
              <a:rPr lang="en-US" dirty="0" err="1" smtClean="0"/>
              <a:t>AppVeyor</a:t>
            </a:r>
            <a:r>
              <a:rPr lang="en-US" dirty="0" smtClean="0"/>
              <a:t> 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A58FE-3AD5-4A37-8347-C89BF16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6C1E0-7929-4E3F-BB59-F5DF4190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Реализована </a:t>
            </a:r>
            <a:r>
              <a:rPr lang="ru-RU" dirty="0">
                <a:cs typeface="Times New Roman" panose="02020603050405020304" pitchFamily="18" charset="0"/>
              </a:rPr>
              <a:t>возможность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Предоставлена возможность редактировать свойства </a:t>
            </a:r>
            <a:r>
              <a:rPr lang="ru-RU" dirty="0" smtClean="0">
                <a:cs typeface="Times New Roman" panose="02020603050405020304" pitchFamily="18" charset="0"/>
              </a:rPr>
              <a:t>объектов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Предоставлена возможность создавать объекты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rag-n-drop’</a:t>
            </a:r>
            <a:r>
              <a:rPr lang="ru-RU" dirty="0" smtClean="0">
                <a:cs typeface="Times New Roman" panose="02020603050405020304" pitchFamily="18" charset="0"/>
              </a:rPr>
              <a:t>ом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AE69-0FC9-4A70-8484-BDEBA00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58FBF-75CE-415D-A979-FFA765E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инструмента для быстрого создания визуальных языков</a:t>
            </a:r>
          </a:p>
          <a:p>
            <a:r>
              <a:rPr lang="ru-RU" dirty="0">
                <a:cs typeface="Times New Roman" panose="02020603050405020304" pitchFamily="18" charset="0"/>
              </a:rPr>
              <a:t>Осуществление идей технологии </a:t>
            </a:r>
            <a:r>
              <a:rPr lang="en-US" dirty="0" err="1">
                <a:cs typeface="Times New Roman" panose="02020603050405020304" pitchFamily="18" charset="0"/>
              </a:rPr>
              <a:t>QReal</a:t>
            </a:r>
            <a:r>
              <a:rPr lang="ru-RU" dirty="0">
                <a:cs typeface="Times New Roman" panose="02020603050405020304" pitchFamily="18" charset="0"/>
              </a:rPr>
              <a:t> на платформе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E7F63-D9D3-407F-8E4F-7E446C1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8B475-7563-474C-BC26-1A5A0ECA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</a:t>
            </a:r>
            <a:r>
              <a:rPr lang="ru-RU" dirty="0" smtClean="0">
                <a:cs typeface="Times New Roman" panose="02020603050405020304" pitchFamily="18" charset="0"/>
              </a:rPr>
              <a:t>части составляющих графического редактора с помощью </a:t>
            </a:r>
            <a:r>
              <a:rPr lang="ru-RU" dirty="0">
                <a:cs typeface="Times New Roman" panose="02020603050405020304" pitchFamily="18" charset="0"/>
              </a:rPr>
              <a:t>технологии </a:t>
            </a:r>
            <a:r>
              <a:rPr lang="en-US" dirty="0">
                <a:cs typeface="Times New Roman" panose="02020603050405020304" pitchFamily="18" charset="0"/>
              </a:rPr>
              <a:t>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Реализация редактируемых свойств </a:t>
            </a:r>
            <a:r>
              <a:rPr lang="ru-RU" dirty="0" smtClean="0"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Создание объектов на палитре с помощью </a:t>
            </a:r>
            <a:r>
              <a:rPr lang="en-US" dirty="0" smtClean="0">
                <a:cs typeface="Times New Roman" panose="02020603050405020304" pitchFamily="18" charset="0"/>
              </a:rPr>
              <a:t>drag-n-drop’</a:t>
            </a:r>
            <a:r>
              <a:rPr lang="ru-RU" dirty="0" smtClean="0">
                <a:cs typeface="Times New Roman" panose="02020603050405020304" pitchFamily="18" charset="0"/>
              </a:rPr>
              <a:t>а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Выбор доступных в </a:t>
            </a:r>
            <a:r>
              <a:rPr lang="ru-RU" dirty="0" err="1" smtClean="0">
                <a:cs typeface="Times New Roman" panose="02020603050405020304" pitchFamily="18" charset="0"/>
              </a:rPr>
              <a:t>репозитории</a:t>
            </a:r>
            <a:r>
              <a:rPr lang="ru-RU" dirty="0" smtClean="0">
                <a:cs typeface="Times New Roman" panose="02020603050405020304" pitchFamily="18" charset="0"/>
              </a:rPr>
              <a:t> моделей, отображение их в редакторе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Общая архитектура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1857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E78BF-FD8D-447D-B0EF-E4CF3C5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Некоторые детали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A654F-1437-40F1-9D51-363851E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Использование языков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C#  </a:t>
            </a:r>
            <a:r>
              <a:rPr lang="ru-RU" dirty="0">
                <a:cs typeface="Times New Roman" panose="02020603050405020304" pitchFamily="18" charset="0"/>
              </a:rPr>
              <a:t>и </a:t>
            </a:r>
            <a:r>
              <a:rPr lang="en-US" dirty="0">
                <a:cs typeface="Times New Roman" panose="02020603050405020304" pitchFamily="18" charset="0"/>
              </a:rPr>
              <a:t>F#</a:t>
            </a:r>
            <a:r>
              <a:rPr lang="ru-RU" dirty="0"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cs typeface="Times New Roman" panose="02020603050405020304" pitchFamily="18" charset="0"/>
              </a:rPr>
              <a:t>Применение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технологии</a:t>
            </a:r>
            <a:r>
              <a:rPr lang="en-US" dirty="0">
                <a:cs typeface="Times New Roman" panose="02020603050405020304" pitchFamily="18" charset="0"/>
              </a:rPr>
              <a:t> 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dirty="0" err="1">
                <a:cs typeface="Times New Roman" panose="02020603050405020304" pitchFamily="18" charset="0"/>
              </a:rPr>
              <a:t>GraphX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работы с графами</a:t>
            </a:r>
          </a:p>
          <a:p>
            <a:r>
              <a:rPr lang="ru-RU" dirty="0">
                <a:cs typeface="Times New Roman" panose="02020603050405020304" pitchFamily="18" charset="0"/>
              </a:rPr>
              <a:t>Задействование механизма рефлексии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7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Плагинная</a:t>
            </a:r>
            <a:r>
              <a:rPr lang="ru-RU" sz="5400" dirty="0" smtClean="0"/>
              <a:t> система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11276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Редактируемые свойства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94" y="1495203"/>
            <a:ext cx="8342992" cy="521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1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Drag-n-drop</a:t>
            </a:r>
            <a:endParaRPr lang="ru-RU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15" y="1776650"/>
            <a:ext cx="381725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1" y="1776651"/>
            <a:ext cx="422053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доступных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моделей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132" y="1690688"/>
            <a:ext cx="9801735" cy="45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125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Семестровая задача «REAL.NET»</vt:lpstr>
      <vt:lpstr>Цели</vt:lpstr>
      <vt:lpstr>Основные задачи</vt:lpstr>
      <vt:lpstr>Общая архитектура</vt:lpstr>
      <vt:lpstr>Некоторые детали реализации</vt:lpstr>
      <vt:lpstr>Плагинная система</vt:lpstr>
      <vt:lpstr>Редактируемые свойства</vt:lpstr>
      <vt:lpstr>Drag-n-drop</vt:lpstr>
      <vt:lpstr>Выбор доступных в репозитории моделей</vt:lpstr>
      <vt:lpstr>Технические средства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задача «REAL.NET»</dc:title>
  <dc:creator>Егор Зайнуллин</dc:creator>
  <cp:lastModifiedBy>sushentsevds@gmail.com</cp:lastModifiedBy>
  <cp:revision>20</cp:revision>
  <dcterms:created xsi:type="dcterms:W3CDTF">2017-12-13T13:59:24Z</dcterms:created>
  <dcterms:modified xsi:type="dcterms:W3CDTF">2017-12-21T19:15:23Z</dcterms:modified>
</cp:coreProperties>
</file>