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0" r:id="rId6"/>
    <p:sldId id="264" r:id="rId7"/>
    <p:sldId id="262" r:id="rId8"/>
    <p:sldId id="263" r:id="rId9"/>
    <p:sldId id="265" r:id="rId10"/>
    <p:sldId id="259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-678" y="-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Егор Зайнуллин" userId="3a8416d611200d35" providerId="LiveId" clId="{6120FD7D-E2B0-4199-9218-1C3490A44465}"/>
    <pc:docChg chg="modSld">
      <pc:chgData name="Егор Зайнуллин" userId="3a8416d611200d35" providerId="LiveId" clId="{6120FD7D-E2B0-4199-9218-1C3490A44465}" dt="2017-12-14T17:21:30.156" v="20" actId="20577"/>
      <pc:docMkLst>
        <pc:docMk/>
      </pc:docMkLst>
      <pc:sldChg chg="modSp">
        <pc:chgData name="Егор Зайнуллин" userId="3a8416d611200d35" providerId="LiveId" clId="{6120FD7D-E2B0-4199-9218-1C3490A44465}" dt="2017-12-14T17:19:15.639" v="9" actId="20577"/>
        <pc:sldMkLst>
          <pc:docMk/>
          <pc:sldMk cId="3942585663" sldId="258"/>
        </pc:sldMkLst>
        <pc:spChg chg="mod">
          <ac:chgData name="Егор Зайнуллин" userId="3a8416d611200d35" providerId="LiveId" clId="{6120FD7D-E2B0-4199-9218-1C3490A44465}" dt="2017-12-14T17:19:15.639" v="9" actId="20577"/>
          <ac:spMkLst>
            <pc:docMk/>
            <pc:sldMk cId="3942585663" sldId="258"/>
            <ac:spMk id="3" creationId="{EDB8B475-7563-474C-BC26-1A5A0ECA4B3D}"/>
          </ac:spMkLst>
        </pc:spChg>
      </pc:sldChg>
      <pc:sldChg chg="modSp">
        <pc:chgData name="Егор Зайнуллин" userId="3a8416d611200d35" providerId="LiveId" clId="{6120FD7D-E2B0-4199-9218-1C3490A44465}" dt="2017-12-14T17:21:30.156" v="20" actId="20577"/>
        <pc:sldMkLst>
          <pc:docMk/>
          <pc:sldMk cId="1891035315" sldId="259"/>
        </pc:sldMkLst>
        <pc:spChg chg="mod">
          <ac:chgData name="Егор Зайнуллин" userId="3a8416d611200d35" providerId="LiveId" clId="{6120FD7D-E2B0-4199-9218-1C3490A44465}" dt="2017-12-14T17:21:30.156" v="20" actId="20577"/>
          <ac:spMkLst>
            <pc:docMk/>
            <pc:sldMk cId="1891035315" sldId="259"/>
            <ac:spMk id="3" creationId="{F556C1E0-7929-4E3F-BB59-F5DF4190D231}"/>
          </ac:spMkLst>
        </pc:spChg>
      </pc:sldChg>
    </pc:docChg>
  </pc:docChgLst>
  <pc:docChgLst>
    <pc:chgData name="Guest" providerId="Windows Live" clId="Web-{8088266C-5FEA-41F3-96C9-7B3763EA1293}"/>
    <pc:docChg chg="modSld">
      <pc:chgData name="Guest" userId="" providerId="Windows Live" clId="Web-{8088266C-5FEA-41F3-96C9-7B3763EA1293}" dt="2017-12-13T18:07:00.400" v="243"/>
      <pc:docMkLst>
        <pc:docMk/>
      </pc:docMkLst>
      <pc:sldChg chg="modSp">
        <pc:chgData name="Guest" userId="" providerId="Windows Live" clId="Web-{8088266C-5FEA-41F3-96C9-7B3763EA1293}" dt="2017-12-13T18:07:00.400" v="242"/>
        <pc:sldMkLst>
          <pc:docMk/>
          <pc:sldMk cId="2922590025" sldId="257"/>
        </pc:sldMkLst>
        <pc:spChg chg="mod">
          <ac:chgData name="Guest" userId="" providerId="Windows Live" clId="Web-{8088266C-5FEA-41F3-96C9-7B3763EA1293}" dt="2017-12-13T18:07:00.400" v="242"/>
          <ac:spMkLst>
            <pc:docMk/>
            <pc:sldMk cId="2922590025" sldId="257"/>
            <ac:spMk id="3" creationId="{F9D58FBF-75CE-415D-A979-FFA765EB5B4A}"/>
          </ac:spMkLst>
        </pc:spChg>
      </pc:sldChg>
      <pc:sldChg chg="modSp">
        <pc:chgData name="Guest" userId="" providerId="Windows Live" clId="Web-{8088266C-5FEA-41F3-96C9-7B3763EA1293}" dt="2017-12-13T17:41:47.465" v="222"/>
        <pc:sldMkLst>
          <pc:docMk/>
          <pc:sldMk cId="3942585663" sldId="258"/>
        </pc:sldMkLst>
        <pc:spChg chg="mod">
          <ac:chgData name="Guest" userId="" providerId="Windows Live" clId="Web-{8088266C-5FEA-41F3-96C9-7B3763EA1293}" dt="2017-12-13T17:41:47.465" v="222"/>
          <ac:spMkLst>
            <pc:docMk/>
            <pc:sldMk cId="3942585663" sldId="258"/>
            <ac:spMk id="3" creationId="{EDB8B475-7563-474C-BC26-1A5A0ECA4B3D}"/>
          </ac:spMkLst>
        </pc:spChg>
      </pc:sldChg>
      <pc:sldChg chg="modSp">
        <pc:chgData name="Guest" userId="" providerId="Windows Live" clId="Web-{8088266C-5FEA-41F3-96C9-7B3763EA1293}" dt="2017-12-13T17:42:06.809" v="228"/>
        <pc:sldMkLst>
          <pc:docMk/>
          <pc:sldMk cId="1891035315" sldId="259"/>
        </pc:sldMkLst>
        <pc:spChg chg="mod">
          <ac:chgData name="Guest" userId="" providerId="Windows Live" clId="Web-{8088266C-5FEA-41F3-96C9-7B3763EA1293}" dt="2017-12-13T17:42:06.809" v="228"/>
          <ac:spMkLst>
            <pc:docMk/>
            <pc:sldMk cId="1891035315" sldId="259"/>
            <ac:spMk id="3" creationId="{F556C1E0-7929-4E3F-BB59-F5DF4190D231}"/>
          </ac:spMkLst>
        </pc:spChg>
      </pc:sldChg>
      <pc:sldChg chg="modSp">
        <pc:chgData name="Guest" userId="" providerId="Windows Live" clId="Web-{8088266C-5FEA-41F3-96C9-7B3763EA1293}" dt="2017-12-13T17:40:37.916" v="119"/>
        <pc:sldMkLst>
          <pc:docMk/>
          <pc:sldMk cId="2423768703" sldId="260"/>
        </pc:sldMkLst>
        <pc:spChg chg="mod">
          <ac:chgData name="Guest" userId="" providerId="Windows Live" clId="Web-{8088266C-5FEA-41F3-96C9-7B3763EA1293}" dt="2017-12-13T17:40:37.916" v="119"/>
          <ac:spMkLst>
            <pc:docMk/>
            <pc:sldMk cId="2423768703" sldId="260"/>
            <ac:spMk id="3" creationId="{0CBA654F-1437-40F1-9D51-363851E0425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7CAFF4F-E106-4FFC-930C-B2CF5F221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D931388F-6771-4551-91FD-5E21225AF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891E1217-D87F-4D0A-BAC3-AC2EB3EB3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2E38F155-81BE-4451-BA4A-4A4A2FC39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D4AF2960-2CA3-4194-B038-7D2E7F666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36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B1EEEF4-4B96-4913-8187-25000DB51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851313DB-3E90-4C47-904F-3DB8D80F4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F2D1EEC3-8F71-4969-9A6A-70F2FB826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22444CCD-343D-48B0-AA57-298076F7B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75FEDECC-87A2-471F-AEF3-D994F28C8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913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E01EC5FD-8E6D-4585-834B-2BA4D8BE2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A0AF2BCF-B7A9-4273-A036-65D48EC35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FD0D1C6D-69CF-457C-91C7-F377F3740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B4E51A0A-6E5C-4D13-BEEB-CD5E87DE7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DDBC26EC-1A2D-4432-9144-2DB20ABD8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92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3F15F7B-3F3F-4BCF-A278-ED76E1167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53CE5BDC-C0F2-4C9D-82E4-E7AB75BD3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7A58E51C-CAC9-4ED0-A790-E5CFBAE90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ABB2258F-C224-4F1E-B5B7-B244967A5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5FC87BB2-F189-4F29-B9B4-B3230568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093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05F2F98-82CD-48E0-91F5-FB2E59327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E55186E3-53AF-41EA-B7C6-F3B318EEB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C1AE53D4-3C43-49FA-AFE5-6476242EC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60EF3BBF-03C5-4C17-A7F6-EB1491E05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EAEC8252-D4B1-4894-84A2-B847CCB52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05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72B89DD-3E56-47CD-B725-5D2A0E0FD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8D41EF36-8F65-4CA6-927C-9F9183D9CD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65226DF4-1E33-42A7-93CF-9A741ED18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C97AD1ED-0CE1-4EF1-A664-DE13C88D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9FF64049-3E79-492C-ABC8-8EFF1B085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79AAC584-17C2-4586-9D08-DE1AC1A72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84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0F3B848-A1D4-4358-83CB-A1B103239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D943C380-2070-498E-8251-4B2B3B5C8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0E92997B-E9B2-44AE-927B-59213AD34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EB16FD49-C4B5-463C-B46D-98699F7C0E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B601820E-324C-4918-B7DA-3DF3B30D71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FEB7CCEF-1AF5-4D90-9D12-B2E186748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DFE8EC3F-B291-4363-AE57-338C6D59A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8BD73EEC-A93E-4E71-BF4C-AE3C4F5A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229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77B30EC-2412-4D1D-8286-5C357C75B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5209749D-C3F2-4F8C-AF5C-DCA87E626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1655ECA3-E1A6-4FF5-A6B7-F4BBE9910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3E46AE6C-2A03-45EB-AFE6-228A3C6B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065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6E363DB8-5BCD-4153-9B40-4FCAA572A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4D739E10-AADE-4AF8-9E1A-D612722D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2025B663-821C-48E6-A1F8-DECB2638B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245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496CA23-5C0B-4DB7-93CE-09DBCFEFF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8FEE7C9E-835C-4E23-B7DB-CA75F9827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D2090EC4-F236-422B-B756-70947A014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87A6C6C3-4A84-49AD-B57A-42BF80AC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C99DBF37-9553-454F-9B96-227B620EF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0C384B9A-D64A-48B9-8262-42F6DDDFC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51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ECF3BA1-3282-407F-ADED-A57BE3CCA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9223AFF8-24A3-40A0-9F7C-3CCEBEFA54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A394EA3E-EE40-4D29-8579-6302D65A8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5D6511DC-062C-44C6-8B25-23F0F8557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DB11BAAA-EB73-4CE7-AA10-385DABFF5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D1F3A019-7F16-45C5-A3DA-059AD954C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11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E3D1D10-30B1-4069-817F-B25A94DDC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90823816-92D9-43AF-A567-9DD334488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5908663A-FB0E-4F9B-9027-8DE45EAA90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BDAF1F9F-A56A-46C2-AF2B-1727A4B73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0C1D5F58-978A-4A4C-A8B7-25F1A545A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060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57E77A9-FC28-40B1-9404-503D58E5E6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Семестровый проект «</a:t>
            </a:r>
            <a:r>
              <a:rPr lang="en-US" dirty="0">
                <a:cs typeface="Times New Roman" panose="02020603050405020304" pitchFamily="18" charset="0"/>
              </a:rPr>
              <a:t>REAL.NET</a:t>
            </a:r>
            <a:r>
              <a:rPr lang="ru-RU" dirty="0"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B4D9919D-3207-4D55-B6F1-407A692B7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5926" y="4970007"/>
            <a:ext cx="4544291" cy="1655762"/>
          </a:xfrm>
        </p:spPr>
        <p:txBody>
          <a:bodyPr/>
          <a:lstStyle/>
          <a:p>
            <a:pPr algn="r"/>
            <a:r>
              <a:rPr lang="ru-RU" dirty="0" err="1">
                <a:cs typeface="Times New Roman" panose="02020603050405020304" pitchFamily="18" charset="0"/>
              </a:rPr>
              <a:t>Зайнуллин</a:t>
            </a:r>
            <a:r>
              <a:rPr lang="ru-RU" dirty="0">
                <a:cs typeface="Times New Roman" panose="02020603050405020304" pitchFamily="18" charset="0"/>
              </a:rPr>
              <a:t> Егор, 244 группа</a:t>
            </a:r>
          </a:p>
          <a:p>
            <a:pPr algn="r"/>
            <a:r>
              <a:rPr lang="ru-RU" dirty="0" err="1">
                <a:cs typeface="Times New Roman" panose="02020603050405020304" pitchFamily="18" charset="0"/>
              </a:rPr>
              <a:t>Сушенцев</a:t>
            </a:r>
            <a:r>
              <a:rPr lang="ru-RU" dirty="0">
                <a:cs typeface="Times New Roman" panose="02020603050405020304" pitchFamily="18" charset="0"/>
              </a:rPr>
              <a:t> Денис, 244 группа</a:t>
            </a:r>
          </a:p>
          <a:p>
            <a:pPr algn="r"/>
            <a:r>
              <a:rPr lang="ru-RU" dirty="0" err="1">
                <a:cs typeface="Times New Roman" panose="02020603050405020304" pitchFamily="18" charset="0"/>
              </a:rPr>
              <a:t>Кижнеров</a:t>
            </a:r>
            <a:r>
              <a:rPr lang="ru-RU" dirty="0">
                <a:cs typeface="Times New Roman" panose="02020603050405020304" pitchFamily="18" charset="0"/>
              </a:rPr>
              <a:t> Павел, 242 группа</a:t>
            </a:r>
          </a:p>
        </p:txBody>
      </p:sp>
    </p:spTree>
    <p:extLst>
      <p:ext uri="{BB962C8B-B14F-4D97-AF65-F5344CB8AC3E}">
        <p14:creationId xmlns:p14="http://schemas.microsoft.com/office/powerpoint/2010/main" val="1518799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BDA58FE-3AD5-4A37-8347-C89BF167F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>
                <a:cs typeface="Times New Roman" panose="02020603050405020304" pitchFamily="18" charset="0"/>
              </a:rPr>
              <a:t>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F556C1E0-7929-4E3F-BB59-F5DF4190D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smtClean="0">
                <a:cs typeface="Times New Roman" panose="02020603050405020304" pitchFamily="18" charset="0"/>
              </a:rPr>
              <a:t>Реализована </a:t>
            </a:r>
            <a:r>
              <a:rPr lang="ru-RU" dirty="0">
                <a:cs typeface="Times New Roman" panose="02020603050405020304" pitchFamily="18" charset="0"/>
              </a:rPr>
              <a:t>возможность добавления плагинов</a:t>
            </a:r>
          </a:p>
          <a:p>
            <a:r>
              <a:rPr lang="ru-RU" dirty="0">
                <a:cs typeface="Times New Roman" panose="02020603050405020304" pitchFamily="18" charset="0"/>
              </a:rPr>
              <a:t>Предоставлена возможность редактировать свойства </a:t>
            </a:r>
            <a:r>
              <a:rPr lang="ru-RU" dirty="0" smtClean="0">
                <a:cs typeface="Times New Roman" panose="02020603050405020304" pitchFamily="18" charset="0"/>
              </a:rPr>
              <a:t>объектов</a:t>
            </a:r>
          </a:p>
          <a:p>
            <a:r>
              <a:rPr lang="ru-RU" dirty="0" smtClean="0">
                <a:cs typeface="Times New Roman" panose="02020603050405020304" pitchFamily="18" charset="0"/>
              </a:rPr>
              <a:t>Предоставлена возможность создавать объекты </a:t>
            </a:r>
            <a:r>
              <a:rPr lang="en-US" dirty="0">
                <a:cs typeface="Times New Roman" panose="02020603050405020304" pitchFamily="18" charset="0"/>
              </a:rPr>
              <a:t>d</a:t>
            </a:r>
            <a:r>
              <a:rPr lang="en-US" dirty="0" smtClean="0">
                <a:cs typeface="Times New Roman" panose="02020603050405020304" pitchFamily="18" charset="0"/>
              </a:rPr>
              <a:t>rag-n-drop’</a:t>
            </a:r>
            <a:r>
              <a:rPr lang="ru-RU" dirty="0" smtClean="0">
                <a:cs typeface="Times New Roman" panose="02020603050405020304" pitchFamily="18" charset="0"/>
              </a:rPr>
              <a:t>ом</a:t>
            </a:r>
            <a:endParaRPr lang="ru-RU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035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883AE69-0FC9-4A70-8484-BDEBA005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>
                <a:cs typeface="Times New Roman" panose="02020603050405020304" pitchFamily="18" charset="0"/>
              </a:rPr>
              <a:t>Цели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F9D58FBF-75CE-415D-A979-FFA765EB5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Times New Roman" panose="02020603050405020304" pitchFamily="18" charset="0"/>
              </a:rPr>
              <a:t>Реализация инструмента для быстрого создания визуальных языков</a:t>
            </a:r>
          </a:p>
          <a:p>
            <a:r>
              <a:rPr lang="ru-RU" dirty="0">
                <a:cs typeface="Times New Roman" panose="02020603050405020304" pitchFamily="18" charset="0"/>
              </a:rPr>
              <a:t>Осуществление идей технологии </a:t>
            </a:r>
            <a:r>
              <a:rPr lang="en-US" dirty="0" err="1">
                <a:cs typeface="Times New Roman" panose="02020603050405020304" pitchFamily="18" charset="0"/>
              </a:rPr>
              <a:t>QReal</a:t>
            </a:r>
            <a:r>
              <a:rPr lang="ru-RU" dirty="0">
                <a:cs typeface="Times New Roman" panose="02020603050405020304" pitchFamily="18" charset="0"/>
              </a:rPr>
              <a:t> на платформе </a:t>
            </a:r>
            <a:r>
              <a:rPr lang="en-US" dirty="0">
                <a:cs typeface="Times New Roman" panose="02020603050405020304" pitchFamily="18" charset="0"/>
              </a:rPr>
              <a:t>.NET</a:t>
            </a:r>
            <a:endParaRPr lang="ru-RU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2590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FEE7F63-D9D3-407F-8E4F-7E446C1F1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>
                <a:cs typeface="Times New Roman" panose="02020603050405020304" pitchFamily="18" charset="0"/>
              </a:rPr>
              <a:t>Основные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EDB8B475-7563-474C-BC26-1A5A0ECA4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Times New Roman" panose="02020603050405020304" pitchFamily="18" charset="0"/>
              </a:rPr>
              <a:t>Реализация графического редактора и его составляющих с помощью технологии </a:t>
            </a:r>
            <a:r>
              <a:rPr lang="en-US" dirty="0">
                <a:cs typeface="Times New Roman" panose="02020603050405020304" pitchFamily="18" charset="0"/>
              </a:rPr>
              <a:t>WPF</a:t>
            </a:r>
            <a:endParaRPr lang="ru-RU" dirty="0">
              <a:cs typeface="Times New Roman" panose="02020603050405020304" pitchFamily="18" charset="0"/>
            </a:endParaRPr>
          </a:p>
          <a:p>
            <a:r>
              <a:rPr lang="ru-RU" dirty="0">
                <a:cs typeface="Times New Roman" panose="02020603050405020304" pitchFamily="18" charset="0"/>
              </a:rPr>
              <a:t>Поддержка расширения функциональности приложения путем добавления плагинов</a:t>
            </a:r>
          </a:p>
          <a:p>
            <a:r>
              <a:rPr lang="ru-RU" dirty="0">
                <a:cs typeface="Times New Roman" panose="02020603050405020304" pitchFamily="18" charset="0"/>
              </a:rPr>
              <a:t>Реализация редактируемых свойств </a:t>
            </a:r>
            <a:r>
              <a:rPr lang="ru-RU" dirty="0" smtClean="0">
                <a:cs typeface="Times New Roman" panose="02020603050405020304" pitchFamily="18" charset="0"/>
              </a:rPr>
              <a:t>блоков</a:t>
            </a:r>
          </a:p>
          <a:p>
            <a:r>
              <a:rPr lang="ru-RU" dirty="0" smtClean="0">
                <a:cs typeface="Times New Roman" panose="02020603050405020304" pitchFamily="18" charset="0"/>
              </a:rPr>
              <a:t>Создание объектов на палитре с помощью </a:t>
            </a:r>
            <a:r>
              <a:rPr lang="en-US" dirty="0" smtClean="0">
                <a:cs typeface="Times New Roman" panose="02020603050405020304" pitchFamily="18" charset="0"/>
              </a:rPr>
              <a:t>drag-n-drop’</a:t>
            </a:r>
            <a:r>
              <a:rPr lang="ru-RU" dirty="0" smtClean="0">
                <a:cs typeface="Times New Roman" panose="02020603050405020304" pitchFamily="18" charset="0"/>
              </a:rPr>
              <a:t>а</a:t>
            </a:r>
            <a:endParaRPr lang="en-US" dirty="0" smtClean="0">
              <a:cs typeface="Times New Roman" panose="02020603050405020304" pitchFamily="18" charset="0"/>
            </a:endParaRPr>
          </a:p>
          <a:p>
            <a:endParaRPr lang="ru-RU" dirty="0"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2585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 smtClean="0"/>
              <a:t>Общая архитектура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318574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19E78BF-FD8D-447D-B0EF-E4CF3C5D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>
                <a:cs typeface="Times New Roman" panose="02020603050405020304" pitchFamily="18" charset="0"/>
              </a:rPr>
              <a:t>Некоторые детали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0CBA654F-1437-40F1-9D51-363851E04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Times New Roman" panose="02020603050405020304" pitchFamily="18" charset="0"/>
              </a:rPr>
              <a:t>Использование языков </a:t>
            </a:r>
            <a:r>
              <a:rPr lang="en-US" dirty="0">
                <a:cs typeface="Times New Roman" panose="02020603050405020304" pitchFamily="18" charset="0"/>
              </a:rPr>
              <a:t>.NET</a:t>
            </a:r>
            <a:r>
              <a:rPr lang="ru-RU" dirty="0">
                <a:cs typeface="Times New Roman" panose="02020603050405020304" pitchFamily="18" charset="0"/>
              </a:rPr>
              <a:t> (</a:t>
            </a:r>
            <a:r>
              <a:rPr lang="en-US" dirty="0">
                <a:cs typeface="Times New Roman" panose="02020603050405020304" pitchFamily="18" charset="0"/>
              </a:rPr>
              <a:t>C#  </a:t>
            </a:r>
            <a:r>
              <a:rPr lang="ru-RU" dirty="0">
                <a:cs typeface="Times New Roman" panose="02020603050405020304" pitchFamily="18" charset="0"/>
              </a:rPr>
              <a:t>и </a:t>
            </a:r>
            <a:r>
              <a:rPr lang="en-US" dirty="0">
                <a:cs typeface="Times New Roman" panose="02020603050405020304" pitchFamily="18" charset="0"/>
              </a:rPr>
              <a:t>F#</a:t>
            </a:r>
            <a:r>
              <a:rPr lang="ru-RU" dirty="0">
                <a:cs typeface="Times New Roman" panose="02020603050405020304" pitchFamily="18" charset="0"/>
              </a:rPr>
              <a:t>)</a:t>
            </a:r>
          </a:p>
          <a:p>
            <a:r>
              <a:rPr lang="ru-RU" dirty="0">
                <a:cs typeface="Times New Roman" panose="02020603050405020304" pitchFamily="18" charset="0"/>
              </a:rPr>
              <a:t>Применение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ru-RU" dirty="0">
                <a:cs typeface="Times New Roman" panose="02020603050405020304" pitchFamily="18" charset="0"/>
              </a:rPr>
              <a:t>технологии</a:t>
            </a:r>
            <a:r>
              <a:rPr lang="en-US" dirty="0">
                <a:cs typeface="Times New Roman" panose="02020603050405020304" pitchFamily="18" charset="0"/>
              </a:rPr>
              <a:t> WPF</a:t>
            </a:r>
            <a:endParaRPr lang="ru-RU" dirty="0">
              <a:cs typeface="Times New Roman" panose="02020603050405020304" pitchFamily="18" charset="0"/>
            </a:endParaRPr>
          </a:p>
          <a:p>
            <a:r>
              <a:rPr lang="ru-RU" dirty="0">
                <a:cs typeface="Times New Roman" panose="02020603050405020304" pitchFamily="18" charset="0"/>
              </a:rPr>
              <a:t>Использование библиотеки </a:t>
            </a:r>
            <a:r>
              <a:rPr lang="en-US" dirty="0" err="1">
                <a:cs typeface="Times New Roman" panose="02020603050405020304" pitchFamily="18" charset="0"/>
              </a:rPr>
              <a:t>GraphX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ru-RU" dirty="0">
                <a:cs typeface="Times New Roman" panose="02020603050405020304" pitchFamily="18" charset="0"/>
              </a:rPr>
              <a:t>для работы с графами</a:t>
            </a:r>
          </a:p>
          <a:p>
            <a:r>
              <a:rPr lang="ru-RU" dirty="0">
                <a:cs typeface="Times New Roman" panose="02020603050405020304" pitchFamily="18" charset="0"/>
              </a:rPr>
              <a:t>Задействование механизма рефлексии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3768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 err="1" smtClean="0"/>
              <a:t>Плагинная</a:t>
            </a:r>
            <a:r>
              <a:rPr lang="ru-RU" sz="5400" dirty="0" smtClean="0"/>
              <a:t> система</a:t>
            </a:r>
            <a:endParaRPr lang="ru-RU" sz="5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600200"/>
            <a:ext cx="11276013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3533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 smtClean="0"/>
              <a:t>Редактируемые свойства</a:t>
            </a:r>
            <a:endParaRPr lang="ru-RU" sz="5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494" y="1495203"/>
            <a:ext cx="8342992" cy="5215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8118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/>
              <a:t>Drag-n-drop</a:t>
            </a:r>
            <a:endParaRPr lang="ru-RU" sz="5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715" y="1776650"/>
            <a:ext cx="3817256" cy="4781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21" y="1776651"/>
            <a:ext cx="4220536" cy="4781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1341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 smtClean="0"/>
              <a:t>Технические средства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Projects</a:t>
            </a:r>
          </a:p>
          <a:p>
            <a:r>
              <a:rPr lang="en-US" dirty="0" err="1" smtClean="0"/>
              <a:t>Gitter</a:t>
            </a:r>
            <a:endParaRPr lang="en-US" dirty="0" smtClean="0"/>
          </a:p>
          <a:p>
            <a:r>
              <a:rPr lang="en-US" dirty="0" smtClean="0"/>
              <a:t>Travis CI &amp; </a:t>
            </a:r>
            <a:r>
              <a:rPr lang="en-US" dirty="0" err="1" smtClean="0"/>
              <a:t>AppVeyor</a:t>
            </a:r>
            <a:r>
              <a:rPr lang="en-US" dirty="0" smtClean="0"/>
              <a:t> CI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75125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111</Words>
  <Application>Microsoft Office PowerPoint</Application>
  <PresentationFormat>Произвольный</PresentationFormat>
  <Paragraphs>30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Семестровый проект «REAL.NET»</vt:lpstr>
      <vt:lpstr>Цели</vt:lpstr>
      <vt:lpstr>Основные задачи</vt:lpstr>
      <vt:lpstr>Общая архитектура</vt:lpstr>
      <vt:lpstr>Некоторые детали реализации</vt:lpstr>
      <vt:lpstr>Плагинная система</vt:lpstr>
      <vt:lpstr>Редактируемые свойства</vt:lpstr>
      <vt:lpstr>Drag-n-drop</vt:lpstr>
      <vt:lpstr>Технические средства</vt:lpstr>
      <vt:lpstr>Результаты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Семестровая задача «REAL.NET»</dc:title>
  <dc:creator>Егор Зайнуллин</dc:creator>
  <cp:lastModifiedBy>Павел Кижнеров</cp:lastModifiedBy>
  <cp:revision>16</cp:revision>
  <dcterms:created xsi:type="dcterms:W3CDTF">2017-12-13T13:59:24Z</dcterms:created>
  <dcterms:modified xsi:type="dcterms:W3CDTF">2017-12-21T19:02:03Z</dcterms:modified>
</cp:coreProperties>
</file>