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cs typeface="Times New Roman" panose="02020603050405020304" pitchFamily="18" charset="0"/>
              </a:rPr>
              <a:t>Семестровая задача </a:t>
            </a: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cs typeface="Times New Roman" panose="02020603050405020304" pitchFamily="18" charset="0"/>
              </a:rPr>
              <a:t>части составляющих графического редактора с помощью </a:t>
            </a:r>
            <a:r>
              <a:rPr lang="ru-RU" dirty="0">
                <a:cs typeface="Times New Roman" panose="02020603050405020304" pitchFamily="18" charset="0"/>
              </a:rPr>
              <a:t>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Выбор доступных в </a:t>
            </a:r>
            <a:r>
              <a:rPr lang="ru-RU" dirty="0" err="1" smtClean="0">
                <a:cs typeface="Times New Roman" panose="02020603050405020304" pitchFamily="18" charset="0"/>
              </a:rPr>
              <a:t>репозитории</a:t>
            </a:r>
            <a:r>
              <a:rPr lang="ru-RU" dirty="0" smtClean="0">
                <a:cs typeface="Times New Roman" panose="02020603050405020304" pitchFamily="18" charset="0"/>
              </a:rPr>
              <a:t> моделей, отображение их в редакторе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Общая архитектура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18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120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Семестровая задача «REAL.NET»</vt:lpstr>
      <vt:lpstr>Цели</vt:lpstr>
      <vt:lpstr>Основные задачи</vt:lpstr>
      <vt:lpstr>Общая архитектура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sushentsevds@gmail.com</cp:lastModifiedBy>
  <cp:revision>19</cp:revision>
  <dcterms:created xsi:type="dcterms:W3CDTF">2017-12-13T13:59:24Z</dcterms:created>
  <dcterms:modified xsi:type="dcterms:W3CDTF">2017-12-21T19:12:38Z</dcterms:modified>
</cp:coreProperties>
</file>