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7"/>
  </p:notesMasterIdLst>
  <p:handoutMasterIdLst>
    <p:handoutMasterId r:id="rId8"/>
  </p:handoutMasterIdLst>
  <p:sldIdLst>
    <p:sldId id="437" r:id="rId2"/>
    <p:sldId id="438" r:id="rId3"/>
    <p:sldId id="439" r:id="rId4"/>
    <p:sldId id="440" r:id="rId5"/>
    <p:sldId id="441" r:id="rId6"/>
  </p:sldIdLst>
  <p:sldSz cx="9144000" cy="6858000" type="screen4x3"/>
  <p:notesSz cx="6858000" cy="93138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FF0707"/>
    <a:srgbClr val="000000"/>
    <a:srgbClr val="CCFF33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3" autoAdjust="0"/>
    <p:restoredTop sz="94643" autoAdjust="0"/>
  </p:normalViewPr>
  <p:slideViewPr>
    <p:cSldViewPr>
      <p:cViewPr varScale="1">
        <p:scale>
          <a:sx n="74" d="100"/>
          <a:sy n="74" d="100"/>
        </p:scale>
        <p:origin x="-105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59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C86F193C-C289-4371-A97A-BE0216192A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793149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1725" y="700088"/>
            <a:ext cx="4656138" cy="3492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24363"/>
            <a:ext cx="5029200" cy="4189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5031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54" tIns="46177" rIns="92354" bIns="46177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 smtClean="0">
                <a:latin typeface="Tahoma" pitchFamily="34" charset="0"/>
              </a:defRPr>
            </a:lvl1pPr>
          </a:lstStyle>
          <a:p>
            <a:pPr>
              <a:defRPr/>
            </a:pPr>
            <a:fld id="{6BB55178-6231-4D76-9FDA-8501850614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803981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>
              <a:defRPr/>
            </a:pP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5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656" r:id="rId12"/>
    <p:sldLayoutId id="2147483666" r:id="rId13"/>
  </p:sldLayoutIdLst>
  <p:hf sldNum="0" hdr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724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b="1" dirty="0" smtClean="0"/>
              <a:t>1. </a:t>
            </a:r>
            <a:r>
              <a:rPr lang="en-US" sz="3200" b="1" dirty="0" err="1" smtClean="0"/>
              <a:t>Deskripsi</a:t>
            </a:r>
            <a:endParaRPr lang="en-US" sz="3200" b="1" i="1" dirty="0" smtClean="0"/>
          </a:p>
          <a:p>
            <a:endParaRPr lang="en-US" sz="1000" b="1" i="1" dirty="0" smtClean="0"/>
          </a:p>
          <a:p>
            <a:pPr>
              <a:buNone/>
            </a:pPr>
            <a:r>
              <a:rPr lang="en-US" sz="3200" b="1" dirty="0" smtClean="0"/>
              <a:t>2. </a:t>
            </a:r>
            <a:r>
              <a:rPr lang="en-US" sz="3200" b="1" dirty="0" err="1" smtClean="0"/>
              <a:t>Contoh</a:t>
            </a:r>
            <a:r>
              <a:rPr lang="en-US" sz="3200" b="1" dirty="0" smtClean="0"/>
              <a:t> </a:t>
            </a:r>
            <a:r>
              <a:rPr lang="en-US" sz="3200" b="1" dirty="0" err="1" smtClean="0"/>
              <a:t>Penggunaannya</a:t>
            </a:r>
            <a:endParaRPr lang="en-US" sz="3200" b="1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/>
            <a:r>
              <a:rPr lang="en-US" sz="3400" dirty="0" smtClean="0">
                <a:effectLst/>
              </a:rPr>
              <a:t>ENUM</a:t>
            </a:r>
            <a:endParaRPr lang="en-US" sz="34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96214" y="1066800"/>
            <a:ext cx="8619186" cy="4940491"/>
          </a:xfrm>
        </p:spPr>
        <p:txBody>
          <a:bodyPr>
            <a:normAutofit fontScale="92500"/>
          </a:bodyPr>
          <a:lstStyle/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class </a:t>
            </a:r>
            <a:r>
              <a:rPr lang="en-US" dirty="0" err="1" smtClean="0"/>
              <a:t>khusus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attribute </a:t>
            </a:r>
            <a:r>
              <a:rPr lang="en-US" dirty="0" err="1" smtClean="0"/>
              <a:t>dan</a:t>
            </a:r>
            <a:r>
              <a:rPr lang="en-US" dirty="0" smtClean="0"/>
              <a:t> method()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Interface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berfungsi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menyimpan</a:t>
            </a:r>
            <a:r>
              <a:rPr lang="en-US" dirty="0" smtClean="0"/>
              <a:t> </a:t>
            </a:r>
            <a:r>
              <a:rPr lang="en-US" dirty="0" err="1" smtClean="0"/>
              <a:t>konstanta</a:t>
            </a:r>
            <a:r>
              <a:rPr lang="en-US" dirty="0" smtClean="0"/>
              <a:t>.</a:t>
            </a:r>
          </a:p>
          <a:p>
            <a:endParaRPr lang="en-US" sz="1100" dirty="0" smtClean="0"/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mendaftarkan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terbatas</a:t>
            </a:r>
            <a:r>
              <a:rPr lang="en-US" dirty="0" smtClean="0"/>
              <a:t> </a:t>
            </a:r>
            <a:r>
              <a:rPr lang="en-US" dirty="0" err="1" smtClean="0"/>
              <a:t>serta</a:t>
            </a:r>
            <a:r>
              <a:rPr lang="en-US" dirty="0" smtClean="0"/>
              <a:t> </a:t>
            </a:r>
            <a:r>
              <a:rPr lang="en-US" dirty="0" err="1" smtClean="0"/>
              <a:t>membungkus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tersebut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. </a:t>
            </a:r>
          </a:p>
          <a:p>
            <a:endParaRPr lang="en-US" sz="1100" dirty="0" smtClean="0"/>
          </a:p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kejadian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menerima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item </a:t>
            </a:r>
            <a:r>
              <a:rPr lang="en-US" dirty="0" err="1" smtClean="0"/>
              <a:t>tunggal</a:t>
            </a:r>
            <a:r>
              <a:rPr lang="en-US" dirty="0" smtClean="0"/>
              <a:t> yang </a:t>
            </a:r>
            <a:r>
              <a:rPr lang="en-US" dirty="0" err="1" smtClean="0"/>
              <a:t>merujuk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yang </a:t>
            </a:r>
            <a:r>
              <a:rPr lang="en-US" dirty="0" err="1" smtClean="0"/>
              <a:t>ada</a:t>
            </a:r>
            <a:r>
              <a:rPr lang="en-US" dirty="0" smtClean="0"/>
              <a:t> </a:t>
            </a:r>
            <a:r>
              <a:rPr lang="en-US" dirty="0" err="1" smtClean="0"/>
              <a:t>di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</a:t>
            </a:r>
            <a:r>
              <a:rPr lang="en-US" dirty="0" err="1" smtClean="0"/>
              <a:t>materi</a:t>
            </a:r>
            <a:r>
              <a:rPr lang="en-US" dirty="0" smtClean="0"/>
              <a:t> </a:t>
            </a:r>
            <a:r>
              <a:rPr lang="en-US" dirty="0" err="1" smtClean="0"/>
              <a:t>enum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Deskripsi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914400"/>
            <a:ext cx="8839200" cy="5092891"/>
          </a:xfrm>
        </p:spPr>
        <p:txBody>
          <a:bodyPr>
            <a:normAutofit fontScale="70000" lnSpcReduction="20000"/>
          </a:bodyPr>
          <a:lstStyle/>
          <a:p>
            <a:r>
              <a:rPr lang="en-US" sz="3100" dirty="0" err="1" smtClean="0"/>
              <a:t>Semua</a:t>
            </a:r>
            <a:r>
              <a:rPr lang="en-US" sz="3100" dirty="0" smtClean="0"/>
              <a:t> </a:t>
            </a:r>
            <a:r>
              <a:rPr lang="en-US" sz="3100" b="1" i="1" dirty="0" err="1" smtClean="0"/>
              <a:t>enum</a:t>
            </a:r>
            <a:r>
              <a:rPr lang="en-US" sz="3100" dirty="0" smtClean="0"/>
              <a:t>  </a:t>
            </a:r>
            <a:r>
              <a:rPr lang="en-US" sz="3100" dirty="0" err="1" smtClean="0"/>
              <a:t>merupakan</a:t>
            </a:r>
            <a:r>
              <a:rPr lang="en-US" sz="3100" dirty="0" smtClean="0"/>
              <a:t> </a:t>
            </a:r>
            <a:r>
              <a:rPr lang="en-US" sz="3100" dirty="0" err="1" smtClean="0"/>
              <a:t>turunan</a:t>
            </a:r>
            <a:r>
              <a:rPr lang="en-US" sz="3100" dirty="0" smtClean="0"/>
              <a:t> </a:t>
            </a:r>
            <a:r>
              <a:rPr lang="en-US" sz="3100" dirty="0" err="1" smtClean="0"/>
              <a:t>dari</a:t>
            </a:r>
            <a:r>
              <a:rPr lang="en-US" sz="3100" dirty="0" smtClean="0"/>
              <a:t> </a:t>
            </a:r>
            <a:r>
              <a:rPr lang="en-US" sz="3100" dirty="0" err="1" smtClean="0"/>
              <a:t>java.lang.Enum</a:t>
            </a:r>
            <a:r>
              <a:rPr lang="en-US" sz="3100" dirty="0" smtClean="0"/>
              <a:t> yang </a:t>
            </a:r>
            <a:r>
              <a:rPr lang="en-US" sz="3100" dirty="0" err="1" smtClean="0"/>
              <a:t>setara</a:t>
            </a:r>
            <a:r>
              <a:rPr lang="en-US" sz="3100" dirty="0" smtClean="0"/>
              <a:t> </a:t>
            </a:r>
            <a:r>
              <a:rPr lang="en-US" sz="3100" dirty="0" err="1" smtClean="0"/>
              <a:t>dengan</a:t>
            </a:r>
            <a:r>
              <a:rPr lang="en-US" sz="3100" dirty="0" smtClean="0"/>
              <a:t> class. </a:t>
            </a:r>
            <a:r>
              <a:rPr lang="en-US" sz="3100" dirty="0" err="1" smtClean="0"/>
              <a:t>Karena</a:t>
            </a:r>
            <a:r>
              <a:rPr lang="en-US" sz="3100" dirty="0" smtClean="0"/>
              <a:t> </a:t>
            </a:r>
            <a:r>
              <a:rPr lang="en-US" sz="3100" b="1" i="1" dirty="0" err="1" smtClean="0"/>
              <a:t>enum</a:t>
            </a:r>
            <a:r>
              <a:rPr lang="en-US" sz="3100" dirty="0" smtClean="0"/>
              <a:t>  </a:t>
            </a:r>
            <a:r>
              <a:rPr lang="en-US" sz="3100" dirty="0" err="1" smtClean="0"/>
              <a:t>tergolong</a:t>
            </a:r>
            <a:r>
              <a:rPr lang="en-US" sz="3100" dirty="0" smtClean="0"/>
              <a:t> class, </a:t>
            </a:r>
            <a:r>
              <a:rPr lang="en-US" sz="3100" dirty="0" err="1" smtClean="0"/>
              <a:t>sehingga</a:t>
            </a:r>
            <a:r>
              <a:rPr lang="en-US" sz="3100" dirty="0" smtClean="0"/>
              <a:t> </a:t>
            </a:r>
            <a:r>
              <a:rPr lang="en-US" sz="3100" b="1" i="1" dirty="0" err="1" smtClean="0"/>
              <a:t>enum</a:t>
            </a:r>
            <a:r>
              <a:rPr lang="en-US" sz="3100" dirty="0" smtClean="0"/>
              <a:t>  </a:t>
            </a:r>
            <a:r>
              <a:rPr lang="en-US" sz="3100" dirty="0" err="1" smtClean="0"/>
              <a:t>boleh</a:t>
            </a:r>
            <a:r>
              <a:rPr lang="en-US" sz="3100" dirty="0" smtClean="0"/>
              <a:t> </a:t>
            </a:r>
            <a:r>
              <a:rPr lang="en-US" sz="3100" dirty="0" err="1" smtClean="0"/>
              <a:t>memiliki</a:t>
            </a:r>
            <a:r>
              <a:rPr lang="en-US" sz="3100" dirty="0" smtClean="0"/>
              <a:t> </a:t>
            </a:r>
            <a:r>
              <a:rPr lang="en-US" sz="3100" b="1" dirty="0" smtClean="0"/>
              <a:t>attribute</a:t>
            </a:r>
            <a:r>
              <a:rPr lang="en-US" sz="3100" dirty="0" smtClean="0"/>
              <a:t>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b="1" dirty="0" smtClean="0"/>
              <a:t>method()</a:t>
            </a:r>
            <a:r>
              <a:rPr lang="en-US" sz="3100" dirty="0" smtClean="0"/>
              <a:t> </a:t>
            </a:r>
            <a:r>
              <a:rPr lang="en-US" sz="3100" dirty="0" err="1" smtClean="0"/>
              <a:t>di</a:t>
            </a:r>
            <a:r>
              <a:rPr lang="en-US" sz="3100" dirty="0" smtClean="0"/>
              <a:t> </a:t>
            </a:r>
            <a:r>
              <a:rPr lang="en-US" sz="3100" dirty="0" err="1" smtClean="0"/>
              <a:t>dalamnya</a:t>
            </a:r>
            <a:r>
              <a:rPr lang="en-US" sz="3100" dirty="0" smtClean="0"/>
              <a:t>.</a:t>
            </a:r>
          </a:p>
          <a:p>
            <a:endParaRPr lang="en-US" sz="1600" dirty="0" smtClean="0"/>
          </a:p>
          <a:p>
            <a:r>
              <a:rPr lang="en-US" sz="3100" dirty="0" smtClean="0"/>
              <a:t>Modifier </a:t>
            </a:r>
            <a:r>
              <a:rPr lang="en-US" sz="3100" dirty="0" err="1" smtClean="0"/>
              <a:t>enum</a:t>
            </a:r>
            <a:r>
              <a:rPr lang="en-US" sz="3100" dirty="0" smtClean="0"/>
              <a:t> </a:t>
            </a:r>
            <a:r>
              <a:rPr lang="en-US" sz="3100" dirty="0" err="1" smtClean="0"/>
              <a:t>secara</a:t>
            </a:r>
            <a:r>
              <a:rPr lang="en-US" sz="3100" dirty="0" smtClean="0"/>
              <a:t> default </a:t>
            </a:r>
            <a:r>
              <a:rPr lang="en-US" sz="3100" dirty="0" err="1" smtClean="0"/>
              <a:t>adalah</a:t>
            </a:r>
            <a:r>
              <a:rPr lang="en-US" sz="3100" dirty="0" smtClean="0"/>
              <a:t> public, static </a:t>
            </a:r>
            <a:r>
              <a:rPr lang="en-US" sz="3100" dirty="0" err="1" smtClean="0"/>
              <a:t>dan</a:t>
            </a:r>
            <a:r>
              <a:rPr lang="en-US" sz="3100" dirty="0" smtClean="0"/>
              <a:t> final. </a:t>
            </a:r>
            <a:r>
              <a:rPr lang="pt-BR" sz="3100" dirty="0" smtClean="0"/>
              <a:t>Tipe-tipe dari nilai-nilai tersebut adalah </a:t>
            </a:r>
            <a:r>
              <a:rPr lang="pt-BR" sz="3100" b="1" i="1" dirty="0" smtClean="0"/>
              <a:t>enum</a:t>
            </a:r>
            <a:r>
              <a:rPr lang="pt-BR" sz="3100" dirty="0" smtClean="0"/>
              <a:t>  itu sendiri. </a:t>
            </a:r>
          </a:p>
          <a:p>
            <a:endParaRPr lang="en-US" sz="1600" dirty="0" smtClean="0"/>
          </a:p>
          <a:p>
            <a:r>
              <a:rPr lang="en-US" sz="3100" dirty="0" err="1" smtClean="0"/>
              <a:t>Contoh</a:t>
            </a:r>
            <a:r>
              <a:rPr lang="en-US" sz="3100" dirty="0" smtClean="0"/>
              <a:t> </a:t>
            </a:r>
            <a:r>
              <a:rPr lang="en-US" sz="3100" b="1" i="1" dirty="0" err="1" smtClean="0"/>
              <a:t>enum</a:t>
            </a:r>
            <a:r>
              <a:rPr lang="en-US" sz="3100" dirty="0" smtClean="0"/>
              <a:t>  yang </a:t>
            </a:r>
            <a:r>
              <a:rPr lang="en-US" sz="3100" dirty="0" err="1" smtClean="0"/>
              <a:t>sederhana</a:t>
            </a:r>
            <a:r>
              <a:rPr lang="en-US" sz="3100" dirty="0" smtClean="0"/>
              <a:t> </a:t>
            </a:r>
            <a:r>
              <a:rPr lang="en-US" sz="3100" dirty="0" err="1" smtClean="0"/>
              <a:t>misalnya</a:t>
            </a:r>
            <a:r>
              <a:rPr lang="en-US" sz="3100" dirty="0" smtClean="0"/>
              <a:t> </a:t>
            </a:r>
            <a:r>
              <a:rPr lang="en-US" sz="3100" b="1" i="1" dirty="0" err="1" smtClean="0"/>
              <a:t>enum</a:t>
            </a:r>
            <a:r>
              <a:rPr lang="en-US" sz="3100" dirty="0" smtClean="0"/>
              <a:t>  </a:t>
            </a:r>
            <a:r>
              <a:rPr lang="en-US" sz="3100" dirty="0" err="1" smtClean="0"/>
              <a:t>Warna</a:t>
            </a:r>
            <a:r>
              <a:rPr lang="en-US" sz="3100" dirty="0" smtClean="0"/>
              <a:t>. </a:t>
            </a:r>
            <a:r>
              <a:rPr lang="en-US" sz="3100" dirty="0" err="1" smtClean="0"/>
              <a:t>Perhatikan</a:t>
            </a:r>
            <a:r>
              <a:rPr lang="en-US" sz="3100" dirty="0" smtClean="0"/>
              <a:t> </a:t>
            </a:r>
            <a:r>
              <a:rPr lang="en-US" sz="3100" dirty="0" err="1" smtClean="0"/>
              <a:t>bahwa</a:t>
            </a:r>
            <a:r>
              <a:rPr lang="en-US" sz="3100" dirty="0" smtClean="0"/>
              <a:t> </a:t>
            </a:r>
            <a:r>
              <a:rPr lang="en-US" sz="3100" dirty="0" err="1" smtClean="0"/>
              <a:t>kata</a:t>
            </a:r>
            <a:r>
              <a:rPr lang="en-US" sz="3100" dirty="0" smtClean="0"/>
              <a:t> </a:t>
            </a:r>
            <a:r>
              <a:rPr lang="en-US" sz="3100" dirty="0" err="1" smtClean="0">
                <a:solidFill>
                  <a:srgbClr val="FF0000"/>
                </a:solidFill>
              </a:rPr>
              <a:t>merah</a:t>
            </a:r>
            <a:r>
              <a:rPr lang="en-US" sz="3100" dirty="0" smtClean="0"/>
              <a:t>, </a:t>
            </a:r>
            <a:r>
              <a:rPr lang="en-US" sz="3100" b="1" dirty="0" smtClean="0">
                <a:solidFill>
                  <a:srgbClr val="FFC000"/>
                </a:solidFill>
              </a:rPr>
              <a:t>orange</a:t>
            </a:r>
            <a:r>
              <a:rPr lang="en-US" sz="3100" dirty="0" smtClean="0"/>
              <a:t>, </a:t>
            </a:r>
            <a:r>
              <a:rPr lang="en-US" sz="3100" b="1" dirty="0" err="1" smtClean="0">
                <a:solidFill>
                  <a:srgbClr val="0070C0"/>
                </a:solidFill>
              </a:rPr>
              <a:t>biru</a:t>
            </a:r>
            <a:r>
              <a:rPr lang="en-US" sz="3100" dirty="0" smtClean="0"/>
              <a:t>,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b="1" dirty="0" err="1" smtClean="0">
                <a:solidFill>
                  <a:srgbClr val="00B050"/>
                </a:solidFill>
              </a:rPr>
              <a:t>hijau</a:t>
            </a:r>
            <a:r>
              <a:rPr lang="en-US" sz="3100" dirty="0" smtClean="0"/>
              <a:t> </a:t>
            </a:r>
            <a:r>
              <a:rPr lang="en-US" sz="3100" dirty="0" err="1" smtClean="0"/>
              <a:t>adalah</a:t>
            </a:r>
            <a:r>
              <a:rPr lang="en-US" sz="3100" dirty="0" smtClean="0"/>
              <a:t> </a:t>
            </a:r>
            <a:r>
              <a:rPr lang="en-US" sz="3100" dirty="0" err="1" smtClean="0"/>
              <a:t>empat</a:t>
            </a:r>
            <a:r>
              <a:rPr lang="en-US" sz="3100" dirty="0" smtClean="0"/>
              <a:t> </a:t>
            </a:r>
            <a:r>
              <a:rPr lang="en-US" sz="3100" dirty="0" err="1" smtClean="0"/>
              <a:t>kata</a:t>
            </a:r>
            <a:r>
              <a:rPr lang="en-US" sz="3100" dirty="0" smtClean="0"/>
              <a:t> yang </a:t>
            </a:r>
            <a:r>
              <a:rPr lang="en-US" sz="3100" dirty="0" err="1" smtClean="0"/>
              <a:t>masing-masing</a:t>
            </a:r>
            <a:r>
              <a:rPr lang="en-US" sz="3100" dirty="0" smtClean="0"/>
              <a:t> </a:t>
            </a:r>
            <a:r>
              <a:rPr lang="en-US" sz="3100" dirty="0" err="1" smtClean="0"/>
              <a:t>mempunyai</a:t>
            </a:r>
            <a:r>
              <a:rPr lang="en-US" sz="3100" dirty="0" smtClean="0"/>
              <a:t> </a:t>
            </a:r>
            <a:r>
              <a:rPr lang="en-US" sz="3100" dirty="0" err="1" smtClean="0"/>
              <a:t>arti</a:t>
            </a:r>
            <a:r>
              <a:rPr lang="en-US" sz="3100" dirty="0" smtClean="0"/>
              <a:t> </a:t>
            </a:r>
            <a:r>
              <a:rPr lang="en-US" sz="3100" dirty="0" err="1" smtClean="0"/>
              <a:t>dan</a:t>
            </a:r>
            <a:r>
              <a:rPr lang="en-US" sz="3100" dirty="0" smtClean="0"/>
              <a:t> </a:t>
            </a:r>
            <a:r>
              <a:rPr lang="en-US" sz="3100" dirty="0" err="1" smtClean="0"/>
              <a:t>keempat</a:t>
            </a:r>
            <a:r>
              <a:rPr lang="en-US" sz="3100" dirty="0" smtClean="0"/>
              <a:t> </a:t>
            </a:r>
            <a:r>
              <a:rPr lang="en-US" sz="3100" dirty="0" err="1" smtClean="0"/>
              <a:t>kata</a:t>
            </a:r>
            <a:r>
              <a:rPr lang="en-US" sz="3100" dirty="0" smtClean="0"/>
              <a:t> </a:t>
            </a:r>
            <a:r>
              <a:rPr lang="en-US" sz="3100" dirty="0" err="1" smtClean="0"/>
              <a:t>tersebut</a:t>
            </a:r>
            <a:r>
              <a:rPr lang="en-US" sz="3100" dirty="0" smtClean="0"/>
              <a:t> </a:t>
            </a:r>
            <a:r>
              <a:rPr lang="en-US" sz="3100" dirty="0" err="1" smtClean="0"/>
              <a:t>dikatagorikan</a:t>
            </a:r>
            <a:r>
              <a:rPr lang="en-US" sz="3100" dirty="0" smtClean="0"/>
              <a:t> </a:t>
            </a:r>
            <a:r>
              <a:rPr lang="en-US" sz="3100" dirty="0" err="1" smtClean="0"/>
              <a:t>sebagai</a:t>
            </a:r>
            <a:r>
              <a:rPr lang="en-US" sz="3100" dirty="0" smtClean="0"/>
              <a:t> </a:t>
            </a:r>
            <a:r>
              <a:rPr lang="en-US" sz="3100" dirty="0" err="1" smtClean="0"/>
              <a:t>warna</a:t>
            </a:r>
            <a:r>
              <a:rPr lang="en-US" sz="3100" dirty="0" smtClean="0"/>
              <a:t>, </a:t>
            </a:r>
            <a:r>
              <a:rPr lang="pt-BR" sz="3100" dirty="0" smtClean="0"/>
              <a:t>jadi </a:t>
            </a:r>
            <a:r>
              <a:rPr lang="pt-BR" sz="3100" dirty="0" smtClean="0">
                <a:solidFill>
                  <a:srgbClr val="FF0000"/>
                </a:solidFill>
              </a:rPr>
              <a:t>merah</a:t>
            </a:r>
            <a:r>
              <a:rPr lang="pt-BR" sz="3100" dirty="0" smtClean="0"/>
              <a:t>, </a:t>
            </a:r>
            <a:r>
              <a:rPr lang="pt-BR" sz="3100" dirty="0" smtClean="0">
                <a:solidFill>
                  <a:srgbClr val="FFC000"/>
                </a:solidFill>
              </a:rPr>
              <a:t>orange</a:t>
            </a:r>
            <a:r>
              <a:rPr lang="pt-BR" sz="3100" dirty="0" smtClean="0"/>
              <a:t>,</a:t>
            </a:r>
            <a:r>
              <a:rPr lang="pt-BR" sz="3100" dirty="0" smtClean="0">
                <a:solidFill>
                  <a:srgbClr val="FFC000"/>
                </a:solidFill>
              </a:rPr>
              <a:t> </a:t>
            </a:r>
            <a:r>
              <a:rPr lang="pt-BR" sz="3100" dirty="0" smtClean="0">
                <a:solidFill>
                  <a:srgbClr val="0070C0"/>
                </a:solidFill>
              </a:rPr>
              <a:t>biru</a:t>
            </a:r>
            <a:r>
              <a:rPr lang="pt-BR" sz="3100" dirty="0" smtClean="0"/>
              <a:t>, dan </a:t>
            </a:r>
            <a:r>
              <a:rPr lang="pt-BR" sz="3100" dirty="0" smtClean="0">
                <a:solidFill>
                  <a:srgbClr val="00B050"/>
                </a:solidFill>
              </a:rPr>
              <a:t>hijau</a:t>
            </a:r>
            <a:r>
              <a:rPr lang="pt-BR" sz="3100" dirty="0" smtClean="0"/>
              <a:t> adalah jenis dari Warna.</a:t>
            </a:r>
          </a:p>
          <a:p>
            <a:endParaRPr lang="pt-BR" sz="1600" dirty="0" smtClean="0"/>
          </a:p>
          <a:p>
            <a:r>
              <a:rPr lang="pt-BR" sz="3100" dirty="0" smtClean="0"/>
              <a:t>Enum dapat juga menggunakan statement </a:t>
            </a:r>
            <a:r>
              <a:rPr lang="pt-BR" sz="3100" b="1" dirty="0" smtClean="0"/>
              <a:t>switch</a:t>
            </a:r>
            <a:r>
              <a:rPr lang="pt-BR" sz="3100" dirty="0" smtClean="0"/>
              <a:t> . </a:t>
            </a:r>
          </a:p>
          <a:p>
            <a:endParaRPr lang="pt-BR" sz="1600" dirty="0" smtClean="0"/>
          </a:p>
          <a:p>
            <a:r>
              <a:rPr lang="pt-BR" sz="3100" dirty="0" smtClean="0"/>
              <a:t>Java juga memiliki dua koleksi </a:t>
            </a:r>
            <a:r>
              <a:rPr lang="pt-BR" sz="3100" b="1" dirty="0" smtClean="0"/>
              <a:t>class</a:t>
            </a:r>
            <a:r>
              <a:rPr lang="pt-BR" sz="3100" dirty="0" smtClean="0"/>
              <a:t> lanjutan yaitu </a:t>
            </a:r>
            <a:r>
              <a:rPr lang="pt-BR" sz="3100" b="1" i="1" dirty="0" smtClean="0"/>
              <a:t>EnumMap</a:t>
            </a:r>
            <a:r>
              <a:rPr lang="pt-BR" sz="3100" dirty="0" smtClean="0"/>
              <a:t>  dan </a:t>
            </a:r>
            <a:r>
              <a:rPr lang="pt-BR" sz="3100" b="1" i="1" dirty="0" smtClean="0"/>
              <a:t>EnumSet</a:t>
            </a:r>
            <a:r>
              <a:rPr lang="pt-BR" sz="3100" dirty="0" smtClean="0"/>
              <a:t>, yang bertujuan untuk mengoptimalkan enum untuk struktur data </a:t>
            </a:r>
            <a:r>
              <a:rPr lang="pt-BR" sz="3100" b="1" dirty="0" smtClean="0"/>
              <a:t>set</a:t>
            </a:r>
            <a:r>
              <a:rPr lang="pt-BR" sz="3100" dirty="0" smtClean="0"/>
              <a:t> dan </a:t>
            </a:r>
            <a:r>
              <a:rPr lang="pt-BR" sz="3100" b="1" dirty="0" smtClean="0"/>
              <a:t>map</a:t>
            </a:r>
            <a:r>
              <a:rPr lang="pt-BR" sz="3100" dirty="0" smtClean="0"/>
              <a:t>.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Deskripsi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public </a:t>
            </a:r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r>
              <a:rPr lang="en-US" dirty="0" smtClean="0"/>
              <a:t> 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merah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	orange,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biru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err="1" smtClean="0"/>
              <a:t>hijau</a:t>
            </a:r>
            <a:r>
              <a:rPr lang="en-US" dirty="0" smtClean="0"/>
              <a:t>;</a:t>
            </a:r>
          </a:p>
          <a:p>
            <a:pPr>
              <a:buNone/>
            </a:pPr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pt-BR" dirty="0" smtClean="0"/>
              <a:t>enum BahasaPemrograman {</a:t>
            </a:r>
            <a:endParaRPr lang="en-US" dirty="0" smtClean="0"/>
          </a:p>
          <a:p>
            <a:pPr>
              <a:buNone/>
            </a:pPr>
            <a:r>
              <a:rPr lang="pt-BR" dirty="0" smtClean="0"/>
              <a:t>   Java, </a:t>
            </a:r>
          </a:p>
          <a:p>
            <a:pPr>
              <a:buNone/>
            </a:pPr>
            <a:r>
              <a:rPr lang="pt-BR" dirty="0" smtClean="0"/>
              <a:t>   PHP, </a:t>
            </a:r>
          </a:p>
          <a:p>
            <a:pPr>
              <a:buNone/>
            </a:pPr>
            <a:r>
              <a:rPr lang="pt-BR" dirty="0" smtClean="0"/>
              <a:t>   C, </a:t>
            </a:r>
          </a:p>
          <a:p>
            <a:pPr>
              <a:buNone/>
            </a:pPr>
            <a:r>
              <a:rPr lang="pt-BR" dirty="0" smtClean="0"/>
              <a:t>   Phyton;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</a:t>
            </a:r>
            <a:r>
              <a:rPr lang="en-US" sz="3200" dirty="0" err="1" smtClean="0">
                <a:effectLst/>
              </a:rPr>
              <a:t>Enum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pEnum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BahasaPemrograman</a:t>
            </a:r>
            <a:r>
              <a:rPr lang="en-US" dirty="0" smtClean="0"/>
              <a:t> </a:t>
            </a:r>
          </a:p>
          <a:p>
            <a:r>
              <a:rPr lang="en-US" dirty="0" smtClean="0"/>
              <a:t>class PanggilEnum.java</a:t>
            </a:r>
          </a:p>
          <a:p>
            <a:r>
              <a:rPr lang="en-US" dirty="0" smtClean="0"/>
              <a:t>class withEnumMap.java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WithEnumSet.java</a:t>
            </a:r>
          </a:p>
          <a:p>
            <a:r>
              <a:rPr lang="en-US" dirty="0" err="1" smtClean="0"/>
              <a:t>enum</a:t>
            </a:r>
            <a:r>
              <a:rPr lang="en-US" dirty="0" smtClean="0"/>
              <a:t> </a:t>
            </a:r>
            <a:r>
              <a:rPr lang="en-US" dirty="0" err="1" smtClean="0"/>
              <a:t>ProgramSMS</a:t>
            </a:r>
            <a:endParaRPr lang="en-US" dirty="0" smtClean="0"/>
          </a:p>
          <a:p>
            <a:r>
              <a:rPr lang="en-US" dirty="0" smtClean="0"/>
              <a:t>class </a:t>
            </a:r>
            <a:r>
              <a:rPr lang="en-US" dirty="0" smtClean="0"/>
              <a:t>EnumFieldMethod.java</a:t>
            </a:r>
          </a:p>
          <a:p>
            <a:r>
              <a:rPr lang="en-US" dirty="0" err="1" smtClean="0"/>
              <a:t>e</a:t>
            </a:r>
            <a:r>
              <a:rPr lang="en-US" dirty="0" err="1" smtClean="0"/>
              <a:t>num</a:t>
            </a:r>
            <a:r>
              <a:rPr lang="en-US" dirty="0" smtClean="0"/>
              <a:t> </a:t>
            </a:r>
            <a:r>
              <a:rPr lang="en-US" dirty="0" err="1" smtClean="0"/>
              <a:t>Warna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28600"/>
            <a:ext cx="8763000" cy="5334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 err="1" smtClean="0">
                <a:effectLst/>
              </a:rPr>
              <a:t>Contoh</a:t>
            </a:r>
            <a:r>
              <a:rPr lang="en-US" sz="3200" dirty="0" smtClean="0">
                <a:effectLst/>
              </a:rPr>
              <a:t> Project</a:t>
            </a:r>
            <a:endParaRPr lang="en-US" sz="3200" dirty="0"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18582</TotalTime>
  <Words>223</Words>
  <Application>Microsoft Office PowerPoint</Application>
  <PresentationFormat>On-screen Show (4:3)</PresentationFormat>
  <Paragraphs>43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ENUM</vt:lpstr>
      <vt:lpstr>Deskripsi</vt:lpstr>
      <vt:lpstr>Deskripsi</vt:lpstr>
      <vt:lpstr>Contoh Enum</vt:lpstr>
      <vt:lpstr>Contoh Project</vt:lpstr>
    </vt:vector>
  </TitlesOfParts>
  <Company>Columbia University Computer Science Department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Models</dc:title>
  <dc:creator>Valued Sony Customer</dc:creator>
  <cp:lastModifiedBy>COMPAQ</cp:lastModifiedBy>
  <cp:revision>319</cp:revision>
  <dcterms:created xsi:type="dcterms:W3CDTF">2001-04-26T04:38:43Z</dcterms:created>
  <dcterms:modified xsi:type="dcterms:W3CDTF">2020-03-16T15:38:24Z</dcterms:modified>
</cp:coreProperties>
</file>