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22"/>
  </p:notesMasterIdLst>
  <p:handoutMasterIdLst>
    <p:handoutMasterId r:id="rId23"/>
  </p:handoutMasterIdLst>
  <p:sldIdLst>
    <p:sldId id="437" r:id="rId2"/>
    <p:sldId id="438" r:id="rId3"/>
    <p:sldId id="439" r:id="rId4"/>
    <p:sldId id="440" r:id="rId5"/>
    <p:sldId id="441" r:id="rId6"/>
    <p:sldId id="443" r:id="rId7"/>
    <p:sldId id="445" r:id="rId8"/>
    <p:sldId id="446" r:id="rId9"/>
    <p:sldId id="449" r:id="rId10"/>
    <p:sldId id="450" r:id="rId11"/>
    <p:sldId id="451" r:id="rId12"/>
    <p:sldId id="457" r:id="rId13"/>
    <p:sldId id="458" r:id="rId14"/>
    <p:sldId id="463" r:id="rId15"/>
    <p:sldId id="474" r:id="rId16"/>
    <p:sldId id="473" r:id="rId17"/>
    <p:sldId id="472" r:id="rId18"/>
    <p:sldId id="471" r:id="rId19"/>
    <p:sldId id="470" r:id="rId20"/>
    <p:sldId id="469" r:id="rId2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/>
              <a:t>1. Class standard </a:t>
            </a:r>
            <a:r>
              <a:rPr lang="en-US" sz="2600" b="1" dirty="0" err="1" smtClean="0"/>
              <a:t>untuk</a:t>
            </a:r>
            <a:r>
              <a:rPr lang="en-US" sz="2600" b="1" dirty="0" smtClean="0"/>
              <a:t> Event</a:t>
            </a:r>
            <a:endParaRPr lang="en-US" sz="26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2400" b="1" dirty="0" smtClean="0"/>
              <a:t>2. Class Event, Interface Listener,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Method Handler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400" b="1" dirty="0" smtClean="0"/>
              <a:t>3. </a:t>
            </a:r>
            <a:r>
              <a:rPr lang="en-US" sz="2400" b="1" dirty="0" err="1" smtClean="0"/>
              <a:t>Deskripsi</a:t>
            </a:r>
            <a:r>
              <a:rPr lang="en-US" sz="2400" b="1" dirty="0" smtClean="0"/>
              <a:t> Method Handler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2600" b="1" dirty="0" smtClean="0"/>
              <a:t>4. </a:t>
            </a:r>
            <a:r>
              <a:rPr lang="en-US" sz="2600" b="1" dirty="0" err="1" smtClean="0"/>
              <a:t>Contoh-contoh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Penggunaan</a:t>
            </a:r>
            <a:r>
              <a:rPr lang="en-US" sz="2600" b="1" dirty="0" smtClean="0"/>
              <a:t> Event Listener </a:t>
            </a:r>
          </a:p>
          <a:p>
            <a:pPr>
              <a:buNone/>
            </a:pPr>
            <a:r>
              <a:rPr lang="en-US" sz="2600" b="1" dirty="0" smtClean="0"/>
              <a:t>    </a:t>
            </a:r>
            <a:r>
              <a:rPr lang="en-US" sz="2600" b="1" dirty="0" err="1" smtClean="0"/>
              <a:t>dan</a:t>
            </a:r>
            <a:r>
              <a:rPr lang="en-US" sz="2600" b="1" dirty="0" smtClean="0"/>
              <a:t> Event Handler </a:t>
            </a:r>
          </a:p>
          <a:p>
            <a:pPr>
              <a:buNone/>
            </a:pPr>
            <a:r>
              <a:rPr lang="en-US" sz="2600" b="1" dirty="0" smtClean="0"/>
              <a:t>    (</a:t>
            </a:r>
            <a:r>
              <a:rPr lang="en-US" sz="2600" b="1" dirty="0" err="1" smtClean="0"/>
              <a:t>berada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di</a:t>
            </a:r>
            <a:r>
              <a:rPr lang="en-US" sz="2600" b="1" dirty="0" smtClean="0"/>
              <a:t> project </a:t>
            </a:r>
            <a:r>
              <a:rPr lang="en-US" sz="2600" b="1" dirty="0" err="1" smtClean="0">
                <a:solidFill>
                  <a:srgbClr val="FF0000"/>
                </a:solidFill>
              </a:rPr>
              <a:t>pEventHandling</a:t>
            </a:r>
            <a:r>
              <a:rPr lang="en-US" sz="2600" b="1" dirty="0" smtClean="0"/>
              <a:t>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Event Handling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914400"/>
          <a:ext cx="8686800" cy="470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038600"/>
                <a:gridCol w="4114800"/>
              </a:tblGrid>
              <a:tr h="4572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62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componentAdded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ContainerEvent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Menempatkan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container</a:t>
                      </a:r>
                    </a:p>
                  </a:txBody>
                  <a:tcPr marL="68580" marR="68580" marT="0" marB="0" anchor="ctr"/>
                </a:tc>
              </a:tr>
              <a:tr h="7889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componentRemoved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ContainerEvent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container</a:t>
                      </a:r>
                    </a:p>
                  </a:txBody>
                  <a:tcPr marL="68580" marR="68580" marT="0" marB="0" anchor="ctr"/>
                </a:tc>
              </a:tr>
              <a:tr h="2378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componentMoved(ComponentEvent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Menggerakkan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16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componentHidden(ComponentEvent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Menyembunyikan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07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17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componentResized(ComponentEvent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Mengubah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093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18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componentShown(ComponentEvent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Menampilkan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kebalikan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hidden)</a:t>
                      </a:r>
                    </a:p>
                  </a:txBody>
                  <a:tcPr marL="68580" marR="68580" marT="0" marB="0" anchor="ctr"/>
                </a:tc>
              </a:tr>
              <a:tr h="5072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19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addFocusListener(objekListener)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focus listener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1"/>
          <a:ext cx="8686800" cy="480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657600"/>
                <a:gridCol w="4495800"/>
              </a:tblGrid>
              <a:tr h="609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507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20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focusGained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FocusEvent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Memberi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fokus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93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21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focusLost(FocusEvent fe)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fokus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1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22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textValueChanged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TextEvent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0" dirty="0" err="1">
                          <a:latin typeface="Times New Roman"/>
                        </a:rPr>
                        <a:t>Mengubah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teks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pada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komponen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TextComponent</a:t>
                      </a:r>
                      <a:endParaRPr lang="en-US" sz="20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23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addKeyListener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 listener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24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keyPressed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keyEvent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belum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dilepas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25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keyReleased(keyEvent ke)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setelah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ditekan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26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keyTyped(keyEvent ke)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</a:t>
                      </a:r>
                    </a:p>
                  </a:txBody>
                  <a:tcPr marL="68580" marR="68580" marT="0" marB="0" anchor="ctr"/>
                </a:tc>
              </a:tr>
              <a:tr h="38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Times New Roman"/>
                          <a:ea typeface="Times New Roman"/>
                        </a:rPr>
                        <a:t>27</a:t>
                      </a:r>
                      <a:endParaRPr lang="en-US" sz="20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addMouseListener(objekListener)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mouse listener </a:t>
                      </a:r>
                      <a:endParaRPr lang="en-US" sz="20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4364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962400"/>
                <a:gridCol w="4191000"/>
              </a:tblGrid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28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mousePressed(MouseEvent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belum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</a:tr>
              <a:tr h="3947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29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mouseReleased(MouseEvent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4980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mouseEntered(MouseEvent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Kursor mendekati dan memasuki komponen</a:t>
                      </a:r>
                    </a:p>
                  </a:txBody>
                  <a:tcPr marL="68580" marR="68580" marT="0" marB="0" anchor="ctr"/>
                </a:tc>
              </a:tr>
              <a:tr h="8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mouseExited(MouseEvent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Kursor keluar dan menjauh dari komponen</a:t>
                      </a:r>
                    </a:p>
                  </a:txBody>
                  <a:tcPr marL="68580" marR="68580" marT="0" marB="0" anchor="ctr"/>
                </a:tc>
              </a:tr>
              <a:tr h="8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mouseClicked(MouseEvent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Mengklik suatu komponen</a:t>
                      </a:r>
                    </a:p>
                  </a:txBody>
                  <a:tcPr marL="68580" marR="68580" marT="0" marB="0" anchor="ctr"/>
                </a:tc>
              </a:tr>
              <a:tr h="8015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addMouseMotionListener(objekListener)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mouse motion listener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3705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4648200"/>
                <a:gridCol w="3505200"/>
              </a:tblGrid>
              <a:tr h="46572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296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mouseDragged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Kursor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didrag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area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69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35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addAdjusmentListener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adjusment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listener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82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36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adjustmentValueChanged(AdjustmentEvent ae)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Menggerakkan scroll bar</a:t>
                      </a:r>
                    </a:p>
                  </a:txBody>
                  <a:tcPr marL="68580" marR="68580" marT="0" marB="0" anchor="ctr"/>
                </a:tc>
              </a:tr>
              <a:tr h="6577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37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valueChanged(ListSelectionEvent lse)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item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List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class CListener.java</a:t>
            </a:r>
          </a:p>
          <a:p>
            <a:r>
              <a:rPr lang="en-US" sz="2000" dirty="0" smtClean="0"/>
              <a:t>Output </a:t>
            </a:r>
            <a:r>
              <a:rPr lang="en-US" sz="2000" dirty="0" err="1" smtClean="0"/>
              <a:t>dari</a:t>
            </a:r>
            <a:r>
              <a:rPr lang="en-US" sz="2000" dirty="0" smtClean="0"/>
              <a:t> class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err="1" smtClean="0"/>
              <a:t>Bila</a:t>
            </a:r>
            <a:r>
              <a:rPr lang="en-US" sz="2000" dirty="0" smtClean="0"/>
              <a:t> frame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digerakkan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ukurannya</a:t>
            </a:r>
            <a:r>
              <a:rPr lang="en-US" sz="2000" dirty="0" smtClean="0"/>
              <a:t> </a:t>
            </a:r>
            <a:r>
              <a:rPr lang="en-US" sz="2000" dirty="0" err="1" smtClean="0"/>
              <a:t>diubah</a:t>
            </a:r>
            <a:r>
              <a:rPr lang="en-US" sz="2000" dirty="0" smtClean="0"/>
              <a:t> </a:t>
            </a:r>
            <a:r>
              <a:rPr lang="en-US" sz="2000" dirty="0" err="1" smtClean="0"/>
              <a:t>maka</a:t>
            </a:r>
            <a:r>
              <a:rPr lang="en-US" sz="2000" dirty="0" smtClean="0"/>
              <a:t> handler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memberikan</a:t>
            </a:r>
            <a:r>
              <a:rPr lang="en-US" sz="2000" dirty="0" smtClean="0"/>
              <a:t> </a:t>
            </a:r>
            <a:r>
              <a:rPr lang="en-US" sz="2000" dirty="0" err="1" smtClean="0"/>
              <a:t>komentar</a:t>
            </a:r>
            <a:r>
              <a:rPr lang="en-US" sz="2000" dirty="0" smtClean="0"/>
              <a:t>: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6764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3886200"/>
            <a:ext cx="33868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690872"/>
          </a:xfrm>
        </p:spPr>
        <p:txBody>
          <a:bodyPr/>
          <a:lstStyle/>
          <a:p>
            <a:r>
              <a:rPr lang="en-US" dirty="0" smtClean="0"/>
              <a:t>Class Comp.java</a:t>
            </a:r>
          </a:p>
          <a:p>
            <a:r>
              <a:rPr lang="en-US" dirty="0" smtClean="0"/>
              <a:t>Class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menggerakkan</a:t>
            </a:r>
            <a:r>
              <a:rPr lang="en-US" dirty="0" smtClean="0"/>
              <a:t> frame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 smtClean="0"/>
              <a:t>ukurannya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sendirinya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program.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salah-satu</a:t>
            </a:r>
            <a:r>
              <a:rPr lang="en-US" dirty="0" smtClean="0"/>
              <a:t> frame output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tsb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429000"/>
            <a:ext cx="4581659" cy="262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11891"/>
          </a:xfrm>
        </p:spPr>
        <p:txBody>
          <a:bodyPr>
            <a:normAutofit/>
          </a:bodyPr>
          <a:lstStyle/>
          <a:p>
            <a:r>
              <a:rPr lang="en-US" sz="2300" dirty="0" smtClean="0"/>
              <a:t>class Focus.java</a:t>
            </a:r>
          </a:p>
          <a:p>
            <a:r>
              <a:rPr lang="en-US" sz="2300" dirty="0" smtClean="0"/>
              <a:t>Output </a:t>
            </a:r>
            <a:r>
              <a:rPr lang="en-US" sz="2300" dirty="0" err="1" smtClean="0"/>
              <a:t>contoh</a:t>
            </a:r>
            <a:r>
              <a:rPr lang="en-US" sz="2300" dirty="0" smtClean="0"/>
              <a:t> program </a:t>
            </a:r>
            <a:r>
              <a:rPr lang="en-US" sz="2300" dirty="0" err="1" smtClean="0"/>
              <a:t>ini</a:t>
            </a:r>
            <a:r>
              <a:rPr lang="en-US" sz="2300" dirty="0" smtClean="0"/>
              <a:t>, focus cursor </a:t>
            </a:r>
            <a:r>
              <a:rPr lang="en-US" sz="2300" dirty="0" err="1" smtClean="0"/>
              <a:t>diarahkan</a:t>
            </a:r>
            <a:r>
              <a:rPr lang="en-US" sz="2300" dirty="0" smtClean="0"/>
              <a:t> </a:t>
            </a:r>
            <a:r>
              <a:rPr lang="en-US" sz="2300" dirty="0" err="1" smtClean="0"/>
              <a:t>pada</a:t>
            </a:r>
            <a:r>
              <a:rPr lang="en-US" sz="2300" dirty="0" smtClean="0"/>
              <a:t> </a:t>
            </a:r>
            <a:r>
              <a:rPr lang="en-US" sz="2300" dirty="0" err="1" smtClean="0"/>
              <a:t>salah</a:t>
            </a:r>
            <a:r>
              <a:rPr lang="en-US" sz="2300" dirty="0" smtClean="0"/>
              <a:t> </a:t>
            </a:r>
            <a:r>
              <a:rPr lang="en-US" sz="2300" dirty="0" err="1" smtClean="0"/>
              <a:t>satu</a:t>
            </a:r>
            <a:r>
              <a:rPr lang="en-US" sz="2300" dirty="0" smtClean="0"/>
              <a:t> </a:t>
            </a:r>
            <a:r>
              <a:rPr lang="en-US" sz="2300" dirty="0" err="1" smtClean="0"/>
              <a:t>textfield</a:t>
            </a:r>
            <a:r>
              <a:rPr lang="en-US" sz="2300" dirty="0" smtClean="0"/>
              <a:t>, </a:t>
            </a:r>
            <a:r>
              <a:rPr lang="en-US" sz="2300" dirty="0" err="1" smtClean="0"/>
              <a:t>bila</a:t>
            </a:r>
            <a:r>
              <a:rPr lang="en-US" sz="2300" dirty="0" smtClean="0"/>
              <a:t> cursor </a:t>
            </a:r>
            <a:r>
              <a:rPr lang="en-US" sz="2300" dirty="0" err="1" smtClean="0"/>
              <a:t>didekatkan</a:t>
            </a:r>
            <a:r>
              <a:rPr lang="en-US" sz="2300" dirty="0" smtClean="0"/>
              <a:t> </a:t>
            </a:r>
            <a:r>
              <a:rPr lang="en-US" sz="2300" dirty="0" err="1" smtClean="0"/>
              <a:t>ke</a:t>
            </a:r>
            <a:r>
              <a:rPr lang="en-US" sz="2300" dirty="0" smtClean="0"/>
              <a:t> </a:t>
            </a:r>
            <a:r>
              <a:rPr lang="en-US" sz="2300" dirty="0" err="1" smtClean="0"/>
              <a:t>salah</a:t>
            </a:r>
            <a:r>
              <a:rPr lang="en-US" sz="2300" dirty="0" smtClean="0"/>
              <a:t> </a:t>
            </a:r>
            <a:r>
              <a:rPr lang="en-US" sz="2300" dirty="0" err="1" smtClean="0"/>
              <a:t>satu</a:t>
            </a:r>
            <a:r>
              <a:rPr lang="en-US" sz="2300" dirty="0" smtClean="0"/>
              <a:t> button </a:t>
            </a:r>
            <a:r>
              <a:rPr lang="en-US" sz="2300" dirty="0" err="1" smtClean="0"/>
              <a:t>maka</a:t>
            </a:r>
            <a:r>
              <a:rPr lang="en-US" sz="2300" dirty="0" smtClean="0"/>
              <a:t> </a:t>
            </a:r>
            <a:r>
              <a:rPr lang="en-US" sz="2300" dirty="0" err="1" smtClean="0"/>
              <a:t>akan</a:t>
            </a:r>
            <a:r>
              <a:rPr lang="en-US" sz="2300" dirty="0" smtClean="0"/>
              <a:t> </a:t>
            </a:r>
            <a:r>
              <a:rPr lang="en-US" sz="2300" dirty="0" err="1" smtClean="0"/>
              <a:t>tampil</a:t>
            </a:r>
            <a:r>
              <a:rPr lang="en-US" sz="2300" dirty="0" smtClean="0"/>
              <a:t> </a:t>
            </a:r>
            <a:r>
              <a:rPr lang="en-US" sz="2300" dirty="0" err="1" smtClean="0"/>
              <a:t>penjelasan</a:t>
            </a:r>
            <a:r>
              <a:rPr lang="en-US" sz="2300" dirty="0" smtClean="0"/>
              <a:t> button </a:t>
            </a:r>
            <a:r>
              <a:rPr lang="en-US" sz="2300" dirty="0" err="1" smtClean="0"/>
              <a:t>tersebut</a:t>
            </a:r>
            <a:r>
              <a:rPr lang="en-US" sz="2300" dirty="0" smtClean="0"/>
              <a:t>.</a:t>
            </a:r>
          </a:p>
          <a:p>
            <a:r>
              <a:rPr lang="en-US" sz="2300" dirty="0" err="1" smtClean="0"/>
              <a:t>Jika</a:t>
            </a:r>
            <a:r>
              <a:rPr lang="en-US" sz="2300" dirty="0" smtClean="0"/>
              <a:t> </a:t>
            </a:r>
            <a:r>
              <a:rPr lang="en-US" sz="2300" dirty="0" err="1" smtClean="0"/>
              <a:t>textfield</a:t>
            </a:r>
            <a:r>
              <a:rPr lang="en-US" sz="2300" dirty="0" smtClean="0"/>
              <a:t> </a:t>
            </a:r>
            <a:r>
              <a:rPr lang="en-US" sz="2300" dirty="0" err="1" smtClean="0"/>
              <a:t>diisi</a:t>
            </a:r>
            <a:r>
              <a:rPr lang="en-US" sz="2300" dirty="0" smtClean="0"/>
              <a:t> </a:t>
            </a:r>
            <a:r>
              <a:rPr lang="en-US" sz="2300" dirty="0" err="1" smtClean="0"/>
              <a:t>maka</a:t>
            </a:r>
            <a:r>
              <a:rPr lang="en-US" sz="2300" dirty="0" smtClean="0"/>
              <a:t> caption </a:t>
            </a:r>
            <a:r>
              <a:rPr lang="en-US" sz="2300" dirty="0" err="1" smtClean="0"/>
              <a:t>pada</a:t>
            </a:r>
            <a:r>
              <a:rPr lang="en-US" sz="2300" dirty="0" smtClean="0"/>
              <a:t> button </a:t>
            </a:r>
            <a:r>
              <a:rPr lang="en-US" sz="2300" dirty="0" err="1" smtClean="0"/>
              <a:t>di</a:t>
            </a:r>
            <a:r>
              <a:rPr lang="en-US" sz="2300" dirty="0" smtClean="0"/>
              <a:t> </a:t>
            </a:r>
            <a:r>
              <a:rPr lang="en-US" sz="2300" dirty="0" err="1" smtClean="0"/>
              <a:t>sampingnya</a:t>
            </a:r>
            <a:r>
              <a:rPr lang="en-US" sz="2300" dirty="0" smtClean="0"/>
              <a:t> </a:t>
            </a:r>
            <a:r>
              <a:rPr lang="en-US" sz="2300" dirty="0" err="1" smtClean="0"/>
              <a:t>akan</a:t>
            </a:r>
            <a:r>
              <a:rPr lang="en-US" sz="2300" dirty="0" smtClean="0"/>
              <a:t> </a:t>
            </a:r>
            <a:r>
              <a:rPr lang="en-US" sz="2300" dirty="0" err="1" smtClean="0"/>
              <a:t>diganti</a:t>
            </a:r>
            <a:r>
              <a:rPr lang="en-US" sz="2300" dirty="0" smtClean="0"/>
              <a:t> </a:t>
            </a:r>
            <a:r>
              <a:rPr lang="en-US" sz="2300" dirty="0" err="1" smtClean="0"/>
              <a:t>sesuai</a:t>
            </a:r>
            <a:r>
              <a:rPr lang="en-US" sz="2300" dirty="0" smtClean="0"/>
              <a:t> </a:t>
            </a:r>
            <a:r>
              <a:rPr lang="en-US" sz="2300" dirty="0" err="1" smtClean="0"/>
              <a:t>isi</a:t>
            </a:r>
            <a:r>
              <a:rPr lang="en-US" sz="2300" dirty="0" smtClean="0"/>
              <a:t> </a:t>
            </a:r>
            <a:r>
              <a:rPr lang="en-US" sz="2300" dirty="0" err="1" smtClean="0"/>
              <a:t>textfield</a:t>
            </a:r>
            <a:r>
              <a:rPr lang="en-US" sz="2300" dirty="0" smtClean="0"/>
              <a:t> yang </a:t>
            </a:r>
            <a:r>
              <a:rPr lang="en-US" sz="2300" dirty="0" err="1" smtClean="0"/>
              <a:t>baru</a:t>
            </a:r>
            <a:r>
              <a:rPr lang="en-US" sz="23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7338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sz="2400" dirty="0" smtClean="0"/>
              <a:t>class MouseUtama.java </a:t>
            </a:r>
            <a:r>
              <a:rPr lang="en-US" sz="2400" dirty="0" err="1" smtClean="0"/>
              <a:t>memiliki</a:t>
            </a: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class event listener </a:t>
            </a:r>
            <a:r>
              <a:rPr lang="en-US" sz="2400" dirty="0" err="1" smtClean="0"/>
              <a:t>yaitu</a:t>
            </a:r>
            <a:r>
              <a:rPr lang="en-US" sz="2400" dirty="0" smtClean="0"/>
              <a:t> MListener.java </a:t>
            </a:r>
            <a:r>
              <a:rPr lang="en-US" sz="2400" dirty="0" err="1" smtClean="0"/>
              <a:t>dan</a:t>
            </a:r>
            <a:r>
              <a:rPr lang="en-US" sz="2400" dirty="0" smtClean="0"/>
              <a:t> MotionListener.java.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362200"/>
            <a:ext cx="4000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WListener1.java</a:t>
            </a:r>
          </a:p>
          <a:p>
            <a:r>
              <a:rPr lang="en-US" dirty="0" err="1" smtClean="0"/>
              <a:t>Pada</a:t>
            </a:r>
            <a:r>
              <a:rPr lang="en-US" dirty="0" smtClean="0"/>
              <a:t> class </a:t>
            </a:r>
            <a:r>
              <a:rPr lang="en-US" dirty="0" err="1" smtClean="0"/>
              <a:t>ini</a:t>
            </a:r>
            <a:r>
              <a:rPr lang="en-US" dirty="0" smtClean="0"/>
              <a:t>, window listener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b="1" dirty="0" smtClean="0"/>
              <a:t>constructor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class WListener2.java windows listener </a:t>
            </a:r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method </a:t>
            </a:r>
            <a:r>
              <a:rPr lang="en-US" b="1" dirty="0" smtClean="0"/>
              <a:t>main()</a:t>
            </a:r>
            <a:r>
              <a:rPr lang="en-US" dirty="0" smtClean="0"/>
              <a:t>, </a:t>
            </a:r>
            <a:r>
              <a:rPr lang="en-US" dirty="0" err="1" smtClean="0"/>
              <a:t>penempatan</a:t>
            </a:r>
            <a:r>
              <a:rPr lang="en-US" dirty="0" smtClean="0"/>
              <a:t> window listener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opsional</a:t>
            </a:r>
            <a:r>
              <a:rPr lang="en-US" dirty="0" smtClean="0"/>
              <a:t>, yang </a:t>
            </a:r>
            <a:r>
              <a:rPr lang="en-US" dirty="0" err="1" smtClean="0"/>
              <a:t>kedunya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gaya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output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525963"/>
          </a:xfrm>
        </p:spPr>
        <p:txBody>
          <a:bodyPr/>
          <a:lstStyle/>
          <a:p>
            <a:r>
              <a:rPr lang="en-US" dirty="0" smtClean="0"/>
              <a:t>class WListener2.java</a:t>
            </a:r>
          </a:p>
          <a:p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windows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output class </a:t>
            </a:r>
            <a:r>
              <a:rPr lang="en-US" sz="2400" dirty="0" err="1" smtClean="0"/>
              <a:t>tersebut</a:t>
            </a:r>
            <a:r>
              <a:rPr lang="en-US" sz="2400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reaksi</a:t>
            </a:r>
            <a:r>
              <a:rPr lang="en-US" dirty="0" smtClean="0"/>
              <a:t> program </a:t>
            </a:r>
            <a:r>
              <a:rPr lang="en-US" dirty="0" err="1" smtClean="0"/>
              <a:t>jika</a:t>
            </a:r>
            <a:r>
              <a:rPr lang="en-US" dirty="0" smtClean="0"/>
              <a:t> user </a:t>
            </a:r>
            <a:r>
              <a:rPr lang="en-US" dirty="0" err="1" smtClean="0"/>
              <a:t>menstimulasi</a:t>
            </a:r>
            <a:r>
              <a:rPr lang="en-US" dirty="0" smtClean="0"/>
              <a:t> window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: 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981200"/>
            <a:ext cx="198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52824" y="3886200"/>
            <a:ext cx="26193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dirty="0" smtClean="0">
                <a:solidFill>
                  <a:srgbClr val="FF0000"/>
                </a:solidFill>
              </a:rPr>
              <a:t>Event</a:t>
            </a:r>
            <a:r>
              <a:rPr lang="en-US" sz="2800" dirty="0" smtClean="0">
                <a:solidFill>
                  <a:srgbClr val="FF0000"/>
                </a:solidFill>
              </a:rPr>
              <a:t> 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</a:t>
            </a:r>
            <a:r>
              <a:rPr lang="en-US" sz="2800" dirty="0" err="1" smtClean="0"/>
              <a:t>aksi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user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komponen-komponen</a:t>
            </a:r>
            <a:r>
              <a:rPr lang="en-US" sz="2800" dirty="0" smtClean="0"/>
              <a:t> GUI.</a:t>
            </a:r>
          </a:p>
          <a:p>
            <a:r>
              <a:rPr lang="en-US" sz="1000" dirty="0" smtClean="0"/>
              <a:t> </a:t>
            </a:r>
          </a:p>
          <a:p>
            <a:r>
              <a:rPr lang="en-US" sz="2800" dirty="0" err="1" smtClean="0"/>
              <a:t>Setiap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harus</a:t>
            </a:r>
            <a:r>
              <a:rPr lang="en-US" sz="2800" dirty="0" smtClean="0"/>
              <a:t> </a:t>
            </a:r>
            <a:r>
              <a:rPr lang="en-US" sz="2800" dirty="0" err="1" smtClean="0"/>
              <a:t>diberi</a:t>
            </a:r>
            <a:r>
              <a:rPr lang="en-US" sz="2800" dirty="0" smtClean="0"/>
              <a:t> </a:t>
            </a:r>
            <a:r>
              <a:rPr lang="en-US" sz="2800" dirty="0" err="1" smtClean="0"/>
              <a:t>identitas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ditambahkan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event listener</a:t>
            </a:r>
            <a:r>
              <a:rPr lang="en-US" sz="2800" dirty="0" smtClean="0"/>
              <a:t> 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class  event listener</a:t>
            </a:r>
            <a:r>
              <a:rPr lang="en-US" sz="2800" b="1" i="1" dirty="0" smtClean="0"/>
              <a:t>  </a:t>
            </a:r>
            <a:r>
              <a:rPr lang="en-US" sz="2800" dirty="0" smtClean="0"/>
              <a:t>yang </a:t>
            </a:r>
            <a:r>
              <a:rPr lang="en-US" sz="2800" dirty="0" err="1" smtClean="0"/>
              <a:t>dituturunkan</a:t>
            </a:r>
            <a:r>
              <a:rPr lang="en-US" sz="2800" dirty="0" smtClean="0"/>
              <a:t>/</a:t>
            </a:r>
            <a:r>
              <a:rPr lang="en-US" sz="2800" dirty="0" err="1" smtClean="0"/>
              <a:t>diimplementasikan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class/interface standard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menangkap</a:t>
            </a:r>
            <a:r>
              <a:rPr lang="en-US" sz="2800" dirty="0" smtClean="0"/>
              <a:t>/</a:t>
            </a:r>
            <a:r>
              <a:rPr lang="en-US" sz="2800" dirty="0" err="1" smtClean="0"/>
              <a:t>mengenal</a:t>
            </a:r>
            <a:r>
              <a:rPr lang="en-US" sz="2800" dirty="0" smtClean="0"/>
              <a:t> </a:t>
            </a:r>
            <a:r>
              <a:rPr lang="en-US" sz="2800" i="1" dirty="0" smtClean="0"/>
              <a:t>event</a:t>
            </a:r>
            <a:r>
              <a:rPr lang="en-US" sz="2800" dirty="0" smtClean="0"/>
              <a:t>, </a:t>
            </a:r>
            <a:r>
              <a:rPr lang="en-US" sz="2800" dirty="0" err="1" smtClean="0"/>
              <a:t>tujuannya</a:t>
            </a:r>
            <a:r>
              <a:rPr lang="en-US" sz="2800" dirty="0" smtClean="0"/>
              <a:t> agar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 </a:t>
            </a:r>
            <a:r>
              <a:rPr lang="en-US" sz="2800" dirty="0" err="1" smtClean="0"/>
              <a:t>mampu</a:t>
            </a:r>
            <a:r>
              <a:rPr lang="en-US" sz="2800" dirty="0" smtClean="0"/>
              <a:t> </a:t>
            </a:r>
            <a:r>
              <a:rPr lang="en-US" sz="2800" b="1" i="1" dirty="0" err="1" smtClean="0">
                <a:solidFill>
                  <a:srgbClr val="FF0000"/>
                </a:solidFill>
              </a:rPr>
              <a:t>merespon</a:t>
            </a:r>
            <a:r>
              <a:rPr lang="en-US" sz="2800" dirty="0" smtClean="0"/>
              <a:t> 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i="1" dirty="0" smtClean="0"/>
              <a:t>event</a:t>
            </a:r>
            <a:r>
              <a:rPr lang="en-US" sz="2800" dirty="0" smtClean="0"/>
              <a:t>.</a:t>
            </a:r>
            <a:r>
              <a:rPr lang="en-US" dirty="0" smtClean="0"/>
              <a:t> </a:t>
            </a:r>
          </a:p>
          <a:p>
            <a:endParaRPr lang="en-US" sz="1100" dirty="0" smtClean="0"/>
          </a:p>
          <a:p>
            <a:r>
              <a:rPr lang="en-US" sz="2800" dirty="0" err="1" smtClean="0"/>
              <a:t>Selanjutnya</a:t>
            </a:r>
            <a:r>
              <a:rPr lang="en-US" sz="2800" dirty="0" smtClean="0"/>
              <a:t> </a:t>
            </a:r>
            <a:r>
              <a:rPr lang="en-US" sz="2800" b="1" i="1" dirty="0" smtClean="0"/>
              <a:t>class listener</a:t>
            </a:r>
            <a:r>
              <a:rPr lang="en-US" sz="2800" dirty="0" smtClean="0"/>
              <a:t>  </a:t>
            </a:r>
            <a:r>
              <a:rPr lang="en-US" sz="2800" dirty="0" err="1" smtClean="0"/>
              <a:t>tersebut</a:t>
            </a:r>
            <a:r>
              <a:rPr lang="en-US" sz="2800" dirty="0" smtClean="0"/>
              <a:t> </a:t>
            </a:r>
            <a:r>
              <a:rPr lang="en-US" sz="2800" dirty="0" err="1" smtClean="0"/>
              <a:t>perlu</a:t>
            </a:r>
            <a:r>
              <a:rPr lang="en-US" sz="2800" dirty="0" smtClean="0"/>
              <a:t> </a:t>
            </a:r>
            <a:r>
              <a:rPr lang="en-US" sz="2800" dirty="0" err="1" smtClean="0"/>
              <a:t>diisi</a:t>
            </a:r>
            <a:r>
              <a:rPr lang="en-US" sz="2800" dirty="0" smtClean="0"/>
              <a:t> </a:t>
            </a:r>
            <a:r>
              <a:rPr lang="en-US" sz="2800" b="1" i="1" dirty="0" smtClean="0">
                <a:solidFill>
                  <a:srgbClr val="FF0000"/>
                </a:solidFill>
              </a:rPr>
              <a:t>event handler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 method yang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reaksi</a:t>
            </a:r>
            <a:r>
              <a:rPr lang="en-US" sz="2800" dirty="0" smtClean="0"/>
              <a:t>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i="1" dirty="0" smtClean="0"/>
              <a:t>user</a:t>
            </a:r>
            <a:r>
              <a:rPr lang="en-US" sz="2800" dirty="0" smtClean="0"/>
              <a:t> yang </a:t>
            </a:r>
            <a:r>
              <a:rPr lang="en-US" sz="2800" dirty="0" err="1" smtClean="0"/>
              <a:t>melakukan</a:t>
            </a:r>
            <a:r>
              <a:rPr lang="en-US" sz="2800" dirty="0" smtClean="0"/>
              <a:t> </a:t>
            </a:r>
            <a:r>
              <a:rPr lang="en-US" sz="2800" b="1" i="1" dirty="0" err="1" smtClean="0"/>
              <a:t>aksi</a:t>
            </a:r>
            <a:r>
              <a:rPr lang="en-US" sz="2800" dirty="0" smtClean="0"/>
              <a:t>  </a:t>
            </a:r>
            <a:r>
              <a:rPr lang="en-US" sz="2800" dirty="0" err="1" smtClean="0"/>
              <a:t>terhadap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komponen</a:t>
            </a:r>
            <a:r>
              <a:rPr lang="en-US" sz="2800" dirty="0" smtClean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effectLst/>
              </a:rPr>
              <a:t>Cara </a:t>
            </a:r>
            <a:r>
              <a:rPr lang="en-US" sz="2800" dirty="0" err="1" smtClean="0">
                <a:effectLst/>
              </a:rPr>
              <a:t>menangani</a:t>
            </a:r>
            <a:r>
              <a:rPr lang="en-US" sz="2800" dirty="0" smtClean="0">
                <a:effectLst/>
              </a:rPr>
              <a:t> event listener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komponen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81328"/>
            <a:ext cx="8686800" cy="4525963"/>
          </a:xfrm>
        </p:spPr>
        <p:txBody>
          <a:bodyPr/>
          <a:lstStyle/>
          <a:p>
            <a:r>
              <a:rPr lang="en-US" dirty="0" smtClean="0"/>
              <a:t>class ContohUTS_0708.java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Contoh-contoh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penggunaan</a:t>
            </a:r>
            <a:r>
              <a:rPr lang="en-US" sz="2800" dirty="0" smtClean="0">
                <a:effectLst/>
              </a:rPr>
              <a:t> </a:t>
            </a:r>
            <a:br>
              <a:rPr lang="en-US" sz="2800" dirty="0" smtClean="0">
                <a:effectLst/>
              </a:rPr>
            </a:br>
            <a:r>
              <a:rPr lang="en-US" sz="2800" dirty="0" smtClean="0">
                <a:effectLst/>
              </a:rPr>
              <a:t>Event Listener </a:t>
            </a:r>
            <a:r>
              <a:rPr lang="en-US" sz="2800" dirty="0" err="1" smtClean="0">
                <a:effectLst/>
              </a:rPr>
              <a:t>dan</a:t>
            </a:r>
            <a:r>
              <a:rPr lang="en-US" sz="2800" dirty="0" smtClean="0">
                <a:effectLst/>
              </a:rPr>
              <a:t> Even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7880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tiga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pPr lvl="0"/>
            <a:r>
              <a:rPr lang="en-US" sz="2900" dirty="0" smtClean="0"/>
              <a:t>1. Event </a:t>
            </a:r>
            <a:r>
              <a:rPr lang="en-US" sz="2900" dirty="0" err="1" smtClean="0"/>
              <a:t>dihandle</a:t>
            </a:r>
            <a:r>
              <a:rPr lang="en-US" sz="2900" dirty="0" smtClean="0"/>
              <a:t> </a:t>
            </a:r>
            <a:r>
              <a:rPr lang="en-US" sz="2900" dirty="0" err="1" smtClean="0"/>
              <a:t>langsung</a:t>
            </a:r>
            <a:r>
              <a:rPr lang="en-US" sz="2900" dirty="0" smtClean="0"/>
              <a:t> </a:t>
            </a:r>
            <a:r>
              <a:rPr lang="en-US" sz="2900" dirty="0" err="1" smtClean="0"/>
              <a:t>oleh</a:t>
            </a:r>
            <a:r>
              <a:rPr lang="en-US" sz="2900" dirty="0" smtClean="0"/>
              <a:t> class </a:t>
            </a:r>
            <a:r>
              <a:rPr lang="en-US" sz="2900" dirty="0" err="1" smtClean="0"/>
              <a:t>itu</a:t>
            </a:r>
            <a:r>
              <a:rPr lang="en-US" sz="2900" dirty="0" smtClean="0"/>
              <a:t> </a:t>
            </a:r>
            <a:r>
              <a:rPr lang="en-US" sz="2900" dirty="0" err="1" smtClean="0"/>
              <a:t>sendiri</a:t>
            </a:r>
            <a:r>
              <a:rPr lang="en-US" sz="2900" dirty="0" smtClean="0"/>
              <a:t>.</a:t>
            </a:r>
          </a:p>
          <a:p>
            <a:pPr lvl="0"/>
            <a:r>
              <a:rPr lang="en-US" sz="1100" dirty="0" smtClean="0"/>
              <a:t> </a:t>
            </a:r>
            <a:r>
              <a:rPr lang="en-US" dirty="0" smtClean="0"/>
              <a:t> </a:t>
            </a:r>
            <a:endParaRPr lang="en-US" sz="1100" dirty="0" smtClean="0"/>
          </a:p>
          <a:p>
            <a:pPr lvl="0"/>
            <a:r>
              <a:rPr lang="en-US" sz="2900" dirty="0" smtClean="0"/>
              <a:t>2. Event </a:t>
            </a:r>
            <a:r>
              <a:rPr lang="en-US" sz="2900" dirty="0" err="1" smtClean="0"/>
              <a:t>dihandle</a:t>
            </a:r>
            <a:r>
              <a:rPr lang="en-US" sz="2900" dirty="0" smtClean="0"/>
              <a:t> class lain (</a:t>
            </a:r>
            <a:r>
              <a:rPr lang="en-US" sz="2900" dirty="0" err="1" smtClean="0"/>
              <a:t>boleh</a:t>
            </a:r>
            <a:r>
              <a:rPr lang="en-US" sz="2900" dirty="0" smtClean="0"/>
              <a:t> </a:t>
            </a:r>
            <a:r>
              <a:rPr lang="en-US" sz="2900" dirty="0" err="1" smtClean="0"/>
              <a:t>oleh</a:t>
            </a:r>
            <a:r>
              <a:rPr lang="en-US" sz="2900" dirty="0" smtClean="0"/>
              <a:t>  </a:t>
            </a:r>
          </a:p>
          <a:p>
            <a:pPr lvl="0"/>
            <a:r>
              <a:rPr lang="en-US" sz="2900" dirty="0" smtClean="0"/>
              <a:t>    </a:t>
            </a:r>
            <a:r>
              <a:rPr lang="en-US" sz="2900" dirty="0" err="1" smtClean="0"/>
              <a:t>InnerClass</a:t>
            </a:r>
            <a:r>
              <a:rPr lang="en-US" sz="2900" dirty="0" smtClean="0"/>
              <a:t> </a:t>
            </a:r>
            <a:r>
              <a:rPr lang="en-US" sz="2900" dirty="0" err="1" smtClean="0"/>
              <a:t>dengan</a:t>
            </a:r>
            <a:r>
              <a:rPr lang="en-US" sz="2900" dirty="0" smtClean="0"/>
              <a:t> </a:t>
            </a:r>
            <a:r>
              <a:rPr lang="en-US" sz="2900" dirty="0" err="1" smtClean="0"/>
              <a:t>nama</a:t>
            </a:r>
            <a:r>
              <a:rPr lang="en-US" sz="2900" dirty="0" smtClean="0"/>
              <a:t> </a:t>
            </a:r>
            <a:r>
              <a:rPr lang="en-US" sz="2900" i="1" dirty="0" err="1" smtClean="0"/>
              <a:t>Caption</a:t>
            </a:r>
            <a:r>
              <a:rPr lang="en-US" sz="2900" dirty="0" err="1" smtClean="0"/>
              <a:t>Listener</a:t>
            </a:r>
            <a:r>
              <a:rPr lang="en-US" sz="2900" dirty="0" smtClean="0"/>
              <a:t>).</a:t>
            </a:r>
          </a:p>
          <a:p>
            <a:r>
              <a:rPr lang="en-US" sz="2900" dirty="0" smtClean="0"/>
              <a:t>    </a:t>
            </a:r>
            <a:r>
              <a:rPr lang="en-US" sz="2900" i="1" dirty="0" smtClean="0"/>
              <a:t>Caption</a:t>
            </a:r>
            <a:r>
              <a:rPr lang="en-US" sz="2900" dirty="0" smtClean="0"/>
              <a:t> </a:t>
            </a:r>
            <a:r>
              <a:rPr lang="en-US" sz="2900" dirty="0" err="1" smtClean="0"/>
              <a:t>adalah</a:t>
            </a:r>
            <a:r>
              <a:rPr lang="en-US" sz="2900" dirty="0" smtClean="0"/>
              <a:t> </a:t>
            </a:r>
            <a:r>
              <a:rPr lang="en-US" sz="2900" dirty="0" err="1" smtClean="0"/>
              <a:t>variabel</a:t>
            </a:r>
            <a:r>
              <a:rPr lang="en-US" sz="2900" dirty="0" smtClean="0"/>
              <a:t> yang </a:t>
            </a:r>
            <a:r>
              <a:rPr lang="en-US" sz="2900" dirty="0" err="1" smtClean="0"/>
              <a:t>berisi</a:t>
            </a:r>
            <a:r>
              <a:rPr lang="en-US" sz="2900" dirty="0" smtClean="0"/>
              <a:t> caption</a:t>
            </a:r>
          </a:p>
          <a:p>
            <a:r>
              <a:rPr lang="en-US" sz="2900" dirty="0" smtClean="0"/>
              <a:t>    </a:t>
            </a:r>
            <a:r>
              <a:rPr lang="en-US" sz="2900" dirty="0" err="1" smtClean="0"/>
              <a:t>milik</a:t>
            </a:r>
            <a:r>
              <a:rPr lang="en-US" sz="2900" dirty="0" smtClean="0"/>
              <a:t> </a:t>
            </a:r>
            <a:r>
              <a:rPr lang="en-US" sz="2900" dirty="0" err="1" smtClean="0"/>
              <a:t>komponen</a:t>
            </a:r>
            <a:r>
              <a:rPr lang="en-US" sz="2900" dirty="0" smtClean="0"/>
              <a:t>.</a:t>
            </a:r>
          </a:p>
          <a:p>
            <a:endParaRPr lang="en-US" sz="1100" dirty="0" smtClean="0"/>
          </a:p>
          <a:p>
            <a:pPr lvl="0"/>
            <a:r>
              <a:rPr lang="en-US" sz="3000" dirty="0" smtClean="0"/>
              <a:t>3. Event </a:t>
            </a:r>
            <a:r>
              <a:rPr lang="en-US" sz="3000" dirty="0" err="1" smtClean="0"/>
              <a:t>dihandle</a:t>
            </a:r>
            <a:r>
              <a:rPr lang="en-US" sz="3000" dirty="0" smtClean="0"/>
              <a:t> Anonymous Class.</a:t>
            </a:r>
            <a:r>
              <a:rPr lang="en-US" dirty="0" smtClean="0"/>
              <a:t> </a:t>
            </a:r>
          </a:p>
          <a:p>
            <a:pPr lvl="0"/>
            <a:endParaRPr lang="en-US" sz="1100" dirty="0" smtClean="0"/>
          </a:p>
          <a:p>
            <a:r>
              <a:rPr lang="en-US" sz="3000" i="1" dirty="0" smtClean="0"/>
              <a:t>Event listener</a:t>
            </a:r>
            <a:r>
              <a:rPr lang="en-US" sz="3000" dirty="0" smtClean="0"/>
              <a:t>  standard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i="1" dirty="0" smtClean="0"/>
              <a:t>event handler</a:t>
            </a:r>
            <a:r>
              <a:rPr lang="en-US" sz="3000" dirty="0" smtClean="0"/>
              <a:t> standard </a:t>
            </a:r>
            <a:r>
              <a:rPr lang="en-US" sz="3000" dirty="0" err="1" smtClean="0"/>
              <a:t>adalah</a:t>
            </a:r>
            <a:r>
              <a:rPr lang="en-US" sz="3000" dirty="0" smtClean="0"/>
              <a:t> interface yang </a:t>
            </a:r>
            <a:r>
              <a:rPr lang="en-US" sz="3000" dirty="0" err="1" smtClean="0"/>
              <a:t>terdapat</a:t>
            </a:r>
            <a:r>
              <a:rPr lang="en-US" sz="3000" dirty="0" smtClean="0"/>
              <a:t> </a:t>
            </a:r>
            <a:r>
              <a:rPr lang="en-US" sz="3000" dirty="0" err="1" smtClean="0"/>
              <a:t>di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</a:t>
            </a:r>
            <a:r>
              <a:rPr lang="en-US" sz="3000" i="1" dirty="0" smtClean="0"/>
              <a:t>package</a:t>
            </a:r>
            <a:r>
              <a:rPr lang="en-US" sz="3000" dirty="0" smtClean="0"/>
              <a:t> </a:t>
            </a:r>
            <a:r>
              <a:rPr lang="en-US" sz="3000" i="1" dirty="0" err="1" smtClean="0"/>
              <a:t>java.awt.event</a:t>
            </a:r>
            <a:r>
              <a:rPr lang="en-US" sz="3000" i="1" dirty="0" smtClean="0"/>
              <a:t>.</a:t>
            </a:r>
            <a:endParaRPr lang="en-US" sz="3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effectLst/>
              </a:rPr>
              <a:t>Cara </a:t>
            </a:r>
            <a:r>
              <a:rPr lang="en-US" sz="2800" dirty="0" err="1" smtClean="0">
                <a:effectLst/>
              </a:rPr>
              <a:t>menangani</a:t>
            </a:r>
            <a:r>
              <a:rPr lang="en-US" sz="2800" dirty="0" smtClean="0">
                <a:effectLst/>
              </a:rPr>
              <a:t> event </a:t>
            </a:r>
            <a:r>
              <a:rPr lang="en-US" sz="2800" dirty="0" err="1" smtClean="0">
                <a:effectLst/>
              </a:rPr>
              <a:t>pada</a:t>
            </a:r>
            <a:r>
              <a:rPr lang="en-US" sz="2800" dirty="0" smtClean="0">
                <a:effectLst/>
              </a:rPr>
              <a:t> </a:t>
            </a:r>
            <a:r>
              <a:rPr lang="en-US" sz="2800" dirty="0" err="1" smtClean="0">
                <a:effectLst/>
              </a:rPr>
              <a:t>komponen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11 class standard yang </a:t>
            </a:r>
            <a:r>
              <a:rPr lang="en-US" dirty="0" err="1" smtClean="0"/>
              <a:t>mencerminkan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event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package</a:t>
            </a:r>
            <a:r>
              <a:rPr lang="en-US" i="1" dirty="0" err="1" smtClean="0"/>
              <a:t>ava.awt.event</a:t>
            </a:r>
            <a:r>
              <a:rPr lang="en-US" i="1" dirty="0" smtClean="0"/>
              <a:t>.* :</a:t>
            </a:r>
          </a:p>
          <a:p>
            <a:r>
              <a:rPr lang="en-US" i="1" dirty="0" err="1" smtClean="0"/>
              <a:t>ActionEvent</a:t>
            </a:r>
            <a:r>
              <a:rPr lang="en-US" i="1" dirty="0" smtClean="0"/>
              <a:t>, </a:t>
            </a:r>
            <a:r>
              <a:rPr lang="en-US" i="1" dirty="0" err="1" smtClean="0"/>
              <a:t>TextEvent</a:t>
            </a:r>
            <a:r>
              <a:rPr lang="en-US" i="1" dirty="0" smtClean="0"/>
              <a:t>, </a:t>
            </a:r>
            <a:r>
              <a:rPr lang="en-US" i="1" dirty="0" err="1" smtClean="0"/>
              <a:t>ItemEvent</a:t>
            </a:r>
            <a:r>
              <a:rPr lang="en-US" i="1" dirty="0" smtClean="0"/>
              <a:t>, </a:t>
            </a:r>
            <a:r>
              <a:rPr lang="en-US" i="1" dirty="0" err="1" smtClean="0"/>
              <a:t>ListSelectionEvent</a:t>
            </a:r>
            <a:r>
              <a:rPr lang="en-US" i="1" dirty="0" smtClean="0"/>
              <a:t>, </a:t>
            </a:r>
            <a:r>
              <a:rPr lang="en-US" i="1" dirty="0" err="1" smtClean="0"/>
              <a:t>AdjustmentEvent</a:t>
            </a:r>
            <a:r>
              <a:rPr lang="en-US" i="1" dirty="0" smtClean="0"/>
              <a:t>, </a:t>
            </a:r>
            <a:r>
              <a:rPr lang="en-US" i="1" dirty="0" err="1" smtClean="0"/>
              <a:t>WindowEvent</a:t>
            </a:r>
            <a:r>
              <a:rPr lang="en-US" i="1" dirty="0" smtClean="0"/>
              <a:t>, </a:t>
            </a:r>
            <a:r>
              <a:rPr lang="en-US" i="1" dirty="0" err="1" smtClean="0"/>
              <a:t>ContainerEvent</a:t>
            </a:r>
            <a:r>
              <a:rPr lang="en-US" i="1" dirty="0" smtClean="0"/>
              <a:t>, </a:t>
            </a:r>
            <a:r>
              <a:rPr lang="en-US" i="1" dirty="0" err="1" smtClean="0"/>
              <a:t>ComponentEvent</a:t>
            </a:r>
            <a:r>
              <a:rPr lang="en-US" i="1" dirty="0" smtClean="0"/>
              <a:t>, </a:t>
            </a:r>
            <a:r>
              <a:rPr lang="en-US" i="1" dirty="0" err="1" smtClean="0"/>
              <a:t>FocusEvent</a:t>
            </a:r>
            <a:r>
              <a:rPr lang="en-US" i="1" dirty="0" smtClean="0"/>
              <a:t>, </a:t>
            </a:r>
            <a:r>
              <a:rPr lang="en-US" i="1" dirty="0" err="1" smtClean="0"/>
              <a:t>KeyEvent</a:t>
            </a:r>
            <a:r>
              <a:rPr lang="en-US" i="1" dirty="0" smtClean="0"/>
              <a:t>, </a:t>
            </a:r>
            <a:r>
              <a:rPr lang="en-US" i="1" dirty="0" err="1" smtClean="0"/>
              <a:t>dan</a:t>
            </a:r>
            <a:r>
              <a:rPr lang="en-US" i="1" dirty="0" smtClean="0"/>
              <a:t> </a:t>
            </a:r>
            <a:r>
              <a:rPr lang="en-US" i="1" dirty="0" err="1" smtClean="0"/>
              <a:t>MouseEvent</a:t>
            </a:r>
            <a:r>
              <a:rPr lang="en-US" i="1" dirty="0" smtClean="0"/>
              <a:t>. </a:t>
            </a:r>
          </a:p>
          <a:p>
            <a:endParaRPr lang="en-US" sz="1200" i="1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,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tipe</a:t>
            </a:r>
            <a:r>
              <a:rPr lang="en-US" dirty="0" smtClean="0"/>
              <a:t> parameter </a:t>
            </a:r>
            <a:r>
              <a:rPr lang="en-US" dirty="0" err="1" smtClean="0"/>
              <a:t>bagi</a:t>
            </a:r>
            <a:r>
              <a:rPr lang="en-US" dirty="0" smtClean="0"/>
              <a:t> method handler yang </a:t>
            </a:r>
            <a:r>
              <a:rPr lang="en-US" dirty="0" err="1" smtClean="0"/>
              <a:t>digunakan</a:t>
            </a:r>
            <a:r>
              <a:rPr lang="en-US" dirty="0" smtClean="0"/>
              <a:t>. </a:t>
            </a:r>
          </a:p>
          <a:p>
            <a:endParaRPr lang="en-US" sz="1200" dirty="0" smtClean="0"/>
          </a:p>
          <a:p>
            <a:r>
              <a:rPr lang="en-US" dirty="0" err="1" smtClean="0"/>
              <a:t>Selanjutnya</a:t>
            </a:r>
            <a:r>
              <a:rPr lang="en-US" dirty="0" smtClean="0"/>
              <a:t> method handler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implementasi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interface event </a:t>
            </a:r>
            <a:r>
              <a:rPr lang="en-US" dirty="0" err="1" smtClean="0"/>
              <a:t>listenernya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class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dimasukkan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parameter </a:t>
            </a:r>
            <a:r>
              <a:rPr lang="en-US" dirty="0" err="1" smtClean="0"/>
              <a:t>dari</a:t>
            </a:r>
            <a:r>
              <a:rPr lang="en-US" dirty="0" smtClean="0"/>
              <a:t> method </a:t>
            </a:r>
            <a:r>
              <a:rPr lang="en-US" dirty="0" err="1" smtClean="0"/>
              <a:t>addLiastener</a:t>
            </a:r>
            <a:r>
              <a:rPr lang="en-US" dirty="0" smtClean="0"/>
              <a:t>()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komponen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event listener </a:t>
            </a:r>
            <a:r>
              <a:rPr lang="en-US" dirty="0" err="1" smtClean="0"/>
              <a:t>dan</a:t>
            </a:r>
            <a:r>
              <a:rPr lang="en-US" dirty="0" smtClean="0"/>
              <a:t> event handler </a:t>
            </a:r>
            <a:r>
              <a:rPr lang="en-US" dirty="0" err="1" smtClean="0"/>
              <a:t>tersebut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63562"/>
          </a:xfrm>
        </p:spPr>
        <p:txBody>
          <a:bodyPr/>
          <a:lstStyle/>
          <a:p>
            <a:pPr algn="ctr"/>
            <a:r>
              <a:rPr lang="en-US" sz="2800" dirty="0" smtClean="0">
                <a:effectLst/>
              </a:rPr>
              <a:t>Class Event standard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200" y="990600"/>
          <a:ext cx="9052560" cy="5098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105"/>
                <a:gridCol w="2015125"/>
                <a:gridCol w="3797735"/>
                <a:gridCol w="1534595"/>
              </a:tblGrid>
              <a:tr h="408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Handler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811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ActionEvent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ActionListener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addActionListener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objekListener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actionPerformed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JButton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JMenuItem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JTextField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05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ItemEvent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ItemListener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addItemListener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objekListener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itemStateChanged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JCheckBox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JComboBox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JRadioButton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1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ContainerListener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componentAdded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componentRemoved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</a:t>
                      </a:r>
                    </a:p>
                  </a:txBody>
                  <a:tcPr marL="68580" marR="68580" marT="0" marB="0" anchor="ctr"/>
                </a:tc>
              </a:tr>
              <a:tr h="2146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WindowListener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addWindowListener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windowClosing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windowOpened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windowIconified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windowDeiconified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windowClosed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windowActivated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windowDeactivated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JWindow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JFrame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effectLst/>
              </a:rPr>
              <a:t>Class Event, Interface Listener,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 Handler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143001"/>
          <a:ext cx="8763000" cy="441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057400"/>
                <a:gridCol w="3581400"/>
                <a:gridCol w="1447800"/>
              </a:tblGrid>
              <a:tr h="2536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Handler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1402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ComponentListener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componentMoved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componentHidden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componentResized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componentShown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addFocusListener(objekListener)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focusGained(FocusEvent fe)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focusLost(FocusEvent fe)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</a:tr>
              <a:tr h="502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textValueChanged(TextEvent te)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JText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3230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addKeyListener(objekListener)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keyPressed(KeyEvent ke)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keyReleased(KeyEvent ke)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keyTyped(KeyEvent ke)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Swing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effectLst/>
              </a:rPr>
              <a:t>Class Event, Interface Listener,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 Handler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143000"/>
          <a:ext cx="87630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905000"/>
                <a:gridCol w="3733800"/>
                <a:gridCol w="1371600"/>
              </a:tblGrid>
              <a:tr h="41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Handler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</a:tr>
              <a:tr h="2700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MouseAdapter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MouseMotionAdapter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MouseListener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Times New Roman"/>
                          <a:ea typeface="Times New Roman"/>
                          <a:cs typeface="Times New Roman"/>
                        </a:rPr>
                        <a:t>MouseMotionListner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addMouseListener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mousePressed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mouseReleased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mouseEntered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mouseExited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mouseClicked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addMouseMotionListener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mouseDragged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</a:tr>
              <a:tr h="759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AdjustmentEvent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AdjustmentListener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addAdjustmentListener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adjustmentValueChanged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AdjusmentEvent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ae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JScrollBar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6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ListSelectionEvent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ListSelectionListener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addListSelectionListener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valueChanged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ListSelectionEvent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lse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JList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 smtClean="0">
                <a:effectLst/>
              </a:rPr>
              <a:t>Class Event, Interface Listener, </a:t>
            </a:r>
            <a:r>
              <a:rPr lang="en-US" sz="2600" dirty="0" err="1" smtClean="0">
                <a:effectLst/>
              </a:rPr>
              <a:t>dan</a:t>
            </a:r>
            <a:r>
              <a:rPr lang="en-US" sz="2600" dirty="0" smtClean="0">
                <a:effectLst/>
              </a:rPr>
              <a:t> Method Handler</a:t>
            </a:r>
            <a:endParaRPr lang="en-US" sz="26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143000"/>
          <a:ext cx="8686800" cy="5257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3505200"/>
                <a:gridCol w="4648200"/>
              </a:tblGrid>
              <a:tr h="3884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08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addActionListener(objekListener)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Menambahkan action listener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pada suatu komponen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2350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actionPerformed(ActionEvent ae)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Mendeteksi aksi-aksi yang dilakukan user terhadap suatu komponen: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Mengklik suatu Button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Memilih item baru pada komponen: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       ComboBox/CheckBox/MenuItem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Menekan tombol enter pada komponen TextField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84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addItemListener(objekListener)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Menambahkan item listener pada komponen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4368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smtClean="0">
                          <a:latin typeface="Times New Roman"/>
                          <a:ea typeface="Times New Roman"/>
                        </a:rPr>
                        <a:t>itemStateChanged(ItemEvent ie)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item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ComboBox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satu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item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  <a:ea typeface="Times New Roman"/>
                        </a:rPr>
                        <a:t>CheckBox</a:t>
                      </a: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 smtClean="0">
                          <a:latin typeface="Times New Roman"/>
                        </a:rPr>
                        <a:t>Memilih</a:t>
                      </a:r>
                      <a:r>
                        <a:rPr lang="en-US" sz="1800" b="1" dirty="0" smtClean="0">
                          <a:latin typeface="Times New Roman"/>
                        </a:rPr>
                        <a:t> item </a:t>
                      </a:r>
                      <a:r>
                        <a:rPr lang="en-US" sz="1800" b="1" dirty="0" err="1" smtClean="0">
                          <a:latin typeface="Times New Roman"/>
                        </a:rPr>
                        <a:t>pada</a:t>
                      </a:r>
                      <a:r>
                        <a:rPr lang="en-US" sz="1800" b="1" dirty="0" smtClean="0">
                          <a:latin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</a:rPr>
                        <a:t>komponen</a:t>
                      </a:r>
                      <a:r>
                        <a:rPr lang="en-US" sz="1800" b="1" dirty="0" smtClean="0">
                          <a:latin typeface="Times New Roman"/>
                        </a:rPr>
                        <a:t> </a:t>
                      </a:r>
                      <a:r>
                        <a:rPr lang="en-US" sz="1800" b="1" dirty="0" err="1" smtClean="0">
                          <a:latin typeface="Times New Roman"/>
                        </a:rPr>
                        <a:t>RadioButton</a:t>
                      </a:r>
                      <a:r>
                        <a:rPr lang="en-US" sz="1800" b="1" dirty="0" smtClean="0">
                          <a:latin typeface="Times New Roman"/>
                        </a:rPr>
                        <a:t>.</a:t>
                      </a:r>
                      <a:endParaRPr lang="en-US" sz="1800" b="1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142998"/>
          <a:ext cx="8763000" cy="4800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79"/>
                <a:gridCol w="3881521"/>
                <a:gridCol w="4343400"/>
              </a:tblGrid>
              <a:tr h="2830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Method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66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5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addWindowListener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listener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</a:t>
                      </a:r>
                    </a:p>
                  </a:txBody>
                  <a:tcPr marL="68580" marR="68580" marT="0" marB="0" anchor="ctr"/>
                </a:tc>
              </a:tr>
              <a:tr h="4542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6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windowClosing(WindowEvent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menutup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exit</a:t>
                      </a:r>
                    </a:p>
                  </a:txBody>
                  <a:tcPr marL="68580" marR="68580" marT="0" marB="0" anchor="ctr"/>
                </a:tc>
              </a:tr>
              <a:tr h="5860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7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windowOpened(WindowEvent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dibuka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8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windowIconfied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minimize 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diklik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9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windowDeiconfied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Mengembalikan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setelah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diminimize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windowClosed(WindowEvent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kondisi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tertutup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windowActivated(WindowEvent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diaktifkan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windowDeactivated(WindowEvent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posisi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luar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non-</a:t>
                      </a:r>
                      <a:r>
                        <a:rPr lang="en-US" sz="1800" dirty="0" err="1" smtClean="0">
                          <a:latin typeface="Times New Roman"/>
                          <a:ea typeface="Times New Roman"/>
                        </a:rPr>
                        <a:t>aktifkan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effectLst/>
              </a:rPr>
              <a:t>Deskripsi</a:t>
            </a:r>
            <a:r>
              <a:rPr lang="en-US" sz="2800" dirty="0" smtClean="0">
                <a:effectLst/>
              </a:rPr>
              <a:t> Method Handler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18736</TotalTime>
  <Words>1063</Words>
  <Application>Microsoft Office PowerPoint</Application>
  <PresentationFormat>On-screen Show (4:3)</PresentationFormat>
  <Paragraphs>330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Event Handling</vt:lpstr>
      <vt:lpstr>Cara menangani event listener pada komponen</vt:lpstr>
      <vt:lpstr>Cara menangani event pada komponen</vt:lpstr>
      <vt:lpstr>Class Event standard</vt:lpstr>
      <vt:lpstr>Class Event, Interface Listener, dan Method Handler</vt:lpstr>
      <vt:lpstr>Class Event, Interface Listener, dan Method Handler</vt:lpstr>
      <vt:lpstr>Class Event, Interface Listener, dan Method Handler</vt:lpstr>
      <vt:lpstr>Deskripsi Method Handler</vt:lpstr>
      <vt:lpstr>Deskripsi Method Handler</vt:lpstr>
      <vt:lpstr>Deskripsi Method Handler</vt:lpstr>
      <vt:lpstr>Deskripsi Method Handler</vt:lpstr>
      <vt:lpstr>Deskripsi Method Handler</vt:lpstr>
      <vt:lpstr>Deskripsi Method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361</cp:revision>
  <dcterms:created xsi:type="dcterms:W3CDTF">2001-04-26T04:38:43Z</dcterms:created>
  <dcterms:modified xsi:type="dcterms:W3CDTF">2020-03-12T17:30:16Z</dcterms:modified>
</cp:coreProperties>
</file>