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2"/>
  </p:notesMasterIdLst>
  <p:handoutMasterIdLst>
    <p:handoutMasterId r:id="rId13"/>
  </p:handoutMasterIdLst>
  <p:sldIdLst>
    <p:sldId id="437" r:id="rId2"/>
    <p:sldId id="438" r:id="rId3"/>
    <p:sldId id="439" r:id="rId4"/>
    <p:sldId id="440" r:id="rId5"/>
    <p:sldId id="441" r:id="rId6"/>
    <p:sldId id="445" r:id="rId7"/>
    <p:sldId id="446" r:id="rId8"/>
    <p:sldId id="442" r:id="rId9"/>
    <p:sldId id="443" r:id="rId10"/>
    <p:sldId id="444" r:id="rId11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707"/>
    <a:srgbClr val="000000"/>
    <a:srgbClr val="CCFF33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4643" autoAdjust="0"/>
  </p:normalViewPr>
  <p:slideViewPr>
    <p:cSldViewPr>
      <p:cViewPr varScale="1">
        <p:scale>
          <a:sx n="77" d="100"/>
          <a:sy n="77" d="100"/>
        </p:scale>
        <p:origin x="15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1. </a:t>
            </a:r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b="1" i="1" dirty="0"/>
              <a:t>package</a:t>
            </a:r>
            <a:r>
              <a:rPr lang="en-US" i="1" dirty="0"/>
              <a:t>.</a:t>
            </a:r>
          </a:p>
          <a:p>
            <a:endParaRPr lang="en-US" sz="1000" i="1" dirty="0"/>
          </a:p>
          <a:p>
            <a:pPr>
              <a:buNone/>
            </a:pPr>
            <a:r>
              <a:rPr lang="en-US" dirty="0"/>
              <a:t>2. </a:t>
            </a:r>
            <a:r>
              <a:rPr lang="en-US" dirty="0" err="1"/>
              <a:t>Pengaruh</a:t>
            </a:r>
            <a:r>
              <a:rPr lang="en-US" dirty="0"/>
              <a:t> </a:t>
            </a:r>
            <a:r>
              <a:rPr lang="en-US" b="1" i="1" dirty="0"/>
              <a:t>package</a:t>
            </a:r>
            <a:r>
              <a:rPr lang="en-US" dirty="0"/>
              <a:t>  </a:t>
            </a:r>
            <a:r>
              <a:rPr lang="en-US" dirty="0" err="1"/>
              <a:t>terhadap</a:t>
            </a:r>
            <a:r>
              <a:rPr lang="en-US" dirty="0"/>
              <a:t> method main().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dirty="0"/>
              <a:t>3.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b="1" i="1" dirty="0"/>
              <a:t>package</a:t>
            </a:r>
            <a:r>
              <a:rPr lang="en-US" i="1" dirty="0"/>
              <a:t>.</a:t>
            </a:r>
          </a:p>
          <a:p>
            <a:pPr>
              <a:buNone/>
            </a:pPr>
            <a:endParaRPr lang="en-US" sz="1000" i="1" dirty="0"/>
          </a:p>
          <a:p>
            <a:pPr>
              <a:buNone/>
            </a:pPr>
            <a:r>
              <a:rPr lang="en-US" dirty="0"/>
              <a:t>4. </a:t>
            </a:r>
            <a:r>
              <a:rPr lang="en-US" dirty="0" err="1"/>
              <a:t>Mendeklarasikan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i="1" dirty="0"/>
              <a:t>package</a:t>
            </a:r>
            <a:r>
              <a:rPr lang="en-US" i="1" dirty="0"/>
              <a:t>.</a:t>
            </a:r>
          </a:p>
          <a:p>
            <a:pPr>
              <a:buNone/>
            </a:pPr>
            <a:endParaRPr lang="en-US" sz="1000" i="1" dirty="0"/>
          </a:p>
          <a:p>
            <a:pPr>
              <a:buNone/>
            </a:pPr>
            <a:r>
              <a:rPr lang="en-US" dirty="0"/>
              <a:t>5.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.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sz="2600" dirty="0"/>
              <a:t>6</a:t>
            </a:r>
            <a:r>
              <a:rPr lang="en-US" sz="2600" i="1" dirty="0"/>
              <a:t>. </a:t>
            </a:r>
            <a:r>
              <a:rPr lang="en-US" sz="2500" b="1" i="1" dirty="0"/>
              <a:t>Compile</a:t>
            </a:r>
            <a:r>
              <a:rPr lang="en-US" sz="2500" dirty="0"/>
              <a:t> </a:t>
            </a:r>
            <a:r>
              <a:rPr lang="en-US" sz="2500" dirty="0" err="1"/>
              <a:t>dan</a:t>
            </a:r>
            <a:r>
              <a:rPr lang="en-US" sz="2500" dirty="0"/>
              <a:t> </a:t>
            </a:r>
            <a:r>
              <a:rPr lang="en-US" sz="2500" b="1" i="1" dirty="0"/>
              <a:t>run</a:t>
            </a:r>
            <a:r>
              <a:rPr lang="en-US" sz="2500" dirty="0"/>
              <a:t> </a:t>
            </a:r>
            <a:r>
              <a:rPr lang="en-US" sz="2500" dirty="0" err="1"/>
              <a:t>suatu</a:t>
            </a:r>
            <a:r>
              <a:rPr lang="en-US" sz="2500" dirty="0"/>
              <a:t> </a:t>
            </a:r>
            <a:r>
              <a:rPr lang="en-US" sz="2500" b="1" i="1" dirty="0"/>
              <a:t>class</a:t>
            </a:r>
            <a:r>
              <a:rPr lang="en-US" sz="2500" dirty="0"/>
              <a:t> </a:t>
            </a:r>
            <a:r>
              <a:rPr lang="en-US" sz="2500" dirty="0" err="1"/>
              <a:t>dalam</a:t>
            </a:r>
            <a:r>
              <a:rPr lang="en-US" sz="2500" dirty="0"/>
              <a:t> </a:t>
            </a:r>
            <a:r>
              <a:rPr lang="en-US" sz="2500" dirty="0" err="1"/>
              <a:t>suatu</a:t>
            </a:r>
            <a:r>
              <a:rPr lang="en-US" sz="2500" dirty="0"/>
              <a:t> </a:t>
            </a:r>
            <a:r>
              <a:rPr lang="en-US" sz="2500" b="1" i="1" dirty="0"/>
              <a:t>package</a:t>
            </a:r>
            <a:r>
              <a:rPr lang="en-US" sz="2500" i="1" dirty="0"/>
              <a:t>.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dirty="0"/>
              <a:t>7.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i="1" dirty="0"/>
              <a:t>package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i="1" dirty="0">
                <a:effectLst/>
              </a:rPr>
              <a:t>Package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105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package:</a:t>
            </a:r>
          </a:p>
          <a:p>
            <a:pPr>
              <a:buNone/>
            </a:pPr>
            <a:r>
              <a:rPr lang="en-US" dirty="0"/>
              <a:t>1. Class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package,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direktory</a:t>
            </a:r>
            <a:r>
              <a:rPr lang="en-US" dirty="0"/>
              <a:t>/folder (package)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class-class lain</a:t>
            </a:r>
          </a:p>
          <a:p>
            <a:pPr>
              <a:buNone/>
            </a:pPr>
            <a:r>
              <a:rPr lang="en-US" dirty="0"/>
              <a:t>    yang </a:t>
            </a:r>
            <a:r>
              <a:rPr lang="en-US" dirty="0" err="1"/>
              <a:t>digunakan</a:t>
            </a:r>
            <a:r>
              <a:rPr lang="en-US" dirty="0"/>
              <a:t>/</a:t>
            </a:r>
            <a:r>
              <a:rPr lang="en-US" dirty="0" err="1"/>
              <a:t>dipanggil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b="1" i="1" dirty="0" err="1"/>
              <a:t>tidak</a:t>
            </a:r>
            <a:r>
              <a:rPr lang="en-US" dirty="0"/>
              <a:t> 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b="1" i="1" dirty="0"/>
              <a:t>import</a:t>
            </a:r>
            <a:r>
              <a:rPr lang="en-US" dirty="0"/>
              <a:t>. </a:t>
            </a:r>
          </a:p>
          <a:p>
            <a:pPr>
              <a:buNone/>
            </a:pPr>
            <a:endParaRPr lang="en-US" sz="1300" dirty="0"/>
          </a:p>
          <a:p>
            <a:pPr>
              <a:buNone/>
            </a:pPr>
            <a:r>
              <a:rPr lang="en-US" dirty="0"/>
              <a:t>2. Class yang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package,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direktory</a:t>
            </a:r>
            <a:r>
              <a:rPr lang="en-US" dirty="0"/>
              <a:t> /folder (package)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class- class </a:t>
            </a:r>
          </a:p>
          <a:p>
            <a:pPr>
              <a:buNone/>
            </a:pPr>
            <a:r>
              <a:rPr lang="en-US" dirty="0"/>
              <a:t>    yang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i="1" dirty="0"/>
              <a:t>source code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class yang 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 err="1"/>
              <a:t>menggunakan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template-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mencantumkan</a:t>
            </a:r>
            <a:r>
              <a:rPr lang="en-US" dirty="0"/>
              <a:t>:</a:t>
            </a:r>
          </a:p>
          <a:p>
            <a:r>
              <a:rPr lang="en-US" b="1" i="1" dirty="0"/>
              <a:t> i</a:t>
            </a:r>
            <a:r>
              <a:rPr lang="en-US" sz="3100" b="1" i="1" dirty="0"/>
              <a:t>mport </a:t>
            </a:r>
            <a:r>
              <a:rPr lang="en-US" sz="3100" b="1" i="1" dirty="0" err="1"/>
              <a:t>namaPackage.Namaclass</a:t>
            </a:r>
            <a:r>
              <a:rPr lang="en-US" sz="3100" b="1" i="1" dirty="0"/>
              <a:t>;</a:t>
            </a:r>
            <a:r>
              <a:rPr lang="en-US" sz="3100" dirty="0"/>
              <a:t> </a:t>
            </a:r>
            <a:r>
              <a:rPr lang="en-US" dirty="0" err="1"/>
              <a:t>atau</a:t>
            </a:r>
            <a:endParaRPr lang="en-US" dirty="0"/>
          </a:p>
          <a:p>
            <a:r>
              <a:rPr lang="en-US" b="1" i="1" dirty="0"/>
              <a:t> i</a:t>
            </a:r>
            <a:r>
              <a:rPr lang="en-US" sz="3100" b="1" i="1" dirty="0"/>
              <a:t>mport namaPackage.*;</a:t>
            </a:r>
          </a:p>
          <a:p>
            <a:endParaRPr lang="en-US" sz="1300" dirty="0"/>
          </a:p>
          <a:p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b="1" i="1" dirty="0"/>
              <a:t> </a:t>
            </a:r>
            <a:r>
              <a:rPr lang="en-US" sz="3100" b="1" i="1" dirty="0"/>
              <a:t>import </a:t>
            </a:r>
            <a:r>
              <a:rPr lang="en-US" sz="3100" b="1" i="1" dirty="0" err="1"/>
              <a:t>java.text.DecimalFormat</a:t>
            </a:r>
            <a:r>
              <a:rPr lang="en-US" sz="3100" b="1" i="1" dirty="0"/>
              <a:t>;</a:t>
            </a:r>
          </a:p>
          <a:p>
            <a:r>
              <a:rPr lang="en-US" b="1" i="1" dirty="0"/>
              <a:t> </a:t>
            </a:r>
            <a:r>
              <a:rPr lang="en-US" sz="3100" b="1" i="1" dirty="0"/>
              <a:t>import </a:t>
            </a:r>
            <a:r>
              <a:rPr lang="en-US" sz="3100" b="1" i="1" dirty="0" err="1"/>
              <a:t>javax.swing</a:t>
            </a:r>
            <a:r>
              <a:rPr lang="en-US" sz="3100" b="1" i="1" dirty="0"/>
              <a:t>.*;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Menggunakan</a:t>
            </a:r>
            <a:r>
              <a:rPr lang="en-US" sz="3200" dirty="0">
                <a:effectLst/>
              </a:rPr>
              <a:t> </a:t>
            </a:r>
            <a:r>
              <a:rPr lang="en-US" sz="3200" i="1" dirty="0">
                <a:effectLst/>
              </a:rPr>
              <a:t>package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Package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sarana</a:t>
            </a:r>
            <a:r>
              <a:rPr lang="en-US" sz="2800" dirty="0"/>
              <a:t> </a:t>
            </a:r>
            <a:r>
              <a:rPr lang="en-US" sz="2800" b="1" dirty="0" err="1"/>
              <a:t>taksonomi</a:t>
            </a:r>
            <a:r>
              <a:rPr lang="en-US" sz="2800" b="1" dirty="0"/>
              <a:t> </a:t>
            </a:r>
            <a:r>
              <a:rPr lang="en-US" sz="2800" dirty="0"/>
              <a:t>dan </a:t>
            </a:r>
            <a:r>
              <a:rPr lang="en-US" sz="2800" b="1" dirty="0" err="1"/>
              <a:t>pengorganisasian</a:t>
            </a:r>
            <a:r>
              <a:rPr lang="en-US" sz="2800" dirty="0"/>
              <a:t> Class-class dan Interface yang </a:t>
            </a:r>
            <a:r>
              <a:rPr lang="en-US" sz="2800" b="1" dirty="0" err="1"/>
              <a:t>sekelompok</a:t>
            </a:r>
            <a:r>
              <a:rPr lang="en-US" sz="2800" b="1" dirty="0"/>
              <a:t> </a:t>
            </a:r>
            <a:r>
              <a:rPr lang="en-US" sz="2800" b="1" dirty="0" err="1"/>
              <a:t>menjadi</a:t>
            </a:r>
            <a:r>
              <a:rPr lang="en-US" sz="2800" b="1" dirty="0"/>
              <a:t> </a:t>
            </a:r>
            <a:r>
              <a:rPr lang="en-US" sz="2800" b="1" dirty="0" err="1"/>
              <a:t>suatu</a:t>
            </a:r>
            <a:r>
              <a:rPr lang="en-US" sz="2800" b="1" dirty="0"/>
              <a:t> unit</a:t>
            </a:r>
            <a:r>
              <a:rPr lang="en-US" sz="2800" dirty="0"/>
              <a:t> </a:t>
            </a:r>
            <a:r>
              <a:rPr lang="en-US" sz="2800" dirty="0" err="1"/>
              <a:t>tunggal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library (</a:t>
            </a:r>
            <a:r>
              <a:rPr lang="en-US" sz="2800" dirty="0" err="1"/>
              <a:t>seluruh</a:t>
            </a:r>
            <a:r>
              <a:rPr lang="en-US" sz="2800" dirty="0"/>
              <a:t> class yg </a:t>
            </a:r>
            <a:r>
              <a:rPr lang="en-US" sz="2800" dirty="0" err="1"/>
              <a:t>ada</a:t>
            </a:r>
            <a:r>
              <a:rPr lang="en-US" sz="2800" dirty="0"/>
              <a:t> di </a:t>
            </a:r>
            <a:r>
              <a:rPr lang="en-US" sz="2800" dirty="0" err="1"/>
              <a:t>dalamnya</a:t>
            </a:r>
            <a:r>
              <a:rPr lang="en-US" sz="2800" dirty="0"/>
              <a:t> </a:t>
            </a:r>
            <a:r>
              <a:rPr lang="en-US" sz="2800" dirty="0" err="1"/>
              <a:t>sudah</a:t>
            </a:r>
            <a:r>
              <a:rPr lang="en-US" sz="2800" dirty="0"/>
              <a:t> </a:t>
            </a:r>
            <a:r>
              <a:rPr lang="en-US" sz="2800" dirty="0" err="1"/>
              <a:t>dikompilasi</a:t>
            </a:r>
            <a:r>
              <a:rPr lang="en-US" sz="2800" dirty="0"/>
              <a:t> </a:t>
            </a:r>
            <a:r>
              <a:rPr lang="en-US" sz="2800" dirty="0" err="1"/>
              <a:t>semua</a:t>
            </a:r>
            <a:r>
              <a:rPr lang="en-US" sz="2800" dirty="0"/>
              <a:t>).</a:t>
            </a:r>
          </a:p>
          <a:p>
            <a:endParaRPr lang="en-US" sz="1000" dirty="0"/>
          </a:p>
          <a:p>
            <a:r>
              <a:rPr lang="en-US" sz="2800" dirty="0" err="1"/>
              <a:t>Representasi</a:t>
            </a:r>
            <a:r>
              <a:rPr lang="en-US" sz="2800" dirty="0"/>
              <a:t> package </a:t>
            </a:r>
            <a:r>
              <a:rPr lang="en-US" sz="2800" b="1" dirty="0" err="1"/>
              <a:t>berupa</a:t>
            </a:r>
            <a:r>
              <a:rPr lang="en-US" sz="2800" b="1" dirty="0"/>
              <a:t> folder</a:t>
            </a:r>
            <a:r>
              <a:rPr lang="en-US" sz="2800" dirty="0"/>
              <a:t> yang </a:t>
            </a:r>
            <a:r>
              <a:rPr lang="en-US" sz="2800" dirty="0" err="1"/>
              <a:t>berisi</a:t>
            </a:r>
            <a:r>
              <a:rPr lang="en-US" sz="2800" dirty="0"/>
              <a:t> file-file class/interface/</a:t>
            </a:r>
            <a:r>
              <a:rPr lang="en-US" sz="2800" dirty="0" err="1"/>
              <a:t>enum</a:t>
            </a:r>
            <a:r>
              <a:rPr lang="en-US" sz="2800" dirty="0"/>
              <a:t>/package lain yang </a:t>
            </a:r>
            <a:r>
              <a:rPr lang="en-US" sz="2800" dirty="0" err="1"/>
              <a:t>kegunaannya</a:t>
            </a:r>
            <a:r>
              <a:rPr lang="en-US" sz="2800" dirty="0"/>
              <a:t> </a:t>
            </a:r>
            <a:r>
              <a:rPr lang="en-US" sz="2800" dirty="0" err="1"/>
              <a:t>hampir</a:t>
            </a:r>
            <a:r>
              <a:rPr lang="en-US" sz="2800" dirty="0"/>
              <a:t>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patut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dikelompokkan</a:t>
            </a:r>
            <a:r>
              <a:rPr lang="en-US" sz="2800" dirty="0"/>
              <a:t>. </a:t>
            </a:r>
            <a:r>
              <a:rPr lang="en-US" sz="2800" b="1" dirty="0" err="1"/>
              <a:t>Kecuali</a:t>
            </a:r>
            <a:r>
              <a:rPr lang="en-US" sz="2800" dirty="0"/>
              <a:t> class yang </a:t>
            </a:r>
            <a:r>
              <a:rPr lang="en-US" sz="2800" dirty="0" err="1"/>
              <a:t>mengandung</a:t>
            </a:r>
            <a:r>
              <a:rPr lang="en-US" sz="2800" dirty="0"/>
              <a:t> </a:t>
            </a:r>
            <a:r>
              <a:rPr lang="en-US" sz="2800" b="1" dirty="0"/>
              <a:t>method main()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perlu</a:t>
            </a:r>
            <a:r>
              <a:rPr lang="en-US" sz="2800" dirty="0"/>
              <a:t> </a:t>
            </a:r>
            <a:r>
              <a:rPr lang="en-US" sz="2800" dirty="0" err="1"/>
              <a:t>dikelompokkan</a:t>
            </a:r>
            <a:r>
              <a:rPr lang="en-US" sz="2800" dirty="0"/>
              <a:t>.</a:t>
            </a:r>
          </a:p>
          <a:p>
            <a:endParaRPr lang="en-US" sz="1000" dirty="0"/>
          </a:p>
          <a:p>
            <a:r>
              <a:rPr lang="en-US" sz="2800" dirty="0"/>
              <a:t>Package </a:t>
            </a:r>
            <a:r>
              <a:rPr lang="en-US" sz="2800" dirty="0" err="1"/>
              <a:t>mempengaruhi</a:t>
            </a:r>
            <a:r>
              <a:rPr lang="en-US" sz="2800" dirty="0"/>
              <a:t> </a:t>
            </a:r>
            <a:r>
              <a:rPr lang="en-US" sz="2800" b="1" dirty="0" err="1"/>
              <a:t>mekanisme</a:t>
            </a:r>
            <a:r>
              <a:rPr lang="en-US" sz="2800" b="1" dirty="0"/>
              <a:t> </a:t>
            </a:r>
            <a:r>
              <a:rPr lang="en-US" sz="2800" b="1" dirty="0" err="1"/>
              <a:t>hak</a:t>
            </a:r>
            <a:r>
              <a:rPr lang="en-US" sz="2800" b="1" dirty="0"/>
              <a:t> </a:t>
            </a:r>
            <a:r>
              <a:rPr lang="en-US" sz="2800" b="1" dirty="0" err="1"/>
              <a:t>akses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Class-class di </a:t>
            </a:r>
            <a:r>
              <a:rPr lang="en-US" sz="2800" dirty="0" err="1"/>
              <a:t>dalamnya</a:t>
            </a:r>
            <a:r>
              <a:rPr lang="en-US" sz="2800" dirty="0"/>
              <a:t> (Kerjasama </a:t>
            </a:r>
            <a:r>
              <a:rPr lang="en-US" sz="2800" dirty="0" err="1"/>
              <a:t>antar</a:t>
            </a:r>
            <a:r>
              <a:rPr lang="en-US" sz="2800" dirty="0"/>
              <a:t> class </a:t>
            </a:r>
            <a:r>
              <a:rPr lang="en-US" sz="2800" dirty="0" err="1"/>
              <a:t>dipengaruhi</a:t>
            </a:r>
            <a:r>
              <a:rPr lang="en-US" sz="2800" dirty="0"/>
              <a:t> </a:t>
            </a:r>
            <a:r>
              <a:rPr lang="en-US" sz="2800" dirty="0" err="1"/>
              <a:t>keberadaan</a:t>
            </a:r>
            <a:r>
              <a:rPr lang="en-US" sz="2800" dirty="0"/>
              <a:t> package).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effectLst/>
              </a:rPr>
              <a:t>Pengertian</a:t>
            </a:r>
            <a:r>
              <a:rPr lang="en-US" sz="3600" dirty="0">
                <a:effectLst/>
              </a:rPr>
              <a:t> </a:t>
            </a:r>
            <a:r>
              <a:rPr lang="en-US" sz="3600" i="1" dirty="0">
                <a:effectLst/>
              </a:rPr>
              <a:t>package</a:t>
            </a:r>
            <a:endParaRPr lang="en-US" sz="3600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800600"/>
          </a:xfrm>
        </p:spPr>
        <p:txBody>
          <a:bodyPr/>
          <a:lstStyle/>
          <a:p>
            <a:r>
              <a:rPr lang="en-US" sz="2800" dirty="0"/>
              <a:t>Class </a:t>
            </a:r>
            <a:r>
              <a:rPr lang="en-US" sz="2800" dirty="0" err="1"/>
              <a:t>utama</a:t>
            </a:r>
            <a:r>
              <a:rPr lang="en-US" sz="2800" dirty="0"/>
              <a:t> yang </a:t>
            </a:r>
            <a:r>
              <a:rPr lang="en-US" sz="2800" dirty="0" err="1"/>
              <a:t>mengandung</a:t>
            </a:r>
            <a:r>
              <a:rPr lang="en-US" sz="2800" dirty="0"/>
              <a:t> method main() </a:t>
            </a:r>
            <a:r>
              <a:rPr lang="en-US" sz="2800" dirty="0" err="1"/>
              <a:t>sebaiknya</a:t>
            </a:r>
            <a:r>
              <a:rPr lang="en-US" sz="2800" dirty="0"/>
              <a:t> </a:t>
            </a:r>
            <a:r>
              <a:rPr lang="en-US" sz="2800" dirty="0" err="1"/>
              <a:t>tidak</a:t>
            </a:r>
            <a:r>
              <a:rPr lang="en-US" sz="2800" dirty="0"/>
              <a:t> </a:t>
            </a:r>
            <a:r>
              <a:rPr lang="en-US" sz="2800" dirty="0" err="1"/>
              <a:t>berada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package non standard.</a:t>
            </a:r>
          </a:p>
          <a:p>
            <a:endParaRPr lang="en-US" sz="1000" dirty="0"/>
          </a:p>
          <a:p>
            <a:r>
              <a:rPr lang="en-US" sz="2800" dirty="0"/>
              <a:t>Class </a:t>
            </a:r>
            <a:r>
              <a:rPr lang="en-US" sz="2800" dirty="0" err="1"/>
              <a:t>utama</a:t>
            </a:r>
            <a:r>
              <a:rPr lang="en-US" sz="2800" dirty="0"/>
              <a:t> yang </a:t>
            </a:r>
            <a:r>
              <a:rPr lang="en-US" sz="2800" dirty="0" err="1"/>
              <a:t>mengandung</a:t>
            </a:r>
            <a:r>
              <a:rPr lang="en-US" sz="2800" dirty="0"/>
              <a:t> method main() </a:t>
            </a:r>
            <a:r>
              <a:rPr lang="en-US" sz="2800" dirty="0" err="1"/>
              <a:t>boleh</a:t>
            </a:r>
            <a:r>
              <a:rPr lang="en-US" sz="2800" dirty="0"/>
              <a:t> </a:t>
            </a:r>
            <a:r>
              <a:rPr lang="en-US" sz="2800" dirty="0" err="1"/>
              <a:t>berada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b="1" dirty="0"/>
              <a:t>package standard</a:t>
            </a:r>
            <a:r>
              <a:rPr lang="en-US" sz="2800" dirty="0"/>
              <a:t> yang </a:t>
            </a:r>
            <a:r>
              <a:rPr lang="en-US" sz="2800" dirty="0" err="1"/>
              <a:t>bernama</a:t>
            </a:r>
            <a:r>
              <a:rPr lang="en-US" sz="2800" dirty="0"/>
              <a:t> </a:t>
            </a:r>
            <a:r>
              <a:rPr lang="en-US" sz="2800" b="1" dirty="0"/>
              <a:t>default</a:t>
            </a:r>
            <a:r>
              <a:rPr lang="en-US" sz="2800" dirty="0"/>
              <a:t>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hirarki</a:t>
            </a:r>
            <a:r>
              <a:rPr lang="en-US" sz="2800" dirty="0"/>
              <a:t> </a:t>
            </a:r>
            <a:r>
              <a:rPr lang="en-US" sz="2800" dirty="0" err="1"/>
              <a:t>posisi</a:t>
            </a:r>
            <a:r>
              <a:rPr lang="en-US" sz="2800" dirty="0"/>
              <a:t> folder </a:t>
            </a:r>
            <a:r>
              <a:rPr lang="en-US" sz="2800" dirty="0" err="1"/>
              <a:t>tempat</a:t>
            </a:r>
            <a:r>
              <a:rPr lang="en-US" sz="2800" dirty="0"/>
              <a:t> class </a:t>
            </a:r>
            <a:r>
              <a:rPr lang="en-US" sz="2800" dirty="0" err="1"/>
              <a:t>utama</a:t>
            </a:r>
            <a:r>
              <a:rPr lang="en-US" sz="2800" dirty="0"/>
              <a:t> yang </a:t>
            </a:r>
            <a:r>
              <a:rPr lang="en-US" sz="2800" dirty="0" err="1"/>
              <a:t>mengandung</a:t>
            </a:r>
            <a:r>
              <a:rPr lang="en-US" sz="2800" dirty="0"/>
              <a:t> method main() </a:t>
            </a:r>
            <a:r>
              <a:rPr lang="en-US" sz="2800" b="1" dirty="0"/>
              <a:t>di </a:t>
            </a:r>
            <a:r>
              <a:rPr lang="en-US" sz="2800" b="1" dirty="0" err="1"/>
              <a:t>atas</a:t>
            </a:r>
            <a:r>
              <a:rPr lang="en-US" sz="2800" b="1" dirty="0"/>
              <a:t>/</a:t>
            </a:r>
            <a:r>
              <a:rPr lang="en-US" sz="2800" b="1" dirty="0" err="1"/>
              <a:t>sejajar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package yang </a:t>
            </a:r>
            <a:r>
              <a:rPr lang="en-US" sz="2800" dirty="0" err="1"/>
              <a:t>diimport</a:t>
            </a:r>
            <a:r>
              <a:rPr lang="en-US" sz="2800" dirty="0"/>
              <a:t>.</a:t>
            </a:r>
            <a:r>
              <a:rPr lang="en-US" dirty="0"/>
              <a:t> 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>
                <a:effectLst/>
              </a:rPr>
              <a:t>Pengaruh</a:t>
            </a:r>
            <a:r>
              <a:rPr lang="en-US" sz="3200" dirty="0">
                <a:effectLst/>
              </a:rPr>
              <a:t> </a:t>
            </a:r>
            <a:r>
              <a:rPr lang="en-US" sz="3200" i="1" dirty="0">
                <a:effectLst/>
              </a:rPr>
              <a:t>package</a:t>
            </a:r>
            <a:r>
              <a:rPr lang="en-US" sz="3200" dirty="0">
                <a:effectLst/>
              </a:rPr>
              <a:t>  </a:t>
            </a:r>
            <a:r>
              <a:rPr lang="en-US" sz="3200" dirty="0" err="1">
                <a:effectLst/>
              </a:rPr>
              <a:t>terhadap</a:t>
            </a:r>
            <a:r>
              <a:rPr lang="en-US" sz="3200" dirty="0">
                <a:effectLst/>
              </a:rPr>
              <a:t> </a:t>
            </a:r>
            <a:br>
              <a:rPr lang="en-US" sz="3200" dirty="0">
                <a:effectLst/>
              </a:rPr>
            </a:br>
            <a:r>
              <a:rPr lang="en-US" sz="3200" dirty="0">
                <a:effectLst/>
              </a:rPr>
              <a:t>method main()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788091"/>
          </a:xfrm>
        </p:spPr>
        <p:txBody>
          <a:bodyPr/>
          <a:lstStyle/>
          <a:p>
            <a:pPr>
              <a:buNone/>
            </a:pPr>
            <a:r>
              <a:rPr lang="en-US" sz="2800" dirty="0" err="1"/>
              <a:t>Ada</a:t>
            </a:r>
            <a:r>
              <a:rPr lang="en-US" sz="2800" dirty="0"/>
              <a:t> </a:t>
            </a:r>
            <a:r>
              <a:rPr lang="en-US" sz="2800" dirty="0" err="1"/>
              <a:t>tiga</a:t>
            </a:r>
            <a:r>
              <a:rPr lang="en-US" sz="2800" dirty="0"/>
              <a:t> </a:t>
            </a:r>
            <a:r>
              <a:rPr lang="en-US" sz="2800" dirty="0" err="1"/>
              <a:t>langkah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package: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sz="2800" dirty="0"/>
              <a:t>1. </a:t>
            </a:r>
            <a:r>
              <a:rPr lang="en-US" sz="2800" b="1" dirty="0" err="1"/>
              <a:t>Mendeklarasikan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memberi</a:t>
            </a:r>
            <a:r>
              <a:rPr lang="en-US" sz="2800" dirty="0"/>
              <a:t> </a:t>
            </a:r>
            <a:r>
              <a:rPr lang="en-US" sz="2800" b="1" dirty="0" err="1"/>
              <a:t>nama</a:t>
            </a:r>
            <a:r>
              <a:rPr lang="en-US" sz="2800" dirty="0"/>
              <a:t> package.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sz="2800" dirty="0"/>
              <a:t>2. </a:t>
            </a:r>
            <a:r>
              <a:rPr lang="en-US" sz="2800" b="1" dirty="0" err="1"/>
              <a:t>Membuat</a:t>
            </a:r>
            <a:r>
              <a:rPr lang="en-US" sz="2800" dirty="0"/>
              <a:t> </a:t>
            </a:r>
            <a:r>
              <a:rPr lang="en-US" sz="2800" b="1" dirty="0" err="1"/>
              <a:t>struktur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b="1" dirty="0" err="1"/>
              <a:t>nama</a:t>
            </a:r>
            <a:r>
              <a:rPr lang="en-US" sz="2800" b="1" dirty="0"/>
              <a:t> folder</a:t>
            </a:r>
            <a:r>
              <a:rPr lang="en-US" sz="2800" dirty="0"/>
              <a:t> yang   </a:t>
            </a:r>
          </a:p>
          <a:p>
            <a:pPr>
              <a:buNone/>
            </a:pPr>
            <a:r>
              <a:rPr lang="en-US" sz="2800" dirty="0"/>
              <a:t>   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package.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sz="2800" dirty="0"/>
              <a:t>3. </a:t>
            </a:r>
            <a:r>
              <a:rPr lang="en-US" sz="2800" b="1" dirty="0" err="1"/>
              <a:t>Mengkompilasi</a:t>
            </a:r>
            <a:r>
              <a:rPr lang="en-US" sz="2800" dirty="0"/>
              <a:t> </a:t>
            </a:r>
            <a:r>
              <a:rPr lang="en-US" sz="2800" dirty="0" err="1"/>
              <a:t>seluruh</a:t>
            </a:r>
            <a:r>
              <a:rPr lang="en-US" sz="2800" dirty="0"/>
              <a:t> Class-class </a:t>
            </a:r>
            <a:r>
              <a:rPr lang="en-US" sz="2800" dirty="0" err="1"/>
              <a:t>di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</a:p>
          <a:p>
            <a:pPr>
              <a:buNone/>
            </a:pPr>
            <a:r>
              <a:rPr lang="en-US" sz="2800" dirty="0"/>
              <a:t>    </a:t>
            </a:r>
            <a:r>
              <a:rPr lang="en-US" sz="2800" dirty="0" err="1"/>
              <a:t>packagenya</a:t>
            </a:r>
            <a:r>
              <a:rPr lang="en-US" sz="2800" dirty="0"/>
              <a:t> </a:t>
            </a:r>
            <a:r>
              <a:rPr lang="en-US" sz="2800" dirty="0" err="1"/>
              <a:t>masing-masing</a:t>
            </a:r>
            <a:r>
              <a:rPr lang="en-US" sz="28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dirty="0" err="1">
                <a:effectLst/>
              </a:rPr>
              <a:t>Membuat</a:t>
            </a:r>
            <a:r>
              <a:rPr lang="en-US" dirty="0">
                <a:effectLst/>
              </a:rPr>
              <a:t> </a:t>
            </a:r>
            <a:r>
              <a:rPr lang="en-US" i="1" dirty="0">
                <a:effectLst/>
              </a:rPr>
              <a:t>package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686800" cy="4525963"/>
          </a:xfrm>
        </p:spPr>
        <p:txBody>
          <a:bodyPr>
            <a:noAutofit/>
          </a:bodyPr>
          <a:lstStyle/>
          <a:p>
            <a:r>
              <a:rPr lang="en-US" sz="2800" dirty="0" err="1"/>
              <a:t>Deklarasi</a:t>
            </a:r>
            <a:r>
              <a:rPr lang="en-US" sz="2800" dirty="0"/>
              <a:t> package </a:t>
            </a:r>
            <a:r>
              <a:rPr lang="en-US" sz="2800" dirty="0" err="1"/>
              <a:t>wajib</a:t>
            </a:r>
            <a:r>
              <a:rPr lang="en-US" sz="2800" dirty="0"/>
              <a:t> </a:t>
            </a:r>
            <a:r>
              <a:rPr lang="en-US" sz="2800" dirty="0" err="1"/>
              <a:t>diletakkan</a:t>
            </a:r>
            <a:r>
              <a:rPr lang="en-US" sz="2800" dirty="0"/>
              <a:t>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</a:t>
            </a:r>
            <a:r>
              <a:rPr lang="en-US" sz="2800" b="1" dirty="0"/>
              <a:t>paling </a:t>
            </a:r>
            <a:r>
              <a:rPr lang="en-US" sz="2800" b="1" dirty="0" err="1"/>
              <a:t>awal</a:t>
            </a:r>
            <a:r>
              <a:rPr lang="en-US" sz="2800" dirty="0"/>
              <a:t> (</a:t>
            </a:r>
            <a:r>
              <a:rPr lang="en-US" sz="2800" dirty="0" err="1"/>
              <a:t>sebelum</a:t>
            </a:r>
            <a:r>
              <a:rPr lang="en-US" sz="2800" dirty="0"/>
              <a:t> </a:t>
            </a:r>
            <a:r>
              <a:rPr lang="en-US" sz="2800" dirty="0" err="1"/>
              <a:t>deklarasi</a:t>
            </a:r>
            <a:r>
              <a:rPr lang="en-US" sz="2800" dirty="0"/>
              <a:t> import)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b="1" i="1" dirty="0"/>
              <a:t>source code</a:t>
            </a:r>
            <a:r>
              <a:rPr lang="en-US" sz="2800" dirty="0"/>
              <a:t> </a:t>
            </a:r>
            <a:r>
              <a:rPr lang="en-US" sz="2800" dirty="0" err="1"/>
              <a:t>setiap</a:t>
            </a:r>
            <a:r>
              <a:rPr lang="en-US" sz="2800" dirty="0"/>
              <a:t> </a:t>
            </a:r>
            <a:r>
              <a:rPr lang="en-US" sz="2800" b="1" i="1" dirty="0"/>
              <a:t>class</a:t>
            </a:r>
            <a:r>
              <a:rPr lang="en-US" sz="2800" dirty="0"/>
              <a:t> yang </a:t>
            </a:r>
            <a:r>
              <a:rPr lang="en-US" sz="2800" dirty="0" err="1"/>
              <a:t>dibungkus</a:t>
            </a:r>
            <a:r>
              <a:rPr lang="en-US" sz="2800" dirty="0"/>
              <a:t> </a:t>
            </a:r>
            <a:r>
              <a:rPr lang="en-US" sz="2800" b="1" i="1" dirty="0"/>
              <a:t>package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.</a:t>
            </a:r>
          </a:p>
          <a:p>
            <a:endParaRPr lang="en-US" sz="1000" dirty="0"/>
          </a:p>
          <a:p>
            <a:r>
              <a:rPr lang="en-US" sz="2800" dirty="0"/>
              <a:t>Template/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umum</a:t>
            </a:r>
            <a:r>
              <a:rPr lang="en-US" sz="2800" dirty="0"/>
              <a:t> </a:t>
            </a:r>
            <a:r>
              <a:rPr lang="en-US" sz="2800" dirty="0" err="1"/>
              <a:t>deklarasi</a:t>
            </a:r>
            <a:r>
              <a:rPr lang="en-US" sz="2800" dirty="0"/>
              <a:t> package:</a:t>
            </a:r>
          </a:p>
          <a:p>
            <a:r>
              <a:rPr lang="en-US" sz="2800" b="1" i="1" dirty="0"/>
              <a:t>package </a:t>
            </a:r>
            <a:r>
              <a:rPr lang="en-US" sz="2800" b="1" i="1" dirty="0" err="1"/>
              <a:t>namaPackage</a:t>
            </a:r>
            <a:r>
              <a:rPr lang="en-US" sz="2800" b="1" i="1" dirty="0"/>
              <a:t>;</a:t>
            </a:r>
          </a:p>
          <a:p>
            <a:endParaRPr lang="en-US" sz="1000" dirty="0"/>
          </a:p>
          <a:p>
            <a:r>
              <a:rPr lang="en-US" sz="2800" dirty="0" err="1"/>
              <a:t>Deklarasi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memberitahukan</a:t>
            </a:r>
            <a:r>
              <a:rPr lang="en-US" sz="2800" dirty="0"/>
              <a:t> interpreter library class </a:t>
            </a:r>
            <a:r>
              <a:rPr lang="en-US" sz="2800" dirty="0" err="1"/>
              <a:t>atau</a:t>
            </a:r>
            <a:r>
              <a:rPr lang="en-US" sz="2800" dirty="0"/>
              <a:t> interface yang </a:t>
            </a:r>
            <a:r>
              <a:rPr lang="en-US" sz="2800" dirty="0" err="1"/>
              <a:t>manakah</a:t>
            </a:r>
            <a:r>
              <a:rPr lang="en-US" sz="2800" dirty="0"/>
              <a:t> yang </a:t>
            </a:r>
            <a:r>
              <a:rPr lang="en-US" sz="2800" dirty="0" err="1"/>
              <a:t>dirujuk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Mendeklarasikan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dan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memberi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nama</a:t>
            </a:r>
            <a:r>
              <a:rPr lang="en-US" sz="3200" dirty="0">
                <a:effectLst/>
              </a:rPr>
              <a:t> </a:t>
            </a:r>
            <a:r>
              <a:rPr lang="en-US" sz="3200" i="1" dirty="0">
                <a:effectLst/>
              </a:rPr>
              <a:t>package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09289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err="1"/>
              <a:t>Syarat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package </a:t>
            </a:r>
            <a:r>
              <a:rPr lang="en-US" sz="2800" dirty="0" err="1"/>
              <a:t>sama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identifier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umumnya</a:t>
            </a:r>
            <a:r>
              <a:rPr lang="en-US" sz="2800" dirty="0"/>
              <a:t>,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syarat</a:t>
            </a:r>
            <a:r>
              <a:rPr lang="en-US" sz="2800" dirty="0"/>
              <a:t> </a:t>
            </a:r>
            <a:r>
              <a:rPr lang="en-US" sz="2800" dirty="0" err="1"/>
              <a:t>tambahan</a:t>
            </a:r>
            <a:r>
              <a:rPr lang="en-US" sz="2800" dirty="0"/>
              <a:t>:</a:t>
            </a:r>
          </a:p>
          <a:p>
            <a:pPr>
              <a:buNone/>
            </a:pPr>
            <a:r>
              <a:rPr lang="en-US" sz="2800" dirty="0"/>
              <a:t>1. </a:t>
            </a:r>
            <a:r>
              <a:rPr lang="en-US" sz="2800" dirty="0" err="1"/>
              <a:t>Diawali</a:t>
            </a:r>
            <a:r>
              <a:rPr lang="en-US" sz="2800" dirty="0"/>
              <a:t> </a:t>
            </a:r>
            <a:r>
              <a:rPr lang="en-US" sz="2800" dirty="0" err="1"/>
              <a:t>huruf</a:t>
            </a:r>
            <a:r>
              <a:rPr lang="en-US" sz="2800" dirty="0"/>
              <a:t> </a:t>
            </a:r>
            <a:r>
              <a:rPr lang="en-US" sz="2800" dirty="0" err="1"/>
              <a:t>kecil</a:t>
            </a:r>
            <a:r>
              <a:rPr lang="en-US" sz="2800" dirty="0"/>
              <a:t>.</a:t>
            </a:r>
          </a:p>
          <a:p>
            <a:pPr>
              <a:buNone/>
            </a:pPr>
            <a:r>
              <a:rPr lang="en-US" sz="2800" dirty="0"/>
              <a:t>2. </a:t>
            </a:r>
            <a:r>
              <a:rPr lang="en-US" sz="2800" dirty="0" err="1"/>
              <a:t>Menggambarkan</a:t>
            </a:r>
            <a:r>
              <a:rPr lang="en-US" sz="2800" dirty="0"/>
              <a:t> class-class yang  </a:t>
            </a:r>
          </a:p>
          <a:p>
            <a:pPr>
              <a:buNone/>
            </a:pPr>
            <a:r>
              <a:rPr lang="en-US" sz="2800" dirty="0"/>
              <a:t>    </a:t>
            </a:r>
            <a:r>
              <a:rPr lang="en-US" sz="2800" dirty="0" err="1"/>
              <a:t>dibungkusnya</a:t>
            </a:r>
            <a:r>
              <a:rPr lang="en-US" sz="2800" dirty="0"/>
              <a:t>.</a:t>
            </a:r>
          </a:p>
          <a:p>
            <a:pPr>
              <a:buNone/>
            </a:pPr>
            <a:r>
              <a:rPr lang="en-US" sz="2800" dirty="0"/>
              <a:t>3.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unik</a:t>
            </a:r>
            <a:r>
              <a:rPr lang="en-US" sz="2800" dirty="0"/>
              <a:t> (</a:t>
            </a:r>
            <a:r>
              <a:rPr lang="en-US" sz="2800" dirty="0" err="1"/>
              <a:t>berbeda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nama</a:t>
            </a:r>
            <a:r>
              <a:rPr lang="en-US" sz="2800" dirty="0"/>
              <a:t> package</a:t>
            </a:r>
          </a:p>
          <a:p>
            <a:pPr>
              <a:buNone/>
            </a:pPr>
            <a:r>
              <a:rPr lang="en-US" sz="2800" dirty="0"/>
              <a:t>    </a:t>
            </a:r>
            <a:r>
              <a:rPr lang="en-US" sz="2800" dirty="0" err="1"/>
              <a:t>lainnya</a:t>
            </a:r>
            <a:r>
              <a:rPr lang="en-US" sz="2800" dirty="0"/>
              <a:t> </a:t>
            </a:r>
            <a:r>
              <a:rPr lang="en-US" sz="2800" dirty="0" err="1"/>
              <a:t>termasuk</a:t>
            </a:r>
            <a:r>
              <a:rPr lang="en-US" sz="2800" dirty="0"/>
              <a:t> package standard).</a:t>
            </a:r>
          </a:p>
          <a:p>
            <a:pPr>
              <a:buNone/>
            </a:pPr>
            <a:r>
              <a:rPr lang="en-US" sz="2800" dirty="0"/>
              <a:t>4. </a:t>
            </a:r>
            <a:r>
              <a:rPr lang="en-US" sz="2800" dirty="0" err="1"/>
              <a:t>Merepresentasikan</a:t>
            </a:r>
            <a:r>
              <a:rPr lang="en-US" sz="2800" dirty="0"/>
              <a:t> path </a:t>
            </a:r>
            <a:r>
              <a:rPr lang="en-US" sz="2800" dirty="0" err="1"/>
              <a:t>dan</a:t>
            </a:r>
            <a:r>
              <a:rPr lang="en-US" sz="2800" dirty="0"/>
              <a:t> package </a:t>
            </a:r>
            <a:r>
              <a:rPr lang="en-US" sz="2800" dirty="0" err="1"/>
              <a:t>tsb</a:t>
            </a:r>
            <a:r>
              <a:rPr lang="en-US" sz="2800" dirty="0"/>
              <a:t>. </a:t>
            </a:r>
          </a:p>
          <a:p>
            <a:pPr>
              <a:buNone/>
            </a:pPr>
            <a:r>
              <a:rPr lang="en-US" dirty="0"/>
              <a:t>5.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folder/</a:t>
            </a:r>
            <a:r>
              <a:rPr lang="en-US" dirty="0" err="1"/>
              <a:t>direktory-nya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effectLst/>
              </a:rPr>
              <a:t>Syarat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nama</a:t>
            </a:r>
            <a:r>
              <a:rPr lang="en-US" dirty="0">
                <a:effectLst/>
              </a:rPr>
              <a:t> package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4419600"/>
          </a:xfrm>
        </p:spPr>
        <p:txBody>
          <a:bodyPr/>
          <a:lstStyle/>
          <a:p>
            <a:r>
              <a:rPr lang="en-US" sz="2800" dirty="0" err="1"/>
              <a:t>Berisi</a:t>
            </a:r>
            <a:r>
              <a:rPr lang="en-US" sz="2800" dirty="0"/>
              <a:t> class-class fundamental yang </a:t>
            </a:r>
            <a:r>
              <a:rPr lang="en-US" sz="2800" dirty="0" err="1"/>
              <a:t>sering</a:t>
            </a:r>
            <a:r>
              <a:rPr lang="en-US" sz="2800" dirty="0"/>
              <a:t> </a:t>
            </a:r>
            <a:r>
              <a:rPr lang="en-US" sz="2800" dirty="0" err="1"/>
              <a:t>digunakan</a:t>
            </a:r>
            <a:r>
              <a:rPr lang="en-US" sz="2800" dirty="0"/>
              <a:t>:  </a:t>
            </a:r>
            <a:r>
              <a:rPr lang="en-US" sz="2800" b="1" i="1" dirty="0" err="1"/>
              <a:t>java.lang</a:t>
            </a:r>
            <a:r>
              <a:rPr lang="en-US" sz="2800" b="1" i="1" dirty="0"/>
              <a:t>;</a:t>
            </a:r>
            <a:r>
              <a:rPr lang="en-US" sz="2800" dirty="0"/>
              <a:t> </a:t>
            </a:r>
            <a:r>
              <a:rPr lang="en-US" dirty="0"/>
              <a:t> </a:t>
            </a:r>
          </a:p>
          <a:p>
            <a:endParaRPr lang="en-US" sz="1000" dirty="0"/>
          </a:p>
          <a:p>
            <a:r>
              <a:rPr lang="en-US" sz="2800" dirty="0" err="1"/>
              <a:t>Berisi</a:t>
            </a:r>
            <a:r>
              <a:rPr lang="en-US" sz="2800" dirty="0"/>
              <a:t> class-class yang </a:t>
            </a:r>
            <a:r>
              <a:rPr lang="en-US" sz="2800" dirty="0" err="1"/>
              <a:t>membangun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GUI:  </a:t>
            </a:r>
            <a:r>
              <a:rPr lang="en-US" sz="2800" b="1" i="1" dirty="0"/>
              <a:t>java.awt;</a:t>
            </a:r>
            <a:r>
              <a:rPr lang="en-US" sz="2800" dirty="0"/>
              <a:t>  </a:t>
            </a:r>
            <a:r>
              <a:rPr lang="en-US" sz="2800" b="1" i="1" dirty="0" err="1"/>
              <a:t>javax.swing</a:t>
            </a:r>
            <a:r>
              <a:rPr lang="en-US" sz="2800" b="1" i="1" dirty="0"/>
              <a:t>;</a:t>
            </a:r>
          </a:p>
          <a:p>
            <a:endParaRPr lang="en-US" sz="1000" dirty="0"/>
          </a:p>
          <a:p>
            <a:r>
              <a:rPr lang="en-US" sz="2800" dirty="0" err="1"/>
              <a:t>Berisi</a:t>
            </a:r>
            <a:r>
              <a:rPr lang="en-US" sz="2800" dirty="0"/>
              <a:t> class-class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proses</a:t>
            </a:r>
            <a:r>
              <a:rPr lang="en-US" sz="2800" dirty="0"/>
              <a:t> input/output:  </a:t>
            </a:r>
            <a:r>
              <a:rPr lang="en-US" sz="2800" b="1" i="1" dirty="0"/>
              <a:t>java.io;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effectLst/>
              </a:rPr>
              <a:t>Contoh</a:t>
            </a:r>
            <a:r>
              <a:rPr lang="en-US" sz="3600" dirty="0">
                <a:effectLst/>
              </a:rPr>
              <a:t> package standard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155509"/>
            <a:ext cx="8839200" cy="4864291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langkah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, </a:t>
            </a:r>
            <a:r>
              <a:rPr lang="en-US" sz="2800" dirty="0" err="1"/>
              <a:t>buatlah</a:t>
            </a:r>
            <a:r>
              <a:rPr lang="en-US" sz="2800" dirty="0"/>
              <a:t> folder </a:t>
            </a:r>
            <a:r>
              <a:rPr lang="en-US" sz="2800" dirty="0" err="1"/>
              <a:t>menggunakan</a:t>
            </a:r>
            <a:r>
              <a:rPr lang="en-US" sz="2800" dirty="0"/>
              <a:t> file manager (</a:t>
            </a:r>
            <a:r>
              <a:rPr lang="en-US" sz="2800" dirty="0" err="1"/>
              <a:t>di</a:t>
            </a:r>
            <a:r>
              <a:rPr lang="en-US" sz="2800" dirty="0"/>
              <a:t> windows </a:t>
            </a:r>
            <a:r>
              <a:rPr lang="en-US" sz="2800" dirty="0" err="1"/>
              <a:t>menggunakan</a:t>
            </a:r>
            <a:r>
              <a:rPr lang="en-US" sz="2800" dirty="0"/>
              <a:t> explorer) </a:t>
            </a:r>
            <a:r>
              <a:rPr lang="en-US" sz="2800" dirty="0" err="1"/>
              <a:t>sesuai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 package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langkah</a:t>
            </a:r>
            <a:r>
              <a:rPr lang="en-US" sz="2800" dirty="0"/>
              <a:t> </a:t>
            </a:r>
            <a:r>
              <a:rPr lang="en-US" sz="2800" dirty="0" err="1"/>
              <a:t>sebelumnya</a:t>
            </a:r>
            <a:r>
              <a:rPr lang="en-US" sz="2800" dirty="0"/>
              <a:t>.</a:t>
            </a:r>
          </a:p>
          <a:p>
            <a:endParaRPr lang="en-US" sz="1100" dirty="0"/>
          </a:p>
          <a:p>
            <a:r>
              <a:rPr lang="en-US" sz="2800" dirty="0" err="1"/>
              <a:t>Tempatkan</a:t>
            </a:r>
            <a:r>
              <a:rPr lang="en-US" sz="2800" dirty="0"/>
              <a:t> class-class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folder yang </a:t>
            </a:r>
            <a:r>
              <a:rPr lang="en-US" sz="2800" dirty="0" err="1"/>
              <a:t>bersesuaian</a:t>
            </a:r>
            <a:r>
              <a:rPr lang="en-US" sz="2800" dirty="0"/>
              <a:t> (</a:t>
            </a:r>
            <a:r>
              <a:rPr lang="en-US" sz="2800" dirty="0" err="1"/>
              <a:t>simpan</a:t>
            </a:r>
            <a:r>
              <a:rPr lang="en-US" sz="2800" dirty="0"/>
              <a:t> file-file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foldernya</a:t>
            </a:r>
            <a:r>
              <a:rPr lang="en-US" sz="2800" dirty="0"/>
              <a:t>).</a:t>
            </a:r>
          </a:p>
          <a:p>
            <a:endParaRPr lang="en-US" sz="1100" dirty="0"/>
          </a:p>
          <a:p>
            <a:r>
              <a:rPr lang="en-US" sz="2800" dirty="0"/>
              <a:t>Package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bersarang</a:t>
            </a:r>
            <a:r>
              <a:rPr lang="en-US" sz="2800" dirty="0"/>
              <a:t> di package lain,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dibuat</a:t>
            </a:r>
            <a:r>
              <a:rPr lang="en-US" sz="2800" dirty="0"/>
              <a:t> </a:t>
            </a:r>
            <a:r>
              <a:rPr lang="en-US" sz="2800" dirty="0" err="1"/>
              <a:t>struktur</a:t>
            </a:r>
            <a:r>
              <a:rPr lang="en-US" sz="2800" dirty="0"/>
              <a:t>/</a:t>
            </a:r>
            <a:r>
              <a:rPr lang="en-US" sz="2800" dirty="0" err="1"/>
              <a:t>hirarki</a:t>
            </a:r>
            <a:r>
              <a:rPr lang="en-US" sz="2800" dirty="0"/>
              <a:t> package.</a:t>
            </a:r>
          </a:p>
          <a:p>
            <a:endParaRPr lang="en-US" sz="1100" dirty="0"/>
          </a:p>
          <a:p>
            <a:r>
              <a:rPr lang="en-US" sz="2800" dirty="0"/>
              <a:t>Template/</a:t>
            </a:r>
            <a:r>
              <a:rPr lang="en-US" sz="2800" dirty="0" err="1"/>
              <a:t>bentuk</a:t>
            </a:r>
            <a:r>
              <a:rPr lang="en-US" sz="2800" dirty="0"/>
              <a:t> </a:t>
            </a:r>
            <a:r>
              <a:rPr lang="en-US" sz="2800" dirty="0" err="1"/>
              <a:t>umum</a:t>
            </a:r>
            <a:r>
              <a:rPr lang="en-US" sz="2800" dirty="0"/>
              <a:t> </a:t>
            </a:r>
            <a:r>
              <a:rPr lang="en-US" sz="2800" dirty="0" err="1"/>
              <a:t>deklarasi</a:t>
            </a:r>
            <a:r>
              <a:rPr lang="en-US" sz="2800" dirty="0"/>
              <a:t> package multilevel:</a:t>
            </a:r>
          </a:p>
          <a:p>
            <a:r>
              <a:rPr lang="en-US" sz="2400" b="1" i="1" dirty="0">
                <a:solidFill>
                  <a:srgbClr val="FF0000"/>
                </a:solidFill>
              </a:rPr>
              <a:t>package namapackage1[.namapackage2[.namapackage3]];</a:t>
            </a:r>
            <a:r>
              <a:rPr lang="en-US" sz="2400" b="1" i="1" dirty="0"/>
              <a:t> </a:t>
            </a:r>
          </a:p>
          <a:p>
            <a:endParaRPr lang="en-US" sz="1100" b="1" i="1" dirty="0"/>
          </a:p>
          <a:p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hirarki</a:t>
            </a:r>
            <a:r>
              <a:rPr lang="en-US" sz="2800" dirty="0"/>
              <a:t> package standard di JDK:</a:t>
            </a:r>
          </a:p>
          <a:p>
            <a:r>
              <a:rPr lang="en-US" sz="2800" b="1" i="1" dirty="0"/>
              <a:t>package </a:t>
            </a:r>
            <a:r>
              <a:rPr lang="en-US" sz="2800" b="1" i="1" dirty="0" err="1"/>
              <a:t>java.awt.image</a:t>
            </a:r>
            <a:r>
              <a:rPr lang="en-US" sz="2800" b="1" i="1" dirty="0"/>
              <a:t>;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sz="3200" dirty="0" err="1">
                <a:effectLst/>
              </a:rPr>
              <a:t>Membuat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struktur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direktori</a:t>
            </a:r>
            <a:r>
              <a:rPr lang="en-US" sz="3200" dirty="0">
                <a:effectLst/>
              </a:rPr>
              <a:t>/folder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905000"/>
            <a:ext cx="8686800" cy="4102291"/>
          </a:xfrm>
        </p:spPr>
        <p:txBody>
          <a:bodyPr>
            <a:normAutofit/>
          </a:bodyPr>
          <a:lstStyle/>
          <a:p>
            <a:r>
              <a:rPr lang="en-US" sz="3600" dirty="0" err="1"/>
              <a:t>Langkah</a:t>
            </a:r>
            <a:r>
              <a:rPr lang="en-US" sz="3600" dirty="0"/>
              <a:t> </a:t>
            </a:r>
            <a:r>
              <a:rPr lang="en-US" sz="3600" dirty="0" err="1"/>
              <a:t>selanjutnya</a:t>
            </a:r>
            <a:r>
              <a:rPr lang="en-US" sz="3600" dirty="0"/>
              <a:t>, </a:t>
            </a:r>
            <a:r>
              <a:rPr lang="en-US" sz="3600" dirty="0" err="1"/>
              <a:t>setiap</a:t>
            </a:r>
            <a:r>
              <a:rPr lang="en-US" sz="3600" dirty="0"/>
              <a:t> class </a:t>
            </a:r>
            <a:r>
              <a:rPr lang="en-US" sz="3600" dirty="0" err="1"/>
              <a:t>dalam</a:t>
            </a:r>
            <a:r>
              <a:rPr lang="en-US" sz="3600" dirty="0"/>
              <a:t> package yang </a:t>
            </a:r>
            <a:r>
              <a:rPr lang="en-US" sz="3600" dirty="0" err="1"/>
              <a:t>telah</a:t>
            </a:r>
            <a:r>
              <a:rPr lang="en-US" sz="3600" dirty="0"/>
              <a:t> </a:t>
            </a:r>
            <a:r>
              <a:rPr lang="en-US" sz="3600" dirty="0" err="1"/>
              <a:t>dibuat</a:t>
            </a:r>
            <a:r>
              <a:rPr lang="en-US" sz="3600" dirty="0"/>
              <a:t>, </a:t>
            </a:r>
            <a:r>
              <a:rPr lang="en-US" sz="3600" dirty="0" err="1"/>
              <a:t>masing-masing</a:t>
            </a:r>
            <a:r>
              <a:rPr lang="en-US" sz="3600" dirty="0"/>
              <a:t> </a:t>
            </a:r>
            <a:r>
              <a:rPr lang="en-US" sz="3600" b="1" i="1" dirty="0" err="1"/>
              <a:t>dikompilasi</a:t>
            </a:r>
            <a:r>
              <a:rPr lang="en-US" sz="3600" dirty="0"/>
              <a:t> </a:t>
            </a:r>
            <a:r>
              <a:rPr lang="en-US" sz="3600" dirty="0" err="1"/>
              <a:t>menjadi</a:t>
            </a:r>
            <a:r>
              <a:rPr lang="en-US" sz="3600" dirty="0"/>
              <a:t> byte code (*.class), </a:t>
            </a:r>
            <a:r>
              <a:rPr lang="en-US" sz="3600" dirty="0" err="1"/>
              <a:t>sehingga</a:t>
            </a:r>
            <a:r>
              <a:rPr lang="en-US" sz="3600" dirty="0"/>
              <a:t> package </a:t>
            </a:r>
            <a:r>
              <a:rPr lang="en-US" sz="3600" dirty="0" err="1"/>
              <a:t>tersebut</a:t>
            </a:r>
            <a:r>
              <a:rPr lang="en-US" sz="3600" dirty="0"/>
              <a:t> </a:t>
            </a:r>
            <a:r>
              <a:rPr lang="en-US" sz="3600" dirty="0" err="1"/>
              <a:t>siap</a:t>
            </a:r>
            <a:r>
              <a:rPr lang="en-US" sz="3600" dirty="0"/>
              <a:t> </a:t>
            </a:r>
            <a:r>
              <a:rPr lang="en-US" sz="3600" dirty="0" err="1"/>
              <a:t>digunakan</a:t>
            </a:r>
            <a:r>
              <a:rPr lang="en-US" sz="36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i="1" dirty="0">
                <a:effectLst/>
              </a:rPr>
              <a:t>Compile</a:t>
            </a:r>
            <a:r>
              <a:rPr lang="en-US" sz="3600" dirty="0">
                <a:effectLst/>
              </a:rPr>
              <a:t> </a:t>
            </a:r>
            <a:r>
              <a:rPr lang="en-US" sz="3600" dirty="0" err="1">
                <a:effectLst/>
              </a:rPr>
              <a:t>dan</a:t>
            </a:r>
            <a:r>
              <a:rPr lang="en-US" sz="3600" dirty="0">
                <a:effectLst/>
              </a:rPr>
              <a:t> </a:t>
            </a:r>
            <a:r>
              <a:rPr lang="en-US" sz="3600" i="1" dirty="0">
                <a:effectLst/>
              </a:rPr>
              <a:t>run</a:t>
            </a:r>
            <a:r>
              <a:rPr lang="en-US" sz="3600" dirty="0">
                <a:effectLst/>
              </a:rPr>
              <a:t> </a:t>
            </a:r>
            <a:r>
              <a:rPr lang="en-US" sz="3600" dirty="0" err="1">
                <a:effectLst/>
              </a:rPr>
              <a:t>suatu</a:t>
            </a:r>
            <a:r>
              <a:rPr lang="en-US" sz="3600" dirty="0">
                <a:effectLst/>
              </a:rPr>
              <a:t> </a:t>
            </a:r>
            <a:r>
              <a:rPr lang="en-US" sz="3600" i="1" dirty="0">
                <a:effectLst/>
              </a:rPr>
              <a:t>class</a:t>
            </a:r>
            <a:r>
              <a:rPr lang="en-US" sz="3600" dirty="0">
                <a:effectLst/>
              </a:rPr>
              <a:t> </a:t>
            </a:r>
            <a:br>
              <a:rPr lang="en-US" sz="3600" dirty="0">
                <a:effectLst/>
              </a:rPr>
            </a:br>
            <a:r>
              <a:rPr lang="en-US" sz="3600" dirty="0" err="1">
                <a:effectLst/>
              </a:rPr>
              <a:t>dalam</a:t>
            </a:r>
            <a:r>
              <a:rPr lang="en-US" sz="3600" dirty="0">
                <a:effectLst/>
              </a:rPr>
              <a:t> </a:t>
            </a:r>
            <a:r>
              <a:rPr lang="en-US" sz="3600" dirty="0" err="1">
                <a:effectLst/>
              </a:rPr>
              <a:t>suatu</a:t>
            </a:r>
            <a:r>
              <a:rPr lang="en-US" sz="3600" dirty="0">
                <a:effectLst/>
              </a:rPr>
              <a:t> </a:t>
            </a:r>
            <a:r>
              <a:rPr lang="en-US" sz="3600" i="1" dirty="0">
                <a:effectLst/>
              </a:rPr>
              <a:t>package</a:t>
            </a:r>
            <a:endParaRPr lang="en-US" sz="3600" dirty="0">
              <a:effectLst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19331</TotalTime>
  <Words>626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Lucida Sans Unicode</vt:lpstr>
      <vt:lpstr>Tahoma</vt:lpstr>
      <vt:lpstr>Times New Roman</vt:lpstr>
      <vt:lpstr>Verdana</vt:lpstr>
      <vt:lpstr>Wingdings 2</vt:lpstr>
      <vt:lpstr>Wingdings 3</vt:lpstr>
      <vt:lpstr>Concourse</vt:lpstr>
      <vt:lpstr>Package</vt:lpstr>
      <vt:lpstr>Pengertian package</vt:lpstr>
      <vt:lpstr>Pengaruh package  terhadap  method main()</vt:lpstr>
      <vt:lpstr>Membuat package</vt:lpstr>
      <vt:lpstr>Mendeklarasikan dan memberi nama package</vt:lpstr>
      <vt:lpstr>Syarat nama package</vt:lpstr>
      <vt:lpstr>Contoh package standard</vt:lpstr>
      <vt:lpstr>Membuat struktur direktori/folder</vt:lpstr>
      <vt:lpstr>Compile dan run suatu class  dalam suatu package</vt:lpstr>
      <vt:lpstr>Menggunakan package</vt:lpstr>
    </vt:vector>
  </TitlesOfParts>
  <Company>Columbia University Computer Science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Lenovo L340</cp:lastModifiedBy>
  <cp:revision>292</cp:revision>
  <dcterms:created xsi:type="dcterms:W3CDTF">2001-04-26T04:38:43Z</dcterms:created>
  <dcterms:modified xsi:type="dcterms:W3CDTF">2024-03-19T01:23:24Z</dcterms:modified>
</cp:coreProperties>
</file>