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xygen"/>
      <p:regular r:id="rId27"/>
      <p:bold r:id="rId28"/>
    </p:embeddedFont>
    <p:embeddedFont>
      <p:font typeface="Amatic SC"/>
      <p:regular r:id="rId29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redericka the Great"/>
      <p:regular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xygen-bold.fntdata"/><Relationship Id="rId27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FrederickatheGreat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f127778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f127778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127778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127778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127778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127778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f127778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f127778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127778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f127778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f1277780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f1277780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1277780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127778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1277780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1277780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127778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127778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127778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127778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127778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127778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f1277780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f127778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f1277780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f127778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127778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12777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b46d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b46d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1277780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f1277780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f127778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f127778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f127778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f127778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f127778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f127778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f1277780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f1277780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9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Amatic SC"/>
                <a:ea typeface="Amatic SC"/>
                <a:cs typeface="Amatic SC"/>
                <a:sym typeface="Amatic SC"/>
              </a:rPr>
              <a:t>STARMAP</a:t>
            </a:r>
            <a:endParaRPr sz="10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247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CS F212- DATABASE SYSTEMS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Shaurya Jain </a:t>
            </a: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- 2022A7PS0154P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Darsh Rathi - 2022A7PS0187P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Nazim Ahmed- 2022A7PS0125P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MD Sadique - 2022A7PS0156P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Garima Garg - 2021B1A7PS1524P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846925"/>
            <a:ext cx="4267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883875"/>
            <a:ext cx="41052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165050"/>
            <a:ext cx="85206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>
                <a:latin typeface="Fredericka the Great"/>
                <a:ea typeface="Fredericka the Great"/>
                <a:cs typeface="Fredericka the Great"/>
                <a:sym typeface="Fredericka the Great"/>
              </a:rPr>
              <a:t>USE OF SQL QUERIES IN STARMAP</a:t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CREATE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249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INSERT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 b="0" l="0" r="42821" t="0"/>
          <a:stretch/>
        </p:blipFill>
        <p:spPr>
          <a:xfrm>
            <a:off x="311700" y="1564213"/>
            <a:ext cx="8339526" cy="20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UPDATE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450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DELETE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0" l="0" r="4030" t="0"/>
          <a:stretch/>
        </p:blipFill>
        <p:spPr>
          <a:xfrm>
            <a:off x="311700" y="1192063"/>
            <a:ext cx="8483024" cy="2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010000"/>
            <a:ext cx="8520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QUERIES</a:t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QUERY - 1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73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722400" y="2319825"/>
            <a:ext cx="34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BEFORE &amp; AFTER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Oxygen"/>
                <a:ea typeface="Oxygen"/>
                <a:cs typeface="Oxygen"/>
                <a:sym typeface="Oxygen"/>
              </a:rPr>
              <a:t>Output (after the complex query- when 3 star achievements were made)</a:t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663" y="243975"/>
            <a:ext cx="223837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50" y="243975"/>
            <a:ext cx="19431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QUERY - 2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7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Scope of the Project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The StarMap project is a web application designed to provide an interactive and educational journey through the night sky.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The application uses advanced modeling and visualization libraries in Java to create a dynamic representation of the night sky , and the data of the stars is stored within a MySQL Database.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Users can interact with this virtual cosmos by exploring stars and constellations, participating in quizzes and challenges, and tracking their progress through an achievement system.</a:t>
            </a:r>
            <a:endParaRPr sz="22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25" y="1958475"/>
            <a:ext cx="17335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875" y="1564238"/>
            <a:ext cx="1570267" cy="20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>
            <p:ph type="title"/>
          </p:nvPr>
        </p:nvSpPr>
        <p:spPr>
          <a:xfrm>
            <a:off x="2722400" y="2319825"/>
            <a:ext cx="34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BEFORE &amp; AFTER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Oxygen"/>
                <a:ea typeface="Oxygen"/>
                <a:cs typeface="Oxygen"/>
                <a:sym typeface="Oxygen"/>
              </a:rPr>
              <a:t>Output (after the complex query- when account1 made some favorites)</a:t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0" y="1670400"/>
            <a:ext cx="91440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20">
                <a:latin typeface="Fredericka the Great"/>
                <a:ea typeface="Fredericka the Great"/>
                <a:cs typeface="Fredericka the Great"/>
                <a:sym typeface="Fredericka the Great"/>
              </a:rPr>
              <a:t>THANK YOU </a:t>
            </a:r>
            <a:endParaRPr sz="9120"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Feature List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 </a:t>
            </a: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Account</a:t>
            </a: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 Creation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 Login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Starry Sky Animations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Interactive Star View with star informations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Achievement collecting system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Question of the Day (Quiz)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Leaderboards based on points which can be collected from achievements and quiz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Star Favoriting Option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75" y="0"/>
            <a:ext cx="69530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38" y="0"/>
            <a:ext cx="636873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969350"/>
            <a:ext cx="8520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19">
                <a:latin typeface="Fredericka the Great"/>
                <a:ea typeface="Fredericka the Great"/>
                <a:cs typeface="Fredericka the Great"/>
                <a:sym typeface="Fredericka the Great"/>
              </a:rPr>
              <a:t>TABLE SCHEMA</a:t>
            </a:r>
            <a:endParaRPr sz="6819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" y="1243738"/>
            <a:ext cx="2112342" cy="2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417" y="1906225"/>
            <a:ext cx="60769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5417" y="160250"/>
            <a:ext cx="5326665" cy="16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300" y="221000"/>
            <a:ext cx="594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75" y="2369450"/>
            <a:ext cx="57340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63" y="65925"/>
            <a:ext cx="58578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275" y="3202325"/>
            <a:ext cx="47053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500" y="1738313"/>
            <a:ext cx="4791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