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ms-office.chartcolorstyle+xml" PartName="/ppt/charts/colors2.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notesSlide+xml" PartName="/ppt/notesSlides/notesSlide1.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ms-office.chartstyle+xml" PartName="/ppt/charts/style1.xml"/>
  <Override ContentType="application/vnd.ms-office.chartstyle+xml" PartName="/ppt/charts/style2.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10799750" cx="1800065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7" roundtripDataSignature="AMtx7mjxDuLAcW7Wx973AwdhPHUvdtl2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61D769B-F17F-45B8-BBDE-BA39C2BAA014}">
  <a:tblStyle styleId="{261D769B-F17F-45B8-BBDE-BA39C2BAA01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23C68D5-0CFF-48EE-BB6E-3D79DEC5976E}"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en-US" altLang="zh-CN"/>
              <a:t>T2:</a:t>
            </a:r>
            <a:r>
              <a:rPr lang="en-US"/>
              <a:t>Declining trend of PV rebate</a:t>
            </a:r>
            <a:r>
              <a:rPr lang="en-US" altLang="zh-CN"/>
              <a:t>(RMB)</a:t>
            </a:r>
          </a:p>
        </c:rich>
      </c:tx>
      <c:overlay val="0"/>
      <c:spPr>
        <a:noFill/>
        <a:ln>
          <a:noFill/>
        </a:ln>
        <a:effectLst/>
      </c:spPr>
      <c:txPr>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2722222222222202E-2"/>
          <c:y val="0.150812064965197"/>
          <c:w val="0.90102777777777798"/>
          <c:h val="0.67061098221190996"/>
        </c:manualLayout>
      </c:layout>
      <c:barChart>
        <c:barDir val="col"/>
        <c:grouping val="clustered"/>
        <c:varyColors val="0"/>
        <c:ser>
          <c:idx val="0"/>
          <c:order val="0"/>
          <c:tx>
            <c:strRef>
              <c:f>[工作簿1]Sheet1!$F$1</c:f>
              <c:strCache>
                <c:ptCount val="1"/>
                <c:pt idx="0">
                  <c:v>Class I area</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{2013,2015,2016,2017,2018,2019,2020}</c:f>
              <c:numCache>
                <c:formatCode>General</c:formatCode>
                <c:ptCount val="7"/>
                <c:pt idx="0">
                  <c:v>2013</c:v>
                </c:pt>
                <c:pt idx="1">
                  <c:v>2015</c:v>
                </c:pt>
                <c:pt idx="2">
                  <c:v>2016</c:v>
                </c:pt>
                <c:pt idx="3">
                  <c:v>2017</c:v>
                </c:pt>
                <c:pt idx="4">
                  <c:v>2018</c:v>
                </c:pt>
                <c:pt idx="5">
                  <c:v>2019</c:v>
                </c:pt>
                <c:pt idx="6">
                  <c:v>2020</c:v>
                </c:pt>
              </c:numCache>
            </c:numRef>
          </c:cat>
          <c:val>
            <c:numRef>
              <c:f>[工作簿1]Sheet1!$F$2:$F$8</c:f>
              <c:numCache>
                <c:formatCode>General</c:formatCode>
                <c:ptCount val="7"/>
                <c:pt idx="0">
                  <c:v>0.9</c:v>
                </c:pt>
                <c:pt idx="1">
                  <c:v>0.8</c:v>
                </c:pt>
                <c:pt idx="2">
                  <c:v>0.65</c:v>
                </c:pt>
                <c:pt idx="3">
                  <c:v>0.55000000000000004</c:v>
                </c:pt>
                <c:pt idx="4">
                  <c:v>0.5</c:v>
                </c:pt>
                <c:pt idx="5">
                  <c:v>0.4</c:v>
                </c:pt>
                <c:pt idx="6">
                  <c:v>0.35</c:v>
                </c:pt>
              </c:numCache>
            </c:numRef>
          </c:val>
          <c:extLst>
            <c:ext xmlns:c16="http://schemas.microsoft.com/office/drawing/2014/chart" uri="{C3380CC4-5D6E-409C-BE32-E72D297353CC}">
              <c16:uniqueId val="{00000000-FC95-4686-AFCA-1AAC8C312CBF}"/>
            </c:ext>
          </c:extLst>
        </c:ser>
        <c:ser>
          <c:idx val="1"/>
          <c:order val="1"/>
          <c:tx>
            <c:strRef>
              <c:f>[工作簿1]Sheet1!$G$1</c:f>
              <c:strCache>
                <c:ptCount val="1"/>
                <c:pt idx="0">
                  <c:v>Class II area</c:v>
                </c:pt>
              </c:strCache>
            </c:strRef>
          </c:tx>
          <c:spPr>
            <a:solidFill>
              <a:schemeClr val="accent2"/>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{2013,2015,2016,2017,2018,2019,2020}</c:f>
              <c:numCache>
                <c:formatCode>General</c:formatCode>
                <c:ptCount val="7"/>
                <c:pt idx="0">
                  <c:v>2013</c:v>
                </c:pt>
                <c:pt idx="1">
                  <c:v>2015</c:v>
                </c:pt>
                <c:pt idx="2">
                  <c:v>2016</c:v>
                </c:pt>
                <c:pt idx="3">
                  <c:v>2017</c:v>
                </c:pt>
                <c:pt idx="4">
                  <c:v>2018</c:v>
                </c:pt>
                <c:pt idx="5">
                  <c:v>2019</c:v>
                </c:pt>
                <c:pt idx="6">
                  <c:v>2020</c:v>
                </c:pt>
              </c:numCache>
            </c:numRef>
          </c:cat>
          <c:val>
            <c:numRef>
              <c:f>[工作簿1]Sheet1!$G$2:$G$8</c:f>
              <c:numCache>
                <c:formatCode>General</c:formatCode>
                <c:ptCount val="7"/>
                <c:pt idx="0" formatCode="0.00_ ">
                  <c:v>0.95</c:v>
                </c:pt>
                <c:pt idx="1">
                  <c:v>0.88</c:v>
                </c:pt>
                <c:pt idx="2">
                  <c:v>0.75</c:v>
                </c:pt>
                <c:pt idx="3">
                  <c:v>0.65</c:v>
                </c:pt>
                <c:pt idx="4">
                  <c:v>0.6</c:v>
                </c:pt>
                <c:pt idx="5">
                  <c:v>0.45</c:v>
                </c:pt>
                <c:pt idx="6">
                  <c:v>0.4</c:v>
                </c:pt>
              </c:numCache>
            </c:numRef>
          </c:val>
          <c:extLst>
            <c:ext xmlns:c16="http://schemas.microsoft.com/office/drawing/2014/chart" uri="{C3380CC4-5D6E-409C-BE32-E72D297353CC}">
              <c16:uniqueId val="{00000001-FC95-4686-AFCA-1AAC8C312CBF}"/>
            </c:ext>
          </c:extLst>
        </c:ser>
        <c:ser>
          <c:idx val="2"/>
          <c:order val="2"/>
          <c:tx>
            <c:strRef>
              <c:f>[工作簿1]Sheet1!$H$1</c:f>
              <c:strCache>
                <c:ptCount val="1"/>
                <c:pt idx="0">
                  <c:v>Class III area</c:v>
                </c:pt>
              </c:strCache>
            </c:strRef>
          </c:tx>
          <c:spPr>
            <a:solidFill>
              <a:schemeClr val="accent3"/>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{2013,2015,2016,2017,2018,2019,2020}</c:f>
              <c:numCache>
                <c:formatCode>General</c:formatCode>
                <c:ptCount val="7"/>
                <c:pt idx="0">
                  <c:v>2013</c:v>
                </c:pt>
                <c:pt idx="1">
                  <c:v>2015</c:v>
                </c:pt>
                <c:pt idx="2">
                  <c:v>2016</c:v>
                </c:pt>
                <c:pt idx="3">
                  <c:v>2017</c:v>
                </c:pt>
                <c:pt idx="4">
                  <c:v>2018</c:v>
                </c:pt>
                <c:pt idx="5">
                  <c:v>2019</c:v>
                </c:pt>
                <c:pt idx="6">
                  <c:v>2020</c:v>
                </c:pt>
              </c:numCache>
            </c:numRef>
          </c:cat>
          <c:val>
            <c:numRef>
              <c:f>[工作簿1]Sheet1!$H$2:$H$8</c:f>
              <c:numCache>
                <c:formatCode>General</c:formatCode>
                <c:ptCount val="7"/>
                <c:pt idx="0">
                  <c:v>1</c:v>
                </c:pt>
                <c:pt idx="1">
                  <c:v>0.98</c:v>
                </c:pt>
                <c:pt idx="2">
                  <c:v>0.85</c:v>
                </c:pt>
                <c:pt idx="3">
                  <c:v>0.75</c:v>
                </c:pt>
                <c:pt idx="4">
                  <c:v>0.7</c:v>
                </c:pt>
                <c:pt idx="5">
                  <c:v>0.55000000000000004</c:v>
                </c:pt>
                <c:pt idx="6">
                  <c:v>0.49</c:v>
                </c:pt>
              </c:numCache>
            </c:numRef>
          </c:val>
          <c:extLst>
            <c:ext xmlns:c16="http://schemas.microsoft.com/office/drawing/2014/chart" uri="{C3380CC4-5D6E-409C-BE32-E72D297353CC}">
              <c16:uniqueId val="{00000002-FC95-4686-AFCA-1AAC8C312CBF}"/>
            </c:ext>
          </c:extLst>
        </c:ser>
        <c:dLbls>
          <c:showLegendKey val="0"/>
          <c:showVal val="1"/>
          <c:showCatName val="0"/>
          <c:showSerName val="0"/>
          <c:showPercent val="0"/>
          <c:showBubbleSize val="0"/>
        </c:dLbls>
        <c:gapWidth val="219"/>
        <c:overlap val="-27"/>
        <c:axId val="930893754"/>
        <c:axId val="81138330"/>
      </c:barChart>
      <c:catAx>
        <c:axId val="93089375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en-US"/>
          </a:p>
        </c:txPr>
        <c:crossAx val="81138330"/>
        <c:crosses val="autoZero"/>
        <c:auto val="1"/>
        <c:lblAlgn val="ctr"/>
        <c:lblOffset val="100"/>
        <c:noMultiLvlLbl val="0"/>
      </c:catAx>
      <c:valAx>
        <c:axId val="8113833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en-US"/>
          </a:p>
        </c:txPr>
        <c:crossAx val="930893754"/>
        <c:crosses val="autoZero"/>
        <c:crossBetween val="between"/>
      </c:valAx>
      <c:spPr>
        <a:noFill/>
        <a:ln>
          <a:noFill/>
        </a:ln>
        <a:effectLst/>
      </c:spPr>
    </c:plotArea>
    <c:legend>
      <c:legendPos val="b"/>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en-US" altLang="zh-CN"/>
              <a:t>T1:</a:t>
            </a:r>
            <a:r>
              <a:rPr lang="en-US"/>
              <a:t>PV Installed capacity</a:t>
            </a:r>
          </a:p>
        </c:rich>
      </c:tx>
      <c:layout>
        <c:manualLayout>
          <c:xMode val="edge"/>
          <c:yMode val="edge"/>
          <c:x val="0.30847222222222198"/>
          <c:y val="2.66362252663623E-2"/>
        </c:manualLayout>
      </c:layout>
      <c:overlay val="0"/>
      <c:spPr>
        <a:noFill/>
        <a:ln>
          <a:noFill/>
        </a:ln>
        <a:effectLst/>
      </c:spPr>
      <c:txPr>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3694444444444507E-2"/>
          <c:y val="0.17476851851851899"/>
          <c:w val="0.86936111111111103"/>
          <c:h val="0.71097222222222201"/>
        </c:manualLayout>
      </c:layout>
      <c:barChart>
        <c:barDir val="col"/>
        <c:grouping val="clustered"/>
        <c:varyColors val="0"/>
        <c:ser>
          <c:idx val="0"/>
          <c:order val="0"/>
          <c:tx>
            <c:strRef>
              <c:f>[工作簿1]Sheet1!$B$1</c:f>
              <c:strCache>
                <c:ptCount val="1"/>
                <c:pt idx="0">
                  <c:v>Installed capacity</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{2013,2014,2015,2016,2017,2018,2019}</c:f>
              <c:numCache>
                <c:formatCode>General</c:formatCode>
                <c:ptCount val="7"/>
                <c:pt idx="0">
                  <c:v>2013</c:v>
                </c:pt>
                <c:pt idx="1">
                  <c:v>2014</c:v>
                </c:pt>
                <c:pt idx="2">
                  <c:v>2015</c:v>
                </c:pt>
                <c:pt idx="3">
                  <c:v>2016</c:v>
                </c:pt>
                <c:pt idx="4">
                  <c:v>2017</c:v>
                </c:pt>
                <c:pt idx="5">
                  <c:v>2018</c:v>
                </c:pt>
                <c:pt idx="6">
                  <c:v>2019</c:v>
                </c:pt>
              </c:numCache>
            </c:numRef>
          </c:cat>
          <c:val>
            <c:numRef>
              <c:f>[工作簿1]Sheet1!$B$2:$B$8</c:f>
              <c:numCache>
                <c:formatCode>General</c:formatCode>
                <c:ptCount val="7"/>
                <c:pt idx="0">
                  <c:v>1942</c:v>
                </c:pt>
                <c:pt idx="1">
                  <c:v>2805</c:v>
                </c:pt>
                <c:pt idx="2">
                  <c:v>4318</c:v>
                </c:pt>
                <c:pt idx="3">
                  <c:v>7742</c:v>
                </c:pt>
                <c:pt idx="4">
                  <c:v>13020</c:v>
                </c:pt>
                <c:pt idx="5">
                  <c:v>17446</c:v>
                </c:pt>
                <c:pt idx="6">
                  <c:v>20430</c:v>
                </c:pt>
              </c:numCache>
            </c:numRef>
          </c:val>
          <c:extLst>
            <c:ext xmlns:c16="http://schemas.microsoft.com/office/drawing/2014/chart" uri="{C3380CC4-5D6E-409C-BE32-E72D297353CC}">
              <c16:uniqueId val="{00000000-90AF-485C-8BE0-D665EA17244D}"/>
            </c:ext>
          </c:extLst>
        </c:ser>
        <c:dLbls>
          <c:showLegendKey val="0"/>
          <c:showVal val="1"/>
          <c:showCatName val="0"/>
          <c:showSerName val="0"/>
          <c:showPercent val="0"/>
          <c:showBubbleSize val="0"/>
        </c:dLbls>
        <c:gapWidth val="219"/>
        <c:overlap val="-27"/>
        <c:axId val="330639412"/>
        <c:axId val="31632225"/>
      </c:barChart>
      <c:catAx>
        <c:axId val="33063941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en-US"/>
          </a:p>
        </c:txPr>
        <c:crossAx val="31632225"/>
        <c:crosses val="autoZero"/>
        <c:auto val="1"/>
        <c:lblAlgn val="ctr"/>
        <c:lblOffset val="100"/>
        <c:noMultiLvlLbl val="0"/>
      </c:catAx>
      <c:valAx>
        <c:axId val="3163222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en-US"/>
          </a:p>
        </c:txPr>
        <c:crossAx val="330639412"/>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2250083" y="1767462"/>
            <a:ext cx="13500497" cy="3759917"/>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8860"/>
              <a:buFont typeface="Calibri"/>
              <a:buNone/>
              <a:defRPr sz="88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
          <p:cNvSpPr txBox="1"/>
          <p:nvPr>
            <p:ph idx="1" type="subTitle"/>
          </p:nvPr>
        </p:nvSpPr>
        <p:spPr>
          <a:xfrm>
            <a:off x="2250083" y="5672376"/>
            <a:ext cx="13500497" cy="260744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475"/>
              </a:spcBef>
              <a:spcAft>
                <a:spcPts val="0"/>
              </a:spcAft>
              <a:buClr>
                <a:schemeClr val="dk1"/>
              </a:buClr>
              <a:buSzPts val="3545"/>
              <a:buNone/>
              <a:defRPr sz="3545"/>
            </a:lvl1pPr>
            <a:lvl2pPr lvl="1" algn="ctr">
              <a:lnSpc>
                <a:spcPct val="90000"/>
              </a:lnSpc>
              <a:spcBef>
                <a:spcPts val="740"/>
              </a:spcBef>
              <a:spcAft>
                <a:spcPts val="0"/>
              </a:spcAft>
              <a:buClr>
                <a:schemeClr val="dk1"/>
              </a:buClr>
              <a:buSzPts val="2955"/>
              <a:buNone/>
              <a:defRPr sz="2955"/>
            </a:lvl2pPr>
            <a:lvl3pPr lvl="2" algn="ctr">
              <a:lnSpc>
                <a:spcPct val="90000"/>
              </a:lnSpc>
              <a:spcBef>
                <a:spcPts val="740"/>
              </a:spcBef>
              <a:spcAft>
                <a:spcPts val="0"/>
              </a:spcAft>
              <a:buClr>
                <a:schemeClr val="dk1"/>
              </a:buClr>
              <a:buSzPts val="2660"/>
              <a:buNone/>
              <a:defRPr sz="2660"/>
            </a:lvl3pPr>
            <a:lvl4pPr lvl="3" algn="ctr">
              <a:lnSpc>
                <a:spcPct val="90000"/>
              </a:lnSpc>
              <a:spcBef>
                <a:spcPts val="740"/>
              </a:spcBef>
              <a:spcAft>
                <a:spcPts val="0"/>
              </a:spcAft>
              <a:buClr>
                <a:schemeClr val="dk1"/>
              </a:buClr>
              <a:buSzPts val="2360"/>
              <a:buNone/>
              <a:defRPr sz="2360"/>
            </a:lvl4pPr>
            <a:lvl5pPr lvl="4" algn="ctr">
              <a:lnSpc>
                <a:spcPct val="90000"/>
              </a:lnSpc>
              <a:spcBef>
                <a:spcPts val="740"/>
              </a:spcBef>
              <a:spcAft>
                <a:spcPts val="0"/>
              </a:spcAft>
              <a:buClr>
                <a:schemeClr val="dk1"/>
              </a:buClr>
              <a:buSzPts val="2360"/>
              <a:buNone/>
              <a:defRPr sz="2360"/>
            </a:lvl5pPr>
            <a:lvl6pPr lvl="5" algn="ctr">
              <a:lnSpc>
                <a:spcPct val="90000"/>
              </a:lnSpc>
              <a:spcBef>
                <a:spcPts val="740"/>
              </a:spcBef>
              <a:spcAft>
                <a:spcPts val="0"/>
              </a:spcAft>
              <a:buClr>
                <a:schemeClr val="dk1"/>
              </a:buClr>
              <a:buSzPts val="2360"/>
              <a:buNone/>
              <a:defRPr sz="2360"/>
            </a:lvl6pPr>
            <a:lvl7pPr lvl="6" algn="ctr">
              <a:lnSpc>
                <a:spcPct val="90000"/>
              </a:lnSpc>
              <a:spcBef>
                <a:spcPts val="740"/>
              </a:spcBef>
              <a:spcAft>
                <a:spcPts val="0"/>
              </a:spcAft>
              <a:buClr>
                <a:schemeClr val="dk1"/>
              </a:buClr>
              <a:buSzPts val="2360"/>
              <a:buNone/>
              <a:defRPr sz="2360"/>
            </a:lvl7pPr>
            <a:lvl8pPr lvl="7" algn="ctr">
              <a:lnSpc>
                <a:spcPct val="90000"/>
              </a:lnSpc>
              <a:spcBef>
                <a:spcPts val="740"/>
              </a:spcBef>
              <a:spcAft>
                <a:spcPts val="0"/>
              </a:spcAft>
              <a:buClr>
                <a:schemeClr val="dk1"/>
              </a:buClr>
              <a:buSzPts val="2360"/>
              <a:buNone/>
              <a:defRPr sz="2360"/>
            </a:lvl8pPr>
            <a:lvl9pPr lvl="8" algn="ctr">
              <a:lnSpc>
                <a:spcPct val="90000"/>
              </a:lnSpc>
              <a:spcBef>
                <a:spcPts val="740"/>
              </a:spcBef>
              <a:spcAft>
                <a:spcPts val="0"/>
              </a:spcAft>
              <a:buClr>
                <a:schemeClr val="dk1"/>
              </a:buClr>
              <a:buSzPts val="2360"/>
              <a:buNone/>
              <a:defRPr sz="2360"/>
            </a:lvl9pPr>
          </a:lstStyle>
          <a:p/>
        </p:txBody>
      </p:sp>
      <p:sp>
        <p:nvSpPr>
          <p:cNvPr id="14" name="Google Shape;14;p3"/>
          <p:cNvSpPr txBox="1"/>
          <p:nvPr>
            <p:ph idx="10" type="dt"/>
          </p:nvPr>
        </p:nvSpPr>
        <p:spPr>
          <a:xfrm>
            <a:off x="1237546" y="10009781"/>
            <a:ext cx="4050149" cy="57498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1" type="ftr"/>
          </p:nvPr>
        </p:nvSpPr>
        <p:spPr>
          <a:xfrm>
            <a:off x="5962720" y="10009781"/>
            <a:ext cx="6075224" cy="57498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2" type="sldNum"/>
          </p:nvPr>
        </p:nvSpPr>
        <p:spPr>
          <a:xfrm>
            <a:off x="12712968" y="10009781"/>
            <a:ext cx="4050149" cy="57498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1237546" y="574988"/>
            <a:ext cx="15525572" cy="208745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txBox="1"/>
          <p:nvPr>
            <p:ph idx="1" type="body"/>
          </p:nvPr>
        </p:nvSpPr>
        <p:spPr>
          <a:xfrm rot="5400000">
            <a:off x="5574157" y="-1461674"/>
            <a:ext cx="6852350" cy="1552557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475"/>
              </a:spcBef>
              <a:spcAft>
                <a:spcPts val="0"/>
              </a:spcAft>
              <a:buClr>
                <a:schemeClr val="dk1"/>
              </a:buClr>
              <a:buSzPts val="1800"/>
              <a:buChar char="•"/>
              <a:defRPr/>
            </a:lvl1pPr>
            <a:lvl2pPr indent="-342900" lvl="1" marL="914400" algn="l">
              <a:lnSpc>
                <a:spcPct val="90000"/>
              </a:lnSpc>
              <a:spcBef>
                <a:spcPts val="740"/>
              </a:spcBef>
              <a:spcAft>
                <a:spcPts val="0"/>
              </a:spcAft>
              <a:buClr>
                <a:schemeClr val="dk1"/>
              </a:buClr>
              <a:buSzPts val="1800"/>
              <a:buChar char="•"/>
              <a:defRPr/>
            </a:lvl2pPr>
            <a:lvl3pPr indent="-342900" lvl="2" marL="1371600" algn="l">
              <a:lnSpc>
                <a:spcPct val="90000"/>
              </a:lnSpc>
              <a:spcBef>
                <a:spcPts val="740"/>
              </a:spcBef>
              <a:spcAft>
                <a:spcPts val="0"/>
              </a:spcAft>
              <a:buClr>
                <a:schemeClr val="dk1"/>
              </a:buClr>
              <a:buSzPts val="1800"/>
              <a:buChar char="•"/>
              <a:defRPr/>
            </a:lvl3pPr>
            <a:lvl4pPr indent="-342900" lvl="3" marL="1828800" algn="l">
              <a:lnSpc>
                <a:spcPct val="90000"/>
              </a:lnSpc>
              <a:spcBef>
                <a:spcPts val="740"/>
              </a:spcBef>
              <a:spcAft>
                <a:spcPts val="0"/>
              </a:spcAft>
              <a:buClr>
                <a:schemeClr val="dk1"/>
              </a:buClr>
              <a:buSzPts val="1800"/>
              <a:buChar char="•"/>
              <a:defRPr/>
            </a:lvl4pPr>
            <a:lvl5pPr indent="-342900" lvl="4" marL="2286000" algn="l">
              <a:lnSpc>
                <a:spcPct val="90000"/>
              </a:lnSpc>
              <a:spcBef>
                <a:spcPts val="740"/>
              </a:spcBef>
              <a:spcAft>
                <a:spcPts val="0"/>
              </a:spcAft>
              <a:buClr>
                <a:schemeClr val="dk1"/>
              </a:buClr>
              <a:buSzPts val="1800"/>
              <a:buChar char="•"/>
              <a:defRPr/>
            </a:lvl5pPr>
            <a:lvl6pPr indent="-342900" lvl="5" marL="2743200" algn="l">
              <a:lnSpc>
                <a:spcPct val="90000"/>
              </a:lnSpc>
              <a:spcBef>
                <a:spcPts val="740"/>
              </a:spcBef>
              <a:spcAft>
                <a:spcPts val="0"/>
              </a:spcAft>
              <a:buClr>
                <a:schemeClr val="dk1"/>
              </a:buClr>
              <a:buSzPts val="1800"/>
              <a:buChar char="•"/>
              <a:defRPr/>
            </a:lvl6pPr>
            <a:lvl7pPr indent="-342900" lvl="6" marL="3200400" algn="l">
              <a:lnSpc>
                <a:spcPct val="90000"/>
              </a:lnSpc>
              <a:spcBef>
                <a:spcPts val="740"/>
              </a:spcBef>
              <a:spcAft>
                <a:spcPts val="0"/>
              </a:spcAft>
              <a:buClr>
                <a:schemeClr val="dk1"/>
              </a:buClr>
              <a:buSzPts val="1800"/>
              <a:buChar char="•"/>
              <a:defRPr/>
            </a:lvl7pPr>
            <a:lvl8pPr indent="-342900" lvl="7" marL="3657600" algn="l">
              <a:lnSpc>
                <a:spcPct val="90000"/>
              </a:lnSpc>
              <a:spcBef>
                <a:spcPts val="740"/>
              </a:spcBef>
              <a:spcAft>
                <a:spcPts val="0"/>
              </a:spcAft>
              <a:buClr>
                <a:schemeClr val="dk1"/>
              </a:buClr>
              <a:buSzPts val="1800"/>
              <a:buChar char="•"/>
              <a:defRPr/>
            </a:lvl8pPr>
            <a:lvl9pPr indent="-342900" lvl="8" marL="4114800" algn="l">
              <a:lnSpc>
                <a:spcPct val="90000"/>
              </a:lnSpc>
              <a:spcBef>
                <a:spcPts val="740"/>
              </a:spcBef>
              <a:spcAft>
                <a:spcPts val="0"/>
              </a:spcAft>
              <a:buClr>
                <a:schemeClr val="dk1"/>
              </a:buClr>
              <a:buSzPts val="1800"/>
              <a:buChar char="•"/>
              <a:defRPr/>
            </a:lvl9pPr>
          </a:lstStyle>
          <a:p/>
        </p:txBody>
      </p:sp>
      <p:sp>
        <p:nvSpPr>
          <p:cNvPr id="71" name="Google Shape;71;p12"/>
          <p:cNvSpPr txBox="1"/>
          <p:nvPr>
            <p:ph idx="10" type="dt"/>
          </p:nvPr>
        </p:nvSpPr>
        <p:spPr>
          <a:xfrm>
            <a:off x="1237546" y="10009781"/>
            <a:ext cx="4050149" cy="57498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5962720" y="10009781"/>
            <a:ext cx="6075224" cy="57498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12712968" y="10009781"/>
            <a:ext cx="4050149" cy="57498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排标题与文本"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10246271" y="3210441"/>
            <a:ext cx="9152300" cy="388139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2370980" y="-558449"/>
            <a:ext cx="9152300" cy="1141917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475"/>
              </a:spcBef>
              <a:spcAft>
                <a:spcPts val="0"/>
              </a:spcAft>
              <a:buClr>
                <a:schemeClr val="dk1"/>
              </a:buClr>
              <a:buSzPts val="1800"/>
              <a:buChar char="•"/>
              <a:defRPr/>
            </a:lvl1pPr>
            <a:lvl2pPr indent="-342900" lvl="1" marL="914400" algn="l">
              <a:lnSpc>
                <a:spcPct val="90000"/>
              </a:lnSpc>
              <a:spcBef>
                <a:spcPts val="740"/>
              </a:spcBef>
              <a:spcAft>
                <a:spcPts val="0"/>
              </a:spcAft>
              <a:buClr>
                <a:schemeClr val="dk1"/>
              </a:buClr>
              <a:buSzPts val="1800"/>
              <a:buChar char="•"/>
              <a:defRPr/>
            </a:lvl2pPr>
            <a:lvl3pPr indent="-342900" lvl="2" marL="1371600" algn="l">
              <a:lnSpc>
                <a:spcPct val="90000"/>
              </a:lnSpc>
              <a:spcBef>
                <a:spcPts val="740"/>
              </a:spcBef>
              <a:spcAft>
                <a:spcPts val="0"/>
              </a:spcAft>
              <a:buClr>
                <a:schemeClr val="dk1"/>
              </a:buClr>
              <a:buSzPts val="1800"/>
              <a:buChar char="•"/>
              <a:defRPr/>
            </a:lvl3pPr>
            <a:lvl4pPr indent="-342900" lvl="3" marL="1828800" algn="l">
              <a:lnSpc>
                <a:spcPct val="90000"/>
              </a:lnSpc>
              <a:spcBef>
                <a:spcPts val="740"/>
              </a:spcBef>
              <a:spcAft>
                <a:spcPts val="0"/>
              </a:spcAft>
              <a:buClr>
                <a:schemeClr val="dk1"/>
              </a:buClr>
              <a:buSzPts val="1800"/>
              <a:buChar char="•"/>
              <a:defRPr/>
            </a:lvl4pPr>
            <a:lvl5pPr indent="-342900" lvl="4" marL="2286000" algn="l">
              <a:lnSpc>
                <a:spcPct val="90000"/>
              </a:lnSpc>
              <a:spcBef>
                <a:spcPts val="740"/>
              </a:spcBef>
              <a:spcAft>
                <a:spcPts val="0"/>
              </a:spcAft>
              <a:buClr>
                <a:schemeClr val="dk1"/>
              </a:buClr>
              <a:buSzPts val="1800"/>
              <a:buChar char="•"/>
              <a:defRPr/>
            </a:lvl5pPr>
            <a:lvl6pPr indent="-342900" lvl="5" marL="2743200" algn="l">
              <a:lnSpc>
                <a:spcPct val="90000"/>
              </a:lnSpc>
              <a:spcBef>
                <a:spcPts val="740"/>
              </a:spcBef>
              <a:spcAft>
                <a:spcPts val="0"/>
              </a:spcAft>
              <a:buClr>
                <a:schemeClr val="dk1"/>
              </a:buClr>
              <a:buSzPts val="1800"/>
              <a:buChar char="•"/>
              <a:defRPr/>
            </a:lvl6pPr>
            <a:lvl7pPr indent="-342900" lvl="6" marL="3200400" algn="l">
              <a:lnSpc>
                <a:spcPct val="90000"/>
              </a:lnSpc>
              <a:spcBef>
                <a:spcPts val="740"/>
              </a:spcBef>
              <a:spcAft>
                <a:spcPts val="0"/>
              </a:spcAft>
              <a:buClr>
                <a:schemeClr val="dk1"/>
              </a:buClr>
              <a:buSzPts val="1800"/>
              <a:buChar char="•"/>
              <a:defRPr/>
            </a:lvl7pPr>
            <a:lvl8pPr indent="-342900" lvl="7" marL="3657600" algn="l">
              <a:lnSpc>
                <a:spcPct val="90000"/>
              </a:lnSpc>
              <a:spcBef>
                <a:spcPts val="740"/>
              </a:spcBef>
              <a:spcAft>
                <a:spcPts val="0"/>
              </a:spcAft>
              <a:buClr>
                <a:schemeClr val="dk1"/>
              </a:buClr>
              <a:buSzPts val="1800"/>
              <a:buChar char="•"/>
              <a:defRPr/>
            </a:lvl8pPr>
            <a:lvl9pPr indent="-342900" lvl="8" marL="4114800" algn="l">
              <a:lnSpc>
                <a:spcPct val="90000"/>
              </a:lnSpc>
              <a:spcBef>
                <a:spcPts val="740"/>
              </a:spcBef>
              <a:spcAft>
                <a:spcPts val="0"/>
              </a:spcAft>
              <a:buClr>
                <a:schemeClr val="dk1"/>
              </a:buClr>
              <a:buSzPts val="1800"/>
              <a:buChar char="•"/>
              <a:defRPr/>
            </a:lvl9pPr>
          </a:lstStyle>
          <a:p/>
        </p:txBody>
      </p:sp>
      <p:sp>
        <p:nvSpPr>
          <p:cNvPr id="77" name="Google Shape;77;p13"/>
          <p:cNvSpPr txBox="1"/>
          <p:nvPr>
            <p:ph idx="10" type="dt"/>
          </p:nvPr>
        </p:nvSpPr>
        <p:spPr>
          <a:xfrm>
            <a:off x="1237546" y="10009781"/>
            <a:ext cx="4050149" cy="57498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5962720" y="10009781"/>
            <a:ext cx="6075224" cy="57498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12712968" y="10009781"/>
            <a:ext cx="4050149" cy="57498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1237546" y="574988"/>
            <a:ext cx="15525572" cy="208745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
          <p:cNvSpPr txBox="1"/>
          <p:nvPr>
            <p:ph idx="1" type="body"/>
          </p:nvPr>
        </p:nvSpPr>
        <p:spPr>
          <a:xfrm>
            <a:off x="1237546" y="2874937"/>
            <a:ext cx="15525572" cy="68523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475"/>
              </a:spcBef>
              <a:spcAft>
                <a:spcPts val="0"/>
              </a:spcAft>
              <a:buClr>
                <a:schemeClr val="dk1"/>
              </a:buClr>
              <a:buSzPts val="1800"/>
              <a:buChar char="•"/>
              <a:defRPr/>
            </a:lvl1pPr>
            <a:lvl2pPr indent="-342900" lvl="1" marL="914400" algn="l">
              <a:lnSpc>
                <a:spcPct val="90000"/>
              </a:lnSpc>
              <a:spcBef>
                <a:spcPts val="740"/>
              </a:spcBef>
              <a:spcAft>
                <a:spcPts val="0"/>
              </a:spcAft>
              <a:buClr>
                <a:schemeClr val="dk1"/>
              </a:buClr>
              <a:buSzPts val="1800"/>
              <a:buChar char="•"/>
              <a:defRPr/>
            </a:lvl2pPr>
            <a:lvl3pPr indent="-342900" lvl="2" marL="1371600" algn="l">
              <a:lnSpc>
                <a:spcPct val="90000"/>
              </a:lnSpc>
              <a:spcBef>
                <a:spcPts val="740"/>
              </a:spcBef>
              <a:spcAft>
                <a:spcPts val="0"/>
              </a:spcAft>
              <a:buClr>
                <a:schemeClr val="dk1"/>
              </a:buClr>
              <a:buSzPts val="1800"/>
              <a:buChar char="•"/>
              <a:defRPr/>
            </a:lvl3pPr>
            <a:lvl4pPr indent="-342900" lvl="3" marL="1828800" algn="l">
              <a:lnSpc>
                <a:spcPct val="90000"/>
              </a:lnSpc>
              <a:spcBef>
                <a:spcPts val="740"/>
              </a:spcBef>
              <a:spcAft>
                <a:spcPts val="0"/>
              </a:spcAft>
              <a:buClr>
                <a:schemeClr val="dk1"/>
              </a:buClr>
              <a:buSzPts val="1800"/>
              <a:buChar char="•"/>
              <a:defRPr/>
            </a:lvl4pPr>
            <a:lvl5pPr indent="-342900" lvl="4" marL="2286000" algn="l">
              <a:lnSpc>
                <a:spcPct val="90000"/>
              </a:lnSpc>
              <a:spcBef>
                <a:spcPts val="740"/>
              </a:spcBef>
              <a:spcAft>
                <a:spcPts val="0"/>
              </a:spcAft>
              <a:buClr>
                <a:schemeClr val="dk1"/>
              </a:buClr>
              <a:buSzPts val="1800"/>
              <a:buChar char="•"/>
              <a:defRPr/>
            </a:lvl5pPr>
            <a:lvl6pPr indent="-342900" lvl="5" marL="2743200" algn="l">
              <a:lnSpc>
                <a:spcPct val="90000"/>
              </a:lnSpc>
              <a:spcBef>
                <a:spcPts val="740"/>
              </a:spcBef>
              <a:spcAft>
                <a:spcPts val="0"/>
              </a:spcAft>
              <a:buClr>
                <a:schemeClr val="dk1"/>
              </a:buClr>
              <a:buSzPts val="1800"/>
              <a:buChar char="•"/>
              <a:defRPr/>
            </a:lvl6pPr>
            <a:lvl7pPr indent="-342900" lvl="6" marL="3200400" algn="l">
              <a:lnSpc>
                <a:spcPct val="90000"/>
              </a:lnSpc>
              <a:spcBef>
                <a:spcPts val="740"/>
              </a:spcBef>
              <a:spcAft>
                <a:spcPts val="0"/>
              </a:spcAft>
              <a:buClr>
                <a:schemeClr val="dk1"/>
              </a:buClr>
              <a:buSzPts val="1800"/>
              <a:buChar char="•"/>
              <a:defRPr/>
            </a:lvl7pPr>
            <a:lvl8pPr indent="-342900" lvl="7" marL="3657600" algn="l">
              <a:lnSpc>
                <a:spcPct val="90000"/>
              </a:lnSpc>
              <a:spcBef>
                <a:spcPts val="740"/>
              </a:spcBef>
              <a:spcAft>
                <a:spcPts val="0"/>
              </a:spcAft>
              <a:buClr>
                <a:schemeClr val="dk1"/>
              </a:buClr>
              <a:buSzPts val="1800"/>
              <a:buChar char="•"/>
              <a:defRPr/>
            </a:lvl8pPr>
            <a:lvl9pPr indent="-342900" lvl="8" marL="4114800" algn="l">
              <a:lnSpc>
                <a:spcPct val="90000"/>
              </a:lnSpc>
              <a:spcBef>
                <a:spcPts val="740"/>
              </a:spcBef>
              <a:spcAft>
                <a:spcPts val="0"/>
              </a:spcAft>
              <a:buClr>
                <a:schemeClr val="dk1"/>
              </a:buClr>
              <a:buSzPts val="1800"/>
              <a:buChar char="•"/>
              <a:defRPr/>
            </a:lvl9pPr>
          </a:lstStyle>
          <a:p/>
        </p:txBody>
      </p:sp>
      <p:sp>
        <p:nvSpPr>
          <p:cNvPr id="20" name="Google Shape;20;p4"/>
          <p:cNvSpPr txBox="1"/>
          <p:nvPr>
            <p:ph idx="10" type="dt"/>
          </p:nvPr>
        </p:nvSpPr>
        <p:spPr>
          <a:xfrm>
            <a:off x="1237546" y="10009781"/>
            <a:ext cx="4050149" cy="57498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1" type="ftr"/>
          </p:nvPr>
        </p:nvSpPr>
        <p:spPr>
          <a:xfrm>
            <a:off x="5962720" y="10009781"/>
            <a:ext cx="6075224" cy="57498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2" type="sldNum"/>
          </p:nvPr>
        </p:nvSpPr>
        <p:spPr>
          <a:xfrm>
            <a:off x="12712968" y="10009781"/>
            <a:ext cx="4050149" cy="57498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1228170" y="2692442"/>
            <a:ext cx="15525572" cy="449240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8860"/>
              <a:buFont typeface="Calibri"/>
              <a:buNone/>
              <a:defRPr sz="88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
          <p:cNvSpPr txBox="1"/>
          <p:nvPr>
            <p:ph idx="1" type="body"/>
          </p:nvPr>
        </p:nvSpPr>
        <p:spPr>
          <a:xfrm>
            <a:off x="1228170" y="7227343"/>
            <a:ext cx="15525572" cy="236244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475"/>
              </a:spcBef>
              <a:spcAft>
                <a:spcPts val="0"/>
              </a:spcAft>
              <a:buClr>
                <a:srgbClr val="888888"/>
              </a:buClr>
              <a:buSzPts val="3545"/>
              <a:buNone/>
              <a:defRPr sz="3545">
                <a:solidFill>
                  <a:srgbClr val="888888"/>
                </a:solidFill>
              </a:defRPr>
            </a:lvl1pPr>
            <a:lvl2pPr indent="-228600" lvl="1" marL="914400" algn="l">
              <a:lnSpc>
                <a:spcPct val="90000"/>
              </a:lnSpc>
              <a:spcBef>
                <a:spcPts val="740"/>
              </a:spcBef>
              <a:spcAft>
                <a:spcPts val="0"/>
              </a:spcAft>
              <a:buClr>
                <a:srgbClr val="888888"/>
              </a:buClr>
              <a:buSzPts val="2955"/>
              <a:buNone/>
              <a:defRPr sz="2955">
                <a:solidFill>
                  <a:srgbClr val="888888"/>
                </a:solidFill>
              </a:defRPr>
            </a:lvl2pPr>
            <a:lvl3pPr indent="-228600" lvl="2" marL="1371600" algn="l">
              <a:lnSpc>
                <a:spcPct val="90000"/>
              </a:lnSpc>
              <a:spcBef>
                <a:spcPts val="740"/>
              </a:spcBef>
              <a:spcAft>
                <a:spcPts val="0"/>
              </a:spcAft>
              <a:buClr>
                <a:srgbClr val="888888"/>
              </a:buClr>
              <a:buSzPts val="2660"/>
              <a:buNone/>
              <a:defRPr sz="2660">
                <a:solidFill>
                  <a:srgbClr val="888888"/>
                </a:solidFill>
              </a:defRPr>
            </a:lvl3pPr>
            <a:lvl4pPr indent="-228600" lvl="3" marL="1828800" algn="l">
              <a:lnSpc>
                <a:spcPct val="90000"/>
              </a:lnSpc>
              <a:spcBef>
                <a:spcPts val="740"/>
              </a:spcBef>
              <a:spcAft>
                <a:spcPts val="0"/>
              </a:spcAft>
              <a:buClr>
                <a:srgbClr val="888888"/>
              </a:buClr>
              <a:buSzPts val="2360"/>
              <a:buNone/>
              <a:defRPr sz="2360">
                <a:solidFill>
                  <a:srgbClr val="888888"/>
                </a:solidFill>
              </a:defRPr>
            </a:lvl4pPr>
            <a:lvl5pPr indent="-228600" lvl="4" marL="2286000" algn="l">
              <a:lnSpc>
                <a:spcPct val="90000"/>
              </a:lnSpc>
              <a:spcBef>
                <a:spcPts val="740"/>
              </a:spcBef>
              <a:spcAft>
                <a:spcPts val="0"/>
              </a:spcAft>
              <a:buClr>
                <a:srgbClr val="888888"/>
              </a:buClr>
              <a:buSzPts val="2360"/>
              <a:buNone/>
              <a:defRPr sz="2360">
                <a:solidFill>
                  <a:srgbClr val="888888"/>
                </a:solidFill>
              </a:defRPr>
            </a:lvl5pPr>
            <a:lvl6pPr indent="-228600" lvl="5" marL="2743200" algn="l">
              <a:lnSpc>
                <a:spcPct val="90000"/>
              </a:lnSpc>
              <a:spcBef>
                <a:spcPts val="740"/>
              </a:spcBef>
              <a:spcAft>
                <a:spcPts val="0"/>
              </a:spcAft>
              <a:buClr>
                <a:srgbClr val="888888"/>
              </a:buClr>
              <a:buSzPts val="2360"/>
              <a:buNone/>
              <a:defRPr sz="2360">
                <a:solidFill>
                  <a:srgbClr val="888888"/>
                </a:solidFill>
              </a:defRPr>
            </a:lvl6pPr>
            <a:lvl7pPr indent="-228600" lvl="6" marL="3200400" algn="l">
              <a:lnSpc>
                <a:spcPct val="90000"/>
              </a:lnSpc>
              <a:spcBef>
                <a:spcPts val="740"/>
              </a:spcBef>
              <a:spcAft>
                <a:spcPts val="0"/>
              </a:spcAft>
              <a:buClr>
                <a:srgbClr val="888888"/>
              </a:buClr>
              <a:buSzPts val="2360"/>
              <a:buNone/>
              <a:defRPr sz="2360">
                <a:solidFill>
                  <a:srgbClr val="888888"/>
                </a:solidFill>
              </a:defRPr>
            </a:lvl7pPr>
            <a:lvl8pPr indent="-228600" lvl="7" marL="3657600" algn="l">
              <a:lnSpc>
                <a:spcPct val="90000"/>
              </a:lnSpc>
              <a:spcBef>
                <a:spcPts val="740"/>
              </a:spcBef>
              <a:spcAft>
                <a:spcPts val="0"/>
              </a:spcAft>
              <a:buClr>
                <a:srgbClr val="888888"/>
              </a:buClr>
              <a:buSzPts val="2360"/>
              <a:buNone/>
              <a:defRPr sz="2360">
                <a:solidFill>
                  <a:srgbClr val="888888"/>
                </a:solidFill>
              </a:defRPr>
            </a:lvl8pPr>
            <a:lvl9pPr indent="-228600" lvl="8" marL="4114800" algn="l">
              <a:lnSpc>
                <a:spcPct val="90000"/>
              </a:lnSpc>
              <a:spcBef>
                <a:spcPts val="740"/>
              </a:spcBef>
              <a:spcAft>
                <a:spcPts val="0"/>
              </a:spcAft>
              <a:buClr>
                <a:srgbClr val="888888"/>
              </a:buClr>
              <a:buSzPts val="2360"/>
              <a:buNone/>
              <a:defRPr sz="2360">
                <a:solidFill>
                  <a:srgbClr val="888888"/>
                </a:solidFill>
              </a:defRPr>
            </a:lvl9pPr>
          </a:lstStyle>
          <a:p/>
        </p:txBody>
      </p:sp>
      <p:sp>
        <p:nvSpPr>
          <p:cNvPr id="26" name="Google Shape;26;p5"/>
          <p:cNvSpPr txBox="1"/>
          <p:nvPr>
            <p:ph idx="10" type="dt"/>
          </p:nvPr>
        </p:nvSpPr>
        <p:spPr>
          <a:xfrm>
            <a:off x="1237546" y="10009781"/>
            <a:ext cx="4050149" cy="57498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1" type="ftr"/>
          </p:nvPr>
        </p:nvSpPr>
        <p:spPr>
          <a:xfrm>
            <a:off x="5962720" y="10009781"/>
            <a:ext cx="6075224" cy="57498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2" type="sldNum"/>
          </p:nvPr>
        </p:nvSpPr>
        <p:spPr>
          <a:xfrm>
            <a:off x="12712968" y="10009781"/>
            <a:ext cx="4050149" cy="57498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1237546" y="574988"/>
            <a:ext cx="15525572" cy="208745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
          <p:cNvSpPr txBox="1"/>
          <p:nvPr>
            <p:ph idx="1" type="body"/>
          </p:nvPr>
        </p:nvSpPr>
        <p:spPr>
          <a:xfrm>
            <a:off x="1237545" y="2874937"/>
            <a:ext cx="7650282" cy="68523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475"/>
              </a:spcBef>
              <a:spcAft>
                <a:spcPts val="0"/>
              </a:spcAft>
              <a:buClr>
                <a:schemeClr val="dk1"/>
              </a:buClr>
              <a:buSzPts val="1800"/>
              <a:buChar char="•"/>
              <a:defRPr/>
            </a:lvl1pPr>
            <a:lvl2pPr indent="-342900" lvl="1" marL="914400" algn="l">
              <a:lnSpc>
                <a:spcPct val="90000"/>
              </a:lnSpc>
              <a:spcBef>
                <a:spcPts val="740"/>
              </a:spcBef>
              <a:spcAft>
                <a:spcPts val="0"/>
              </a:spcAft>
              <a:buClr>
                <a:schemeClr val="dk1"/>
              </a:buClr>
              <a:buSzPts val="1800"/>
              <a:buChar char="•"/>
              <a:defRPr/>
            </a:lvl2pPr>
            <a:lvl3pPr indent="-342900" lvl="2" marL="1371600" algn="l">
              <a:lnSpc>
                <a:spcPct val="90000"/>
              </a:lnSpc>
              <a:spcBef>
                <a:spcPts val="740"/>
              </a:spcBef>
              <a:spcAft>
                <a:spcPts val="0"/>
              </a:spcAft>
              <a:buClr>
                <a:schemeClr val="dk1"/>
              </a:buClr>
              <a:buSzPts val="1800"/>
              <a:buChar char="•"/>
              <a:defRPr/>
            </a:lvl3pPr>
            <a:lvl4pPr indent="-342900" lvl="3" marL="1828800" algn="l">
              <a:lnSpc>
                <a:spcPct val="90000"/>
              </a:lnSpc>
              <a:spcBef>
                <a:spcPts val="740"/>
              </a:spcBef>
              <a:spcAft>
                <a:spcPts val="0"/>
              </a:spcAft>
              <a:buClr>
                <a:schemeClr val="dk1"/>
              </a:buClr>
              <a:buSzPts val="1800"/>
              <a:buChar char="•"/>
              <a:defRPr/>
            </a:lvl4pPr>
            <a:lvl5pPr indent="-342900" lvl="4" marL="2286000" algn="l">
              <a:lnSpc>
                <a:spcPct val="90000"/>
              </a:lnSpc>
              <a:spcBef>
                <a:spcPts val="740"/>
              </a:spcBef>
              <a:spcAft>
                <a:spcPts val="0"/>
              </a:spcAft>
              <a:buClr>
                <a:schemeClr val="dk1"/>
              </a:buClr>
              <a:buSzPts val="1800"/>
              <a:buChar char="•"/>
              <a:defRPr/>
            </a:lvl5pPr>
            <a:lvl6pPr indent="-342900" lvl="5" marL="2743200" algn="l">
              <a:lnSpc>
                <a:spcPct val="90000"/>
              </a:lnSpc>
              <a:spcBef>
                <a:spcPts val="740"/>
              </a:spcBef>
              <a:spcAft>
                <a:spcPts val="0"/>
              </a:spcAft>
              <a:buClr>
                <a:schemeClr val="dk1"/>
              </a:buClr>
              <a:buSzPts val="1800"/>
              <a:buChar char="•"/>
              <a:defRPr/>
            </a:lvl6pPr>
            <a:lvl7pPr indent="-342900" lvl="6" marL="3200400" algn="l">
              <a:lnSpc>
                <a:spcPct val="90000"/>
              </a:lnSpc>
              <a:spcBef>
                <a:spcPts val="740"/>
              </a:spcBef>
              <a:spcAft>
                <a:spcPts val="0"/>
              </a:spcAft>
              <a:buClr>
                <a:schemeClr val="dk1"/>
              </a:buClr>
              <a:buSzPts val="1800"/>
              <a:buChar char="•"/>
              <a:defRPr/>
            </a:lvl7pPr>
            <a:lvl8pPr indent="-342900" lvl="7" marL="3657600" algn="l">
              <a:lnSpc>
                <a:spcPct val="90000"/>
              </a:lnSpc>
              <a:spcBef>
                <a:spcPts val="740"/>
              </a:spcBef>
              <a:spcAft>
                <a:spcPts val="0"/>
              </a:spcAft>
              <a:buClr>
                <a:schemeClr val="dk1"/>
              </a:buClr>
              <a:buSzPts val="1800"/>
              <a:buChar char="•"/>
              <a:defRPr/>
            </a:lvl8pPr>
            <a:lvl9pPr indent="-342900" lvl="8" marL="4114800" algn="l">
              <a:lnSpc>
                <a:spcPct val="90000"/>
              </a:lnSpc>
              <a:spcBef>
                <a:spcPts val="740"/>
              </a:spcBef>
              <a:spcAft>
                <a:spcPts val="0"/>
              </a:spcAft>
              <a:buClr>
                <a:schemeClr val="dk1"/>
              </a:buClr>
              <a:buSzPts val="1800"/>
              <a:buChar char="•"/>
              <a:defRPr/>
            </a:lvl9pPr>
          </a:lstStyle>
          <a:p/>
        </p:txBody>
      </p:sp>
      <p:sp>
        <p:nvSpPr>
          <p:cNvPr id="32" name="Google Shape;32;p6"/>
          <p:cNvSpPr txBox="1"/>
          <p:nvPr>
            <p:ph idx="2" type="body"/>
          </p:nvPr>
        </p:nvSpPr>
        <p:spPr>
          <a:xfrm>
            <a:off x="9112836" y="2874937"/>
            <a:ext cx="7650282" cy="68523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475"/>
              </a:spcBef>
              <a:spcAft>
                <a:spcPts val="0"/>
              </a:spcAft>
              <a:buClr>
                <a:schemeClr val="dk1"/>
              </a:buClr>
              <a:buSzPts val="1800"/>
              <a:buChar char="•"/>
              <a:defRPr/>
            </a:lvl1pPr>
            <a:lvl2pPr indent="-342900" lvl="1" marL="914400" algn="l">
              <a:lnSpc>
                <a:spcPct val="90000"/>
              </a:lnSpc>
              <a:spcBef>
                <a:spcPts val="740"/>
              </a:spcBef>
              <a:spcAft>
                <a:spcPts val="0"/>
              </a:spcAft>
              <a:buClr>
                <a:schemeClr val="dk1"/>
              </a:buClr>
              <a:buSzPts val="1800"/>
              <a:buChar char="•"/>
              <a:defRPr/>
            </a:lvl2pPr>
            <a:lvl3pPr indent="-342900" lvl="2" marL="1371600" algn="l">
              <a:lnSpc>
                <a:spcPct val="90000"/>
              </a:lnSpc>
              <a:spcBef>
                <a:spcPts val="740"/>
              </a:spcBef>
              <a:spcAft>
                <a:spcPts val="0"/>
              </a:spcAft>
              <a:buClr>
                <a:schemeClr val="dk1"/>
              </a:buClr>
              <a:buSzPts val="1800"/>
              <a:buChar char="•"/>
              <a:defRPr/>
            </a:lvl3pPr>
            <a:lvl4pPr indent="-342900" lvl="3" marL="1828800" algn="l">
              <a:lnSpc>
                <a:spcPct val="90000"/>
              </a:lnSpc>
              <a:spcBef>
                <a:spcPts val="740"/>
              </a:spcBef>
              <a:spcAft>
                <a:spcPts val="0"/>
              </a:spcAft>
              <a:buClr>
                <a:schemeClr val="dk1"/>
              </a:buClr>
              <a:buSzPts val="1800"/>
              <a:buChar char="•"/>
              <a:defRPr/>
            </a:lvl4pPr>
            <a:lvl5pPr indent="-342900" lvl="4" marL="2286000" algn="l">
              <a:lnSpc>
                <a:spcPct val="90000"/>
              </a:lnSpc>
              <a:spcBef>
                <a:spcPts val="740"/>
              </a:spcBef>
              <a:spcAft>
                <a:spcPts val="0"/>
              </a:spcAft>
              <a:buClr>
                <a:schemeClr val="dk1"/>
              </a:buClr>
              <a:buSzPts val="1800"/>
              <a:buChar char="•"/>
              <a:defRPr/>
            </a:lvl5pPr>
            <a:lvl6pPr indent="-342900" lvl="5" marL="2743200" algn="l">
              <a:lnSpc>
                <a:spcPct val="90000"/>
              </a:lnSpc>
              <a:spcBef>
                <a:spcPts val="740"/>
              </a:spcBef>
              <a:spcAft>
                <a:spcPts val="0"/>
              </a:spcAft>
              <a:buClr>
                <a:schemeClr val="dk1"/>
              </a:buClr>
              <a:buSzPts val="1800"/>
              <a:buChar char="•"/>
              <a:defRPr/>
            </a:lvl6pPr>
            <a:lvl7pPr indent="-342900" lvl="6" marL="3200400" algn="l">
              <a:lnSpc>
                <a:spcPct val="90000"/>
              </a:lnSpc>
              <a:spcBef>
                <a:spcPts val="740"/>
              </a:spcBef>
              <a:spcAft>
                <a:spcPts val="0"/>
              </a:spcAft>
              <a:buClr>
                <a:schemeClr val="dk1"/>
              </a:buClr>
              <a:buSzPts val="1800"/>
              <a:buChar char="•"/>
              <a:defRPr/>
            </a:lvl7pPr>
            <a:lvl8pPr indent="-342900" lvl="7" marL="3657600" algn="l">
              <a:lnSpc>
                <a:spcPct val="90000"/>
              </a:lnSpc>
              <a:spcBef>
                <a:spcPts val="740"/>
              </a:spcBef>
              <a:spcAft>
                <a:spcPts val="0"/>
              </a:spcAft>
              <a:buClr>
                <a:schemeClr val="dk1"/>
              </a:buClr>
              <a:buSzPts val="1800"/>
              <a:buChar char="•"/>
              <a:defRPr/>
            </a:lvl8pPr>
            <a:lvl9pPr indent="-342900" lvl="8" marL="4114800" algn="l">
              <a:lnSpc>
                <a:spcPct val="90000"/>
              </a:lnSpc>
              <a:spcBef>
                <a:spcPts val="740"/>
              </a:spcBef>
              <a:spcAft>
                <a:spcPts val="0"/>
              </a:spcAft>
              <a:buClr>
                <a:schemeClr val="dk1"/>
              </a:buClr>
              <a:buSzPts val="1800"/>
              <a:buChar char="•"/>
              <a:defRPr/>
            </a:lvl9pPr>
          </a:lstStyle>
          <a:p/>
        </p:txBody>
      </p:sp>
      <p:sp>
        <p:nvSpPr>
          <p:cNvPr id="33" name="Google Shape;33;p6"/>
          <p:cNvSpPr txBox="1"/>
          <p:nvPr>
            <p:ph idx="10" type="dt"/>
          </p:nvPr>
        </p:nvSpPr>
        <p:spPr>
          <a:xfrm>
            <a:off x="1237546" y="10009781"/>
            <a:ext cx="4050149" cy="57498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1" type="ftr"/>
          </p:nvPr>
        </p:nvSpPr>
        <p:spPr>
          <a:xfrm>
            <a:off x="5962720" y="10009781"/>
            <a:ext cx="6075224" cy="57498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2" type="sldNum"/>
          </p:nvPr>
        </p:nvSpPr>
        <p:spPr>
          <a:xfrm>
            <a:off x="12712968" y="10009781"/>
            <a:ext cx="4050149" cy="57498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1239890" y="574988"/>
            <a:ext cx="15525572" cy="208745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
          <p:cNvSpPr txBox="1"/>
          <p:nvPr>
            <p:ph idx="1" type="body"/>
          </p:nvPr>
        </p:nvSpPr>
        <p:spPr>
          <a:xfrm>
            <a:off x="1239891" y="2647443"/>
            <a:ext cx="7615123" cy="1297471"/>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475"/>
              </a:spcBef>
              <a:spcAft>
                <a:spcPts val="0"/>
              </a:spcAft>
              <a:buClr>
                <a:schemeClr val="dk1"/>
              </a:buClr>
              <a:buSzPts val="3545"/>
              <a:buNone/>
              <a:defRPr b="1" sz="3545"/>
            </a:lvl1pPr>
            <a:lvl2pPr indent="-228600" lvl="1" marL="914400" algn="l">
              <a:lnSpc>
                <a:spcPct val="90000"/>
              </a:lnSpc>
              <a:spcBef>
                <a:spcPts val="740"/>
              </a:spcBef>
              <a:spcAft>
                <a:spcPts val="0"/>
              </a:spcAft>
              <a:buClr>
                <a:schemeClr val="dk1"/>
              </a:buClr>
              <a:buSzPts val="2955"/>
              <a:buNone/>
              <a:defRPr b="1" sz="2955"/>
            </a:lvl2pPr>
            <a:lvl3pPr indent="-228600" lvl="2" marL="1371600" algn="l">
              <a:lnSpc>
                <a:spcPct val="90000"/>
              </a:lnSpc>
              <a:spcBef>
                <a:spcPts val="740"/>
              </a:spcBef>
              <a:spcAft>
                <a:spcPts val="0"/>
              </a:spcAft>
              <a:buClr>
                <a:schemeClr val="dk1"/>
              </a:buClr>
              <a:buSzPts val="2660"/>
              <a:buNone/>
              <a:defRPr b="1" sz="2660"/>
            </a:lvl3pPr>
            <a:lvl4pPr indent="-228600" lvl="3" marL="1828800" algn="l">
              <a:lnSpc>
                <a:spcPct val="90000"/>
              </a:lnSpc>
              <a:spcBef>
                <a:spcPts val="740"/>
              </a:spcBef>
              <a:spcAft>
                <a:spcPts val="0"/>
              </a:spcAft>
              <a:buClr>
                <a:schemeClr val="dk1"/>
              </a:buClr>
              <a:buSzPts val="2360"/>
              <a:buNone/>
              <a:defRPr b="1" sz="2360"/>
            </a:lvl4pPr>
            <a:lvl5pPr indent="-228600" lvl="4" marL="2286000" algn="l">
              <a:lnSpc>
                <a:spcPct val="90000"/>
              </a:lnSpc>
              <a:spcBef>
                <a:spcPts val="740"/>
              </a:spcBef>
              <a:spcAft>
                <a:spcPts val="0"/>
              </a:spcAft>
              <a:buClr>
                <a:schemeClr val="dk1"/>
              </a:buClr>
              <a:buSzPts val="2360"/>
              <a:buNone/>
              <a:defRPr b="1" sz="2360"/>
            </a:lvl5pPr>
            <a:lvl6pPr indent="-228600" lvl="5" marL="2743200" algn="l">
              <a:lnSpc>
                <a:spcPct val="90000"/>
              </a:lnSpc>
              <a:spcBef>
                <a:spcPts val="740"/>
              </a:spcBef>
              <a:spcAft>
                <a:spcPts val="0"/>
              </a:spcAft>
              <a:buClr>
                <a:schemeClr val="dk1"/>
              </a:buClr>
              <a:buSzPts val="2360"/>
              <a:buNone/>
              <a:defRPr b="1" sz="2360"/>
            </a:lvl6pPr>
            <a:lvl7pPr indent="-228600" lvl="6" marL="3200400" algn="l">
              <a:lnSpc>
                <a:spcPct val="90000"/>
              </a:lnSpc>
              <a:spcBef>
                <a:spcPts val="740"/>
              </a:spcBef>
              <a:spcAft>
                <a:spcPts val="0"/>
              </a:spcAft>
              <a:buClr>
                <a:schemeClr val="dk1"/>
              </a:buClr>
              <a:buSzPts val="2360"/>
              <a:buNone/>
              <a:defRPr b="1" sz="2360"/>
            </a:lvl7pPr>
            <a:lvl8pPr indent="-228600" lvl="7" marL="3657600" algn="l">
              <a:lnSpc>
                <a:spcPct val="90000"/>
              </a:lnSpc>
              <a:spcBef>
                <a:spcPts val="740"/>
              </a:spcBef>
              <a:spcAft>
                <a:spcPts val="0"/>
              </a:spcAft>
              <a:buClr>
                <a:schemeClr val="dk1"/>
              </a:buClr>
              <a:buSzPts val="2360"/>
              <a:buNone/>
              <a:defRPr b="1" sz="2360"/>
            </a:lvl8pPr>
            <a:lvl9pPr indent="-228600" lvl="8" marL="4114800" algn="l">
              <a:lnSpc>
                <a:spcPct val="90000"/>
              </a:lnSpc>
              <a:spcBef>
                <a:spcPts val="740"/>
              </a:spcBef>
              <a:spcAft>
                <a:spcPts val="0"/>
              </a:spcAft>
              <a:buClr>
                <a:schemeClr val="dk1"/>
              </a:buClr>
              <a:buSzPts val="2360"/>
              <a:buNone/>
              <a:defRPr b="1" sz="2360"/>
            </a:lvl9pPr>
          </a:lstStyle>
          <a:p/>
        </p:txBody>
      </p:sp>
      <p:sp>
        <p:nvSpPr>
          <p:cNvPr id="39" name="Google Shape;39;p7"/>
          <p:cNvSpPr txBox="1"/>
          <p:nvPr>
            <p:ph idx="2" type="body"/>
          </p:nvPr>
        </p:nvSpPr>
        <p:spPr>
          <a:xfrm>
            <a:off x="1239891" y="3944914"/>
            <a:ext cx="7615123" cy="580237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475"/>
              </a:spcBef>
              <a:spcAft>
                <a:spcPts val="0"/>
              </a:spcAft>
              <a:buClr>
                <a:schemeClr val="dk1"/>
              </a:buClr>
              <a:buSzPts val="1800"/>
              <a:buChar char="•"/>
              <a:defRPr/>
            </a:lvl1pPr>
            <a:lvl2pPr indent="-342900" lvl="1" marL="914400" algn="l">
              <a:lnSpc>
                <a:spcPct val="90000"/>
              </a:lnSpc>
              <a:spcBef>
                <a:spcPts val="740"/>
              </a:spcBef>
              <a:spcAft>
                <a:spcPts val="0"/>
              </a:spcAft>
              <a:buClr>
                <a:schemeClr val="dk1"/>
              </a:buClr>
              <a:buSzPts val="1800"/>
              <a:buChar char="•"/>
              <a:defRPr/>
            </a:lvl2pPr>
            <a:lvl3pPr indent="-342900" lvl="2" marL="1371600" algn="l">
              <a:lnSpc>
                <a:spcPct val="90000"/>
              </a:lnSpc>
              <a:spcBef>
                <a:spcPts val="740"/>
              </a:spcBef>
              <a:spcAft>
                <a:spcPts val="0"/>
              </a:spcAft>
              <a:buClr>
                <a:schemeClr val="dk1"/>
              </a:buClr>
              <a:buSzPts val="1800"/>
              <a:buChar char="•"/>
              <a:defRPr/>
            </a:lvl3pPr>
            <a:lvl4pPr indent="-342900" lvl="3" marL="1828800" algn="l">
              <a:lnSpc>
                <a:spcPct val="90000"/>
              </a:lnSpc>
              <a:spcBef>
                <a:spcPts val="740"/>
              </a:spcBef>
              <a:spcAft>
                <a:spcPts val="0"/>
              </a:spcAft>
              <a:buClr>
                <a:schemeClr val="dk1"/>
              </a:buClr>
              <a:buSzPts val="1800"/>
              <a:buChar char="•"/>
              <a:defRPr/>
            </a:lvl4pPr>
            <a:lvl5pPr indent="-342900" lvl="4" marL="2286000" algn="l">
              <a:lnSpc>
                <a:spcPct val="90000"/>
              </a:lnSpc>
              <a:spcBef>
                <a:spcPts val="740"/>
              </a:spcBef>
              <a:spcAft>
                <a:spcPts val="0"/>
              </a:spcAft>
              <a:buClr>
                <a:schemeClr val="dk1"/>
              </a:buClr>
              <a:buSzPts val="1800"/>
              <a:buChar char="•"/>
              <a:defRPr/>
            </a:lvl5pPr>
            <a:lvl6pPr indent="-342900" lvl="5" marL="2743200" algn="l">
              <a:lnSpc>
                <a:spcPct val="90000"/>
              </a:lnSpc>
              <a:spcBef>
                <a:spcPts val="740"/>
              </a:spcBef>
              <a:spcAft>
                <a:spcPts val="0"/>
              </a:spcAft>
              <a:buClr>
                <a:schemeClr val="dk1"/>
              </a:buClr>
              <a:buSzPts val="1800"/>
              <a:buChar char="•"/>
              <a:defRPr/>
            </a:lvl6pPr>
            <a:lvl7pPr indent="-342900" lvl="6" marL="3200400" algn="l">
              <a:lnSpc>
                <a:spcPct val="90000"/>
              </a:lnSpc>
              <a:spcBef>
                <a:spcPts val="740"/>
              </a:spcBef>
              <a:spcAft>
                <a:spcPts val="0"/>
              </a:spcAft>
              <a:buClr>
                <a:schemeClr val="dk1"/>
              </a:buClr>
              <a:buSzPts val="1800"/>
              <a:buChar char="•"/>
              <a:defRPr/>
            </a:lvl7pPr>
            <a:lvl8pPr indent="-342900" lvl="7" marL="3657600" algn="l">
              <a:lnSpc>
                <a:spcPct val="90000"/>
              </a:lnSpc>
              <a:spcBef>
                <a:spcPts val="740"/>
              </a:spcBef>
              <a:spcAft>
                <a:spcPts val="0"/>
              </a:spcAft>
              <a:buClr>
                <a:schemeClr val="dk1"/>
              </a:buClr>
              <a:buSzPts val="1800"/>
              <a:buChar char="•"/>
              <a:defRPr/>
            </a:lvl8pPr>
            <a:lvl9pPr indent="-342900" lvl="8" marL="4114800" algn="l">
              <a:lnSpc>
                <a:spcPct val="90000"/>
              </a:lnSpc>
              <a:spcBef>
                <a:spcPts val="740"/>
              </a:spcBef>
              <a:spcAft>
                <a:spcPts val="0"/>
              </a:spcAft>
              <a:buClr>
                <a:schemeClr val="dk1"/>
              </a:buClr>
              <a:buSzPts val="1800"/>
              <a:buChar char="•"/>
              <a:defRPr/>
            </a:lvl9pPr>
          </a:lstStyle>
          <a:p/>
        </p:txBody>
      </p:sp>
      <p:sp>
        <p:nvSpPr>
          <p:cNvPr id="40" name="Google Shape;40;p7"/>
          <p:cNvSpPr txBox="1"/>
          <p:nvPr>
            <p:ph idx="3" type="body"/>
          </p:nvPr>
        </p:nvSpPr>
        <p:spPr>
          <a:xfrm>
            <a:off x="9112836" y="2647443"/>
            <a:ext cx="7652626" cy="1297471"/>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475"/>
              </a:spcBef>
              <a:spcAft>
                <a:spcPts val="0"/>
              </a:spcAft>
              <a:buClr>
                <a:schemeClr val="dk1"/>
              </a:buClr>
              <a:buSzPts val="3545"/>
              <a:buNone/>
              <a:defRPr b="1" sz="3545"/>
            </a:lvl1pPr>
            <a:lvl2pPr indent="-228600" lvl="1" marL="914400" algn="l">
              <a:lnSpc>
                <a:spcPct val="90000"/>
              </a:lnSpc>
              <a:spcBef>
                <a:spcPts val="740"/>
              </a:spcBef>
              <a:spcAft>
                <a:spcPts val="0"/>
              </a:spcAft>
              <a:buClr>
                <a:schemeClr val="dk1"/>
              </a:buClr>
              <a:buSzPts val="2955"/>
              <a:buNone/>
              <a:defRPr b="1" sz="2955"/>
            </a:lvl2pPr>
            <a:lvl3pPr indent="-228600" lvl="2" marL="1371600" algn="l">
              <a:lnSpc>
                <a:spcPct val="90000"/>
              </a:lnSpc>
              <a:spcBef>
                <a:spcPts val="740"/>
              </a:spcBef>
              <a:spcAft>
                <a:spcPts val="0"/>
              </a:spcAft>
              <a:buClr>
                <a:schemeClr val="dk1"/>
              </a:buClr>
              <a:buSzPts val="2660"/>
              <a:buNone/>
              <a:defRPr b="1" sz="2660"/>
            </a:lvl3pPr>
            <a:lvl4pPr indent="-228600" lvl="3" marL="1828800" algn="l">
              <a:lnSpc>
                <a:spcPct val="90000"/>
              </a:lnSpc>
              <a:spcBef>
                <a:spcPts val="740"/>
              </a:spcBef>
              <a:spcAft>
                <a:spcPts val="0"/>
              </a:spcAft>
              <a:buClr>
                <a:schemeClr val="dk1"/>
              </a:buClr>
              <a:buSzPts val="2360"/>
              <a:buNone/>
              <a:defRPr b="1" sz="2360"/>
            </a:lvl4pPr>
            <a:lvl5pPr indent="-228600" lvl="4" marL="2286000" algn="l">
              <a:lnSpc>
                <a:spcPct val="90000"/>
              </a:lnSpc>
              <a:spcBef>
                <a:spcPts val="740"/>
              </a:spcBef>
              <a:spcAft>
                <a:spcPts val="0"/>
              </a:spcAft>
              <a:buClr>
                <a:schemeClr val="dk1"/>
              </a:buClr>
              <a:buSzPts val="2360"/>
              <a:buNone/>
              <a:defRPr b="1" sz="2360"/>
            </a:lvl5pPr>
            <a:lvl6pPr indent="-228600" lvl="5" marL="2743200" algn="l">
              <a:lnSpc>
                <a:spcPct val="90000"/>
              </a:lnSpc>
              <a:spcBef>
                <a:spcPts val="740"/>
              </a:spcBef>
              <a:spcAft>
                <a:spcPts val="0"/>
              </a:spcAft>
              <a:buClr>
                <a:schemeClr val="dk1"/>
              </a:buClr>
              <a:buSzPts val="2360"/>
              <a:buNone/>
              <a:defRPr b="1" sz="2360"/>
            </a:lvl6pPr>
            <a:lvl7pPr indent="-228600" lvl="6" marL="3200400" algn="l">
              <a:lnSpc>
                <a:spcPct val="90000"/>
              </a:lnSpc>
              <a:spcBef>
                <a:spcPts val="740"/>
              </a:spcBef>
              <a:spcAft>
                <a:spcPts val="0"/>
              </a:spcAft>
              <a:buClr>
                <a:schemeClr val="dk1"/>
              </a:buClr>
              <a:buSzPts val="2360"/>
              <a:buNone/>
              <a:defRPr b="1" sz="2360"/>
            </a:lvl7pPr>
            <a:lvl8pPr indent="-228600" lvl="7" marL="3657600" algn="l">
              <a:lnSpc>
                <a:spcPct val="90000"/>
              </a:lnSpc>
              <a:spcBef>
                <a:spcPts val="740"/>
              </a:spcBef>
              <a:spcAft>
                <a:spcPts val="0"/>
              </a:spcAft>
              <a:buClr>
                <a:schemeClr val="dk1"/>
              </a:buClr>
              <a:buSzPts val="2360"/>
              <a:buNone/>
              <a:defRPr b="1" sz="2360"/>
            </a:lvl8pPr>
            <a:lvl9pPr indent="-228600" lvl="8" marL="4114800" algn="l">
              <a:lnSpc>
                <a:spcPct val="90000"/>
              </a:lnSpc>
              <a:spcBef>
                <a:spcPts val="740"/>
              </a:spcBef>
              <a:spcAft>
                <a:spcPts val="0"/>
              </a:spcAft>
              <a:buClr>
                <a:schemeClr val="dk1"/>
              </a:buClr>
              <a:buSzPts val="2360"/>
              <a:buNone/>
              <a:defRPr b="1" sz="2360"/>
            </a:lvl9pPr>
          </a:lstStyle>
          <a:p/>
        </p:txBody>
      </p:sp>
      <p:sp>
        <p:nvSpPr>
          <p:cNvPr id="41" name="Google Shape;41;p7"/>
          <p:cNvSpPr txBox="1"/>
          <p:nvPr>
            <p:ph idx="4" type="body"/>
          </p:nvPr>
        </p:nvSpPr>
        <p:spPr>
          <a:xfrm>
            <a:off x="9112836" y="3944914"/>
            <a:ext cx="7652626" cy="580237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475"/>
              </a:spcBef>
              <a:spcAft>
                <a:spcPts val="0"/>
              </a:spcAft>
              <a:buClr>
                <a:schemeClr val="dk1"/>
              </a:buClr>
              <a:buSzPts val="1800"/>
              <a:buChar char="•"/>
              <a:defRPr/>
            </a:lvl1pPr>
            <a:lvl2pPr indent="-342900" lvl="1" marL="914400" algn="l">
              <a:lnSpc>
                <a:spcPct val="90000"/>
              </a:lnSpc>
              <a:spcBef>
                <a:spcPts val="740"/>
              </a:spcBef>
              <a:spcAft>
                <a:spcPts val="0"/>
              </a:spcAft>
              <a:buClr>
                <a:schemeClr val="dk1"/>
              </a:buClr>
              <a:buSzPts val="1800"/>
              <a:buChar char="•"/>
              <a:defRPr/>
            </a:lvl2pPr>
            <a:lvl3pPr indent="-342900" lvl="2" marL="1371600" algn="l">
              <a:lnSpc>
                <a:spcPct val="90000"/>
              </a:lnSpc>
              <a:spcBef>
                <a:spcPts val="740"/>
              </a:spcBef>
              <a:spcAft>
                <a:spcPts val="0"/>
              </a:spcAft>
              <a:buClr>
                <a:schemeClr val="dk1"/>
              </a:buClr>
              <a:buSzPts val="1800"/>
              <a:buChar char="•"/>
              <a:defRPr/>
            </a:lvl3pPr>
            <a:lvl4pPr indent="-342900" lvl="3" marL="1828800" algn="l">
              <a:lnSpc>
                <a:spcPct val="90000"/>
              </a:lnSpc>
              <a:spcBef>
                <a:spcPts val="740"/>
              </a:spcBef>
              <a:spcAft>
                <a:spcPts val="0"/>
              </a:spcAft>
              <a:buClr>
                <a:schemeClr val="dk1"/>
              </a:buClr>
              <a:buSzPts val="1800"/>
              <a:buChar char="•"/>
              <a:defRPr/>
            </a:lvl4pPr>
            <a:lvl5pPr indent="-342900" lvl="4" marL="2286000" algn="l">
              <a:lnSpc>
                <a:spcPct val="90000"/>
              </a:lnSpc>
              <a:spcBef>
                <a:spcPts val="740"/>
              </a:spcBef>
              <a:spcAft>
                <a:spcPts val="0"/>
              </a:spcAft>
              <a:buClr>
                <a:schemeClr val="dk1"/>
              </a:buClr>
              <a:buSzPts val="1800"/>
              <a:buChar char="•"/>
              <a:defRPr/>
            </a:lvl5pPr>
            <a:lvl6pPr indent="-342900" lvl="5" marL="2743200" algn="l">
              <a:lnSpc>
                <a:spcPct val="90000"/>
              </a:lnSpc>
              <a:spcBef>
                <a:spcPts val="740"/>
              </a:spcBef>
              <a:spcAft>
                <a:spcPts val="0"/>
              </a:spcAft>
              <a:buClr>
                <a:schemeClr val="dk1"/>
              </a:buClr>
              <a:buSzPts val="1800"/>
              <a:buChar char="•"/>
              <a:defRPr/>
            </a:lvl6pPr>
            <a:lvl7pPr indent="-342900" lvl="6" marL="3200400" algn="l">
              <a:lnSpc>
                <a:spcPct val="90000"/>
              </a:lnSpc>
              <a:spcBef>
                <a:spcPts val="740"/>
              </a:spcBef>
              <a:spcAft>
                <a:spcPts val="0"/>
              </a:spcAft>
              <a:buClr>
                <a:schemeClr val="dk1"/>
              </a:buClr>
              <a:buSzPts val="1800"/>
              <a:buChar char="•"/>
              <a:defRPr/>
            </a:lvl7pPr>
            <a:lvl8pPr indent="-342900" lvl="7" marL="3657600" algn="l">
              <a:lnSpc>
                <a:spcPct val="90000"/>
              </a:lnSpc>
              <a:spcBef>
                <a:spcPts val="740"/>
              </a:spcBef>
              <a:spcAft>
                <a:spcPts val="0"/>
              </a:spcAft>
              <a:buClr>
                <a:schemeClr val="dk1"/>
              </a:buClr>
              <a:buSzPts val="1800"/>
              <a:buChar char="•"/>
              <a:defRPr/>
            </a:lvl8pPr>
            <a:lvl9pPr indent="-342900" lvl="8" marL="4114800" algn="l">
              <a:lnSpc>
                <a:spcPct val="90000"/>
              </a:lnSpc>
              <a:spcBef>
                <a:spcPts val="740"/>
              </a:spcBef>
              <a:spcAft>
                <a:spcPts val="0"/>
              </a:spcAft>
              <a:buClr>
                <a:schemeClr val="dk1"/>
              </a:buClr>
              <a:buSzPts val="1800"/>
              <a:buChar char="•"/>
              <a:defRPr/>
            </a:lvl9pPr>
          </a:lstStyle>
          <a:p/>
        </p:txBody>
      </p:sp>
      <p:sp>
        <p:nvSpPr>
          <p:cNvPr id="42" name="Google Shape;42;p7"/>
          <p:cNvSpPr txBox="1"/>
          <p:nvPr>
            <p:ph idx="10" type="dt"/>
          </p:nvPr>
        </p:nvSpPr>
        <p:spPr>
          <a:xfrm>
            <a:off x="1237546" y="10009781"/>
            <a:ext cx="4050149" cy="57498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5962720" y="10009781"/>
            <a:ext cx="6075224" cy="57498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12712968" y="10009781"/>
            <a:ext cx="4050149" cy="57498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1237546" y="574988"/>
            <a:ext cx="15525572" cy="208745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0" type="dt"/>
          </p:nvPr>
        </p:nvSpPr>
        <p:spPr>
          <a:xfrm>
            <a:off x="1237546" y="10009781"/>
            <a:ext cx="4050149" cy="57498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1" type="ftr"/>
          </p:nvPr>
        </p:nvSpPr>
        <p:spPr>
          <a:xfrm>
            <a:off x="5962720" y="10009781"/>
            <a:ext cx="6075224" cy="57498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2" type="sldNum"/>
          </p:nvPr>
        </p:nvSpPr>
        <p:spPr>
          <a:xfrm>
            <a:off x="12712968" y="10009781"/>
            <a:ext cx="4050149" cy="57498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1237546" y="10009781"/>
            <a:ext cx="4050149" cy="57498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5962720" y="10009781"/>
            <a:ext cx="6075224" cy="57498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12712968" y="10009781"/>
            <a:ext cx="4050149" cy="57498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1239891" y="719984"/>
            <a:ext cx="5805682" cy="251994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725"/>
              <a:buFont typeface="Calibri"/>
              <a:buNone/>
              <a:defRPr sz="472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7652626" y="1554966"/>
            <a:ext cx="9112836" cy="7674832"/>
          </a:xfrm>
          <a:prstGeom prst="rect">
            <a:avLst/>
          </a:prstGeom>
          <a:noFill/>
          <a:ln>
            <a:noFill/>
          </a:ln>
        </p:spPr>
        <p:txBody>
          <a:bodyPr anchorCtr="0" anchor="t" bIns="45700" lIns="91425" spcFirstLastPara="1" rIns="91425" wrap="square" tIns="45700">
            <a:normAutofit/>
          </a:bodyPr>
          <a:lstStyle>
            <a:lvl1pPr indent="-528637" lvl="0" marL="457200" algn="l">
              <a:lnSpc>
                <a:spcPct val="90000"/>
              </a:lnSpc>
              <a:spcBef>
                <a:spcPts val="1475"/>
              </a:spcBef>
              <a:spcAft>
                <a:spcPts val="0"/>
              </a:spcAft>
              <a:buClr>
                <a:schemeClr val="dk1"/>
              </a:buClr>
              <a:buSzPts val="4725"/>
              <a:buChar char="•"/>
              <a:defRPr sz="4725"/>
            </a:lvl1pPr>
            <a:lvl2pPr indent="-491172" lvl="1" marL="914400" algn="l">
              <a:lnSpc>
                <a:spcPct val="90000"/>
              </a:lnSpc>
              <a:spcBef>
                <a:spcPts val="740"/>
              </a:spcBef>
              <a:spcAft>
                <a:spcPts val="0"/>
              </a:spcAft>
              <a:buClr>
                <a:schemeClr val="dk1"/>
              </a:buClr>
              <a:buSzPts val="4135"/>
              <a:buChar char="•"/>
              <a:defRPr sz="4135"/>
            </a:lvl2pPr>
            <a:lvl3pPr indent="-453707" lvl="2" marL="1371600" algn="l">
              <a:lnSpc>
                <a:spcPct val="90000"/>
              </a:lnSpc>
              <a:spcBef>
                <a:spcPts val="740"/>
              </a:spcBef>
              <a:spcAft>
                <a:spcPts val="0"/>
              </a:spcAft>
              <a:buClr>
                <a:schemeClr val="dk1"/>
              </a:buClr>
              <a:buSzPts val="3545"/>
              <a:buChar char="•"/>
              <a:defRPr sz="3545"/>
            </a:lvl3pPr>
            <a:lvl4pPr indent="-416242" lvl="3" marL="1828800" algn="l">
              <a:lnSpc>
                <a:spcPct val="90000"/>
              </a:lnSpc>
              <a:spcBef>
                <a:spcPts val="740"/>
              </a:spcBef>
              <a:spcAft>
                <a:spcPts val="0"/>
              </a:spcAft>
              <a:buClr>
                <a:schemeClr val="dk1"/>
              </a:buClr>
              <a:buSzPts val="2955"/>
              <a:buChar char="•"/>
              <a:defRPr sz="2955"/>
            </a:lvl4pPr>
            <a:lvl5pPr indent="-416242" lvl="4" marL="2286000" algn="l">
              <a:lnSpc>
                <a:spcPct val="90000"/>
              </a:lnSpc>
              <a:spcBef>
                <a:spcPts val="740"/>
              </a:spcBef>
              <a:spcAft>
                <a:spcPts val="0"/>
              </a:spcAft>
              <a:buClr>
                <a:schemeClr val="dk1"/>
              </a:buClr>
              <a:buSzPts val="2955"/>
              <a:buChar char="•"/>
              <a:defRPr sz="2955"/>
            </a:lvl5pPr>
            <a:lvl6pPr indent="-416242" lvl="5" marL="2743200" algn="l">
              <a:lnSpc>
                <a:spcPct val="90000"/>
              </a:lnSpc>
              <a:spcBef>
                <a:spcPts val="740"/>
              </a:spcBef>
              <a:spcAft>
                <a:spcPts val="0"/>
              </a:spcAft>
              <a:buClr>
                <a:schemeClr val="dk1"/>
              </a:buClr>
              <a:buSzPts val="2955"/>
              <a:buChar char="•"/>
              <a:defRPr sz="2955"/>
            </a:lvl6pPr>
            <a:lvl7pPr indent="-416242" lvl="6" marL="3200400" algn="l">
              <a:lnSpc>
                <a:spcPct val="90000"/>
              </a:lnSpc>
              <a:spcBef>
                <a:spcPts val="740"/>
              </a:spcBef>
              <a:spcAft>
                <a:spcPts val="0"/>
              </a:spcAft>
              <a:buClr>
                <a:schemeClr val="dk1"/>
              </a:buClr>
              <a:buSzPts val="2955"/>
              <a:buChar char="•"/>
              <a:defRPr sz="2955"/>
            </a:lvl7pPr>
            <a:lvl8pPr indent="-416242" lvl="7" marL="3657600" algn="l">
              <a:lnSpc>
                <a:spcPct val="90000"/>
              </a:lnSpc>
              <a:spcBef>
                <a:spcPts val="740"/>
              </a:spcBef>
              <a:spcAft>
                <a:spcPts val="0"/>
              </a:spcAft>
              <a:buClr>
                <a:schemeClr val="dk1"/>
              </a:buClr>
              <a:buSzPts val="2955"/>
              <a:buChar char="•"/>
              <a:defRPr sz="2955"/>
            </a:lvl8pPr>
            <a:lvl9pPr indent="-416242" lvl="8" marL="4114800" algn="l">
              <a:lnSpc>
                <a:spcPct val="90000"/>
              </a:lnSpc>
              <a:spcBef>
                <a:spcPts val="740"/>
              </a:spcBef>
              <a:spcAft>
                <a:spcPts val="0"/>
              </a:spcAft>
              <a:buClr>
                <a:schemeClr val="dk1"/>
              </a:buClr>
              <a:buSzPts val="2955"/>
              <a:buChar char="•"/>
              <a:defRPr sz="2955"/>
            </a:lvl9pPr>
          </a:lstStyle>
          <a:p/>
        </p:txBody>
      </p:sp>
      <p:sp>
        <p:nvSpPr>
          <p:cNvPr id="57" name="Google Shape;57;p10"/>
          <p:cNvSpPr txBox="1"/>
          <p:nvPr>
            <p:ph idx="2" type="body"/>
          </p:nvPr>
        </p:nvSpPr>
        <p:spPr>
          <a:xfrm>
            <a:off x="1239891" y="3239929"/>
            <a:ext cx="5805682" cy="60023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475"/>
              </a:spcBef>
              <a:spcAft>
                <a:spcPts val="0"/>
              </a:spcAft>
              <a:buClr>
                <a:schemeClr val="dk1"/>
              </a:buClr>
              <a:buSzPts val="2360"/>
              <a:buNone/>
              <a:defRPr sz="2360"/>
            </a:lvl1pPr>
            <a:lvl2pPr indent="-228600" lvl="1" marL="914400" algn="l">
              <a:lnSpc>
                <a:spcPct val="90000"/>
              </a:lnSpc>
              <a:spcBef>
                <a:spcPts val="740"/>
              </a:spcBef>
              <a:spcAft>
                <a:spcPts val="0"/>
              </a:spcAft>
              <a:buClr>
                <a:schemeClr val="dk1"/>
              </a:buClr>
              <a:buSzPts val="2065"/>
              <a:buNone/>
              <a:defRPr sz="2065"/>
            </a:lvl2pPr>
            <a:lvl3pPr indent="-228600" lvl="2" marL="1371600" algn="l">
              <a:lnSpc>
                <a:spcPct val="90000"/>
              </a:lnSpc>
              <a:spcBef>
                <a:spcPts val="740"/>
              </a:spcBef>
              <a:spcAft>
                <a:spcPts val="0"/>
              </a:spcAft>
              <a:buClr>
                <a:schemeClr val="dk1"/>
              </a:buClr>
              <a:buSzPts val="1770"/>
              <a:buNone/>
              <a:defRPr sz="1770"/>
            </a:lvl3pPr>
            <a:lvl4pPr indent="-228600" lvl="3" marL="1828800" algn="l">
              <a:lnSpc>
                <a:spcPct val="90000"/>
              </a:lnSpc>
              <a:spcBef>
                <a:spcPts val="740"/>
              </a:spcBef>
              <a:spcAft>
                <a:spcPts val="0"/>
              </a:spcAft>
              <a:buClr>
                <a:schemeClr val="dk1"/>
              </a:buClr>
              <a:buSzPts val="1475"/>
              <a:buNone/>
              <a:defRPr sz="1475"/>
            </a:lvl4pPr>
            <a:lvl5pPr indent="-228600" lvl="4" marL="2286000" algn="l">
              <a:lnSpc>
                <a:spcPct val="90000"/>
              </a:lnSpc>
              <a:spcBef>
                <a:spcPts val="740"/>
              </a:spcBef>
              <a:spcAft>
                <a:spcPts val="0"/>
              </a:spcAft>
              <a:buClr>
                <a:schemeClr val="dk1"/>
              </a:buClr>
              <a:buSzPts val="1475"/>
              <a:buNone/>
              <a:defRPr sz="1475"/>
            </a:lvl5pPr>
            <a:lvl6pPr indent="-228600" lvl="5" marL="2743200" algn="l">
              <a:lnSpc>
                <a:spcPct val="90000"/>
              </a:lnSpc>
              <a:spcBef>
                <a:spcPts val="740"/>
              </a:spcBef>
              <a:spcAft>
                <a:spcPts val="0"/>
              </a:spcAft>
              <a:buClr>
                <a:schemeClr val="dk1"/>
              </a:buClr>
              <a:buSzPts val="1475"/>
              <a:buNone/>
              <a:defRPr sz="1475"/>
            </a:lvl6pPr>
            <a:lvl7pPr indent="-228600" lvl="6" marL="3200400" algn="l">
              <a:lnSpc>
                <a:spcPct val="90000"/>
              </a:lnSpc>
              <a:spcBef>
                <a:spcPts val="740"/>
              </a:spcBef>
              <a:spcAft>
                <a:spcPts val="0"/>
              </a:spcAft>
              <a:buClr>
                <a:schemeClr val="dk1"/>
              </a:buClr>
              <a:buSzPts val="1475"/>
              <a:buNone/>
              <a:defRPr sz="1475"/>
            </a:lvl7pPr>
            <a:lvl8pPr indent="-228600" lvl="7" marL="3657600" algn="l">
              <a:lnSpc>
                <a:spcPct val="90000"/>
              </a:lnSpc>
              <a:spcBef>
                <a:spcPts val="740"/>
              </a:spcBef>
              <a:spcAft>
                <a:spcPts val="0"/>
              </a:spcAft>
              <a:buClr>
                <a:schemeClr val="dk1"/>
              </a:buClr>
              <a:buSzPts val="1475"/>
              <a:buNone/>
              <a:defRPr sz="1475"/>
            </a:lvl8pPr>
            <a:lvl9pPr indent="-228600" lvl="8" marL="4114800" algn="l">
              <a:lnSpc>
                <a:spcPct val="90000"/>
              </a:lnSpc>
              <a:spcBef>
                <a:spcPts val="740"/>
              </a:spcBef>
              <a:spcAft>
                <a:spcPts val="0"/>
              </a:spcAft>
              <a:buClr>
                <a:schemeClr val="dk1"/>
              </a:buClr>
              <a:buSzPts val="1475"/>
              <a:buNone/>
              <a:defRPr sz="1475"/>
            </a:lvl9pPr>
          </a:lstStyle>
          <a:p/>
        </p:txBody>
      </p:sp>
      <p:sp>
        <p:nvSpPr>
          <p:cNvPr id="58" name="Google Shape;58;p10"/>
          <p:cNvSpPr txBox="1"/>
          <p:nvPr>
            <p:ph idx="10" type="dt"/>
          </p:nvPr>
        </p:nvSpPr>
        <p:spPr>
          <a:xfrm>
            <a:off x="1237546" y="10009781"/>
            <a:ext cx="4050149" cy="57498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5962720" y="10009781"/>
            <a:ext cx="6075224" cy="57498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12712968" y="10009781"/>
            <a:ext cx="4050149" cy="57498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1239891" y="719984"/>
            <a:ext cx="5805682" cy="251994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725"/>
              <a:buFont typeface="Calibri"/>
              <a:buNone/>
              <a:defRPr sz="472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7652626" y="1554966"/>
            <a:ext cx="9112836" cy="7674832"/>
          </a:xfrm>
          <a:prstGeom prst="rect">
            <a:avLst/>
          </a:prstGeom>
          <a:noFill/>
          <a:ln>
            <a:noFill/>
          </a:ln>
        </p:spPr>
      </p:sp>
      <p:sp>
        <p:nvSpPr>
          <p:cNvPr id="64" name="Google Shape;64;p11"/>
          <p:cNvSpPr txBox="1"/>
          <p:nvPr>
            <p:ph idx="1" type="body"/>
          </p:nvPr>
        </p:nvSpPr>
        <p:spPr>
          <a:xfrm>
            <a:off x="1239891" y="3239929"/>
            <a:ext cx="5805682" cy="60023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475"/>
              </a:spcBef>
              <a:spcAft>
                <a:spcPts val="0"/>
              </a:spcAft>
              <a:buClr>
                <a:schemeClr val="dk1"/>
              </a:buClr>
              <a:buSzPts val="2360"/>
              <a:buNone/>
              <a:defRPr sz="2360"/>
            </a:lvl1pPr>
            <a:lvl2pPr indent="-228600" lvl="1" marL="914400" algn="l">
              <a:lnSpc>
                <a:spcPct val="90000"/>
              </a:lnSpc>
              <a:spcBef>
                <a:spcPts val="740"/>
              </a:spcBef>
              <a:spcAft>
                <a:spcPts val="0"/>
              </a:spcAft>
              <a:buClr>
                <a:schemeClr val="dk1"/>
              </a:buClr>
              <a:buSzPts val="2065"/>
              <a:buNone/>
              <a:defRPr sz="2065"/>
            </a:lvl2pPr>
            <a:lvl3pPr indent="-228600" lvl="2" marL="1371600" algn="l">
              <a:lnSpc>
                <a:spcPct val="90000"/>
              </a:lnSpc>
              <a:spcBef>
                <a:spcPts val="740"/>
              </a:spcBef>
              <a:spcAft>
                <a:spcPts val="0"/>
              </a:spcAft>
              <a:buClr>
                <a:schemeClr val="dk1"/>
              </a:buClr>
              <a:buSzPts val="1770"/>
              <a:buNone/>
              <a:defRPr sz="1770"/>
            </a:lvl3pPr>
            <a:lvl4pPr indent="-228600" lvl="3" marL="1828800" algn="l">
              <a:lnSpc>
                <a:spcPct val="90000"/>
              </a:lnSpc>
              <a:spcBef>
                <a:spcPts val="740"/>
              </a:spcBef>
              <a:spcAft>
                <a:spcPts val="0"/>
              </a:spcAft>
              <a:buClr>
                <a:schemeClr val="dk1"/>
              </a:buClr>
              <a:buSzPts val="1475"/>
              <a:buNone/>
              <a:defRPr sz="1475"/>
            </a:lvl4pPr>
            <a:lvl5pPr indent="-228600" lvl="4" marL="2286000" algn="l">
              <a:lnSpc>
                <a:spcPct val="90000"/>
              </a:lnSpc>
              <a:spcBef>
                <a:spcPts val="740"/>
              </a:spcBef>
              <a:spcAft>
                <a:spcPts val="0"/>
              </a:spcAft>
              <a:buClr>
                <a:schemeClr val="dk1"/>
              </a:buClr>
              <a:buSzPts val="1475"/>
              <a:buNone/>
              <a:defRPr sz="1475"/>
            </a:lvl5pPr>
            <a:lvl6pPr indent="-228600" lvl="5" marL="2743200" algn="l">
              <a:lnSpc>
                <a:spcPct val="90000"/>
              </a:lnSpc>
              <a:spcBef>
                <a:spcPts val="740"/>
              </a:spcBef>
              <a:spcAft>
                <a:spcPts val="0"/>
              </a:spcAft>
              <a:buClr>
                <a:schemeClr val="dk1"/>
              </a:buClr>
              <a:buSzPts val="1475"/>
              <a:buNone/>
              <a:defRPr sz="1475"/>
            </a:lvl6pPr>
            <a:lvl7pPr indent="-228600" lvl="6" marL="3200400" algn="l">
              <a:lnSpc>
                <a:spcPct val="90000"/>
              </a:lnSpc>
              <a:spcBef>
                <a:spcPts val="740"/>
              </a:spcBef>
              <a:spcAft>
                <a:spcPts val="0"/>
              </a:spcAft>
              <a:buClr>
                <a:schemeClr val="dk1"/>
              </a:buClr>
              <a:buSzPts val="1475"/>
              <a:buNone/>
              <a:defRPr sz="1475"/>
            </a:lvl7pPr>
            <a:lvl8pPr indent="-228600" lvl="7" marL="3657600" algn="l">
              <a:lnSpc>
                <a:spcPct val="90000"/>
              </a:lnSpc>
              <a:spcBef>
                <a:spcPts val="740"/>
              </a:spcBef>
              <a:spcAft>
                <a:spcPts val="0"/>
              </a:spcAft>
              <a:buClr>
                <a:schemeClr val="dk1"/>
              </a:buClr>
              <a:buSzPts val="1475"/>
              <a:buNone/>
              <a:defRPr sz="1475"/>
            </a:lvl8pPr>
            <a:lvl9pPr indent="-228600" lvl="8" marL="4114800" algn="l">
              <a:lnSpc>
                <a:spcPct val="90000"/>
              </a:lnSpc>
              <a:spcBef>
                <a:spcPts val="740"/>
              </a:spcBef>
              <a:spcAft>
                <a:spcPts val="0"/>
              </a:spcAft>
              <a:buClr>
                <a:schemeClr val="dk1"/>
              </a:buClr>
              <a:buSzPts val="1475"/>
              <a:buNone/>
              <a:defRPr sz="1475"/>
            </a:lvl9pPr>
          </a:lstStyle>
          <a:p/>
        </p:txBody>
      </p:sp>
      <p:sp>
        <p:nvSpPr>
          <p:cNvPr id="65" name="Google Shape;65;p11"/>
          <p:cNvSpPr txBox="1"/>
          <p:nvPr>
            <p:ph idx="10" type="dt"/>
          </p:nvPr>
        </p:nvSpPr>
        <p:spPr>
          <a:xfrm>
            <a:off x="1237546" y="10009781"/>
            <a:ext cx="4050149" cy="57498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5962720" y="10009781"/>
            <a:ext cx="6075224" cy="57498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12712968" y="10009781"/>
            <a:ext cx="4050149" cy="57498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1237546" y="574988"/>
            <a:ext cx="15525572" cy="208745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6495"/>
              <a:buFont typeface="Calibri"/>
              <a:buNone/>
              <a:defRPr b="0" i="0" sz="6494"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1237546" y="2874937"/>
            <a:ext cx="15525572" cy="6852350"/>
          </a:xfrm>
          <a:prstGeom prst="rect">
            <a:avLst/>
          </a:prstGeom>
          <a:noFill/>
          <a:ln>
            <a:noFill/>
          </a:ln>
        </p:spPr>
        <p:txBody>
          <a:bodyPr anchorCtr="0" anchor="t" bIns="45700" lIns="91425" spcFirstLastPara="1" rIns="91425" wrap="square" tIns="45700">
            <a:normAutofit/>
          </a:bodyPr>
          <a:lstStyle>
            <a:lvl1pPr indent="-491172" lvl="0" marL="457200" marR="0" rtl="0" algn="l">
              <a:lnSpc>
                <a:spcPct val="90000"/>
              </a:lnSpc>
              <a:spcBef>
                <a:spcPts val="1475"/>
              </a:spcBef>
              <a:spcAft>
                <a:spcPts val="0"/>
              </a:spcAft>
              <a:buClr>
                <a:schemeClr val="dk1"/>
              </a:buClr>
              <a:buSzPts val="4135"/>
              <a:buFont typeface="Arial"/>
              <a:buChar char="•"/>
              <a:defRPr b="0" i="0" sz="4135" u="none" cap="none" strike="noStrike">
                <a:solidFill>
                  <a:schemeClr val="dk1"/>
                </a:solidFill>
                <a:latin typeface="Calibri"/>
                <a:ea typeface="Calibri"/>
                <a:cs typeface="Calibri"/>
                <a:sym typeface="Calibri"/>
              </a:defRPr>
            </a:lvl1pPr>
            <a:lvl2pPr indent="-453707" lvl="1" marL="914400" marR="0" rtl="0" algn="l">
              <a:lnSpc>
                <a:spcPct val="90000"/>
              </a:lnSpc>
              <a:spcBef>
                <a:spcPts val="740"/>
              </a:spcBef>
              <a:spcAft>
                <a:spcPts val="0"/>
              </a:spcAft>
              <a:buClr>
                <a:schemeClr val="dk1"/>
              </a:buClr>
              <a:buSzPts val="3545"/>
              <a:buFont typeface="Arial"/>
              <a:buChar char="•"/>
              <a:defRPr b="0" i="0" sz="3545" u="none" cap="none" strike="noStrike">
                <a:solidFill>
                  <a:schemeClr val="dk1"/>
                </a:solidFill>
                <a:latin typeface="Calibri"/>
                <a:ea typeface="Calibri"/>
                <a:cs typeface="Calibri"/>
                <a:sym typeface="Calibri"/>
              </a:defRPr>
            </a:lvl2pPr>
            <a:lvl3pPr indent="-416242" lvl="2" marL="1371600" marR="0" rtl="0" algn="l">
              <a:lnSpc>
                <a:spcPct val="90000"/>
              </a:lnSpc>
              <a:spcBef>
                <a:spcPts val="740"/>
              </a:spcBef>
              <a:spcAft>
                <a:spcPts val="0"/>
              </a:spcAft>
              <a:buClr>
                <a:schemeClr val="dk1"/>
              </a:buClr>
              <a:buSzPts val="2955"/>
              <a:buFont typeface="Arial"/>
              <a:buChar char="•"/>
              <a:defRPr b="0" i="0" sz="2955" u="none" cap="none" strike="noStrike">
                <a:solidFill>
                  <a:schemeClr val="dk1"/>
                </a:solidFill>
                <a:latin typeface="Calibri"/>
                <a:ea typeface="Calibri"/>
                <a:cs typeface="Calibri"/>
                <a:sym typeface="Calibri"/>
              </a:defRPr>
            </a:lvl3pPr>
            <a:lvl4pPr indent="-397510" lvl="3" marL="1828800" marR="0" rtl="0" algn="l">
              <a:lnSpc>
                <a:spcPct val="90000"/>
              </a:lnSpc>
              <a:spcBef>
                <a:spcPts val="740"/>
              </a:spcBef>
              <a:spcAft>
                <a:spcPts val="0"/>
              </a:spcAft>
              <a:buClr>
                <a:schemeClr val="dk1"/>
              </a:buClr>
              <a:buSzPts val="2660"/>
              <a:buFont typeface="Arial"/>
              <a:buChar char="•"/>
              <a:defRPr b="0" i="0" sz="2660" u="none" cap="none" strike="noStrike">
                <a:solidFill>
                  <a:schemeClr val="dk1"/>
                </a:solidFill>
                <a:latin typeface="Calibri"/>
                <a:ea typeface="Calibri"/>
                <a:cs typeface="Calibri"/>
                <a:sym typeface="Calibri"/>
              </a:defRPr>
            </a:lvl4pPr>
            <a:lvl5pPr indent="-397510" lvl="4" marL="2286000" marR="0" rtl="0" algn="l">
              <a:lnSpc>
                <a:spcPct val="90000"/>
              </a:lnSpc>
              <a:spcBef>
                <a:spcPts val="740"/>
              </a:spcBef>
              <a:spcAft>
                <a:spcPts val="0"/>
              </a:spcAft>
              <a:buClr>
                <a:schemeClr val="dk1"/>
              </a:buClr>
              <a:buSzPts val="2660"/>
              <a:buFont typeface="Arial"/>
              <a:buChar char="•"/>
              <a:defRPr b="0" i="0" sz="2660" u="none" cap="none" strike="noStrike">
                <a:solidFill>
                  <a:schemeClr val="dk1"/>
                </a:solidFill>
                <a:latin typeface="Calibri"/>
                <a:ea typeface="Calibri"/>
                <a:cs typeface="Calibri"/>
                <a:sym typeface="Calibri"/>
              </a:defRPr>
            </a:lvl5pPr>
            <a:lvl6pPr indent="-397510" lvl="5" marL="2743200" marR="0" rtl="0" algn="l">
              <a:lnSpc>
                <a:spcPct val="90000"/>
              </a:lnSpc>
              <a:spcBef>
                <a:spcPts val="740"/>
              </a:spcBef>
              <a:spcAft>
                <a:spcPts val="0"/>
              </a:spcAft>
              <a:buClr>
                <a:schemeClr val="dk1"/>
              </a:buClr>
              <a:buSzPts val="2660"/>
              <a:buFont typeface="Arial"/>
              <a:buChar char="•"/>
              <a:defRPr b="0" i="0" sz="2660" u="none" cap="none" strike="noStrike">
                <a:solidFill>
                  <a:schemeClr val="dk1"/>
                </a:solidFill>
                <a:latin typeface="Calibri"/>
                <a:ea typeface="Calibri"/>
                <a:cs typeface="Calibri"/>
                <a:sym typeface="Calibri"/>
              </a:defRPr>
            </a:lvl6pPr>
            <a:lvl7pPr indent="-397510" lvl="6" marL="3200400" marR="0" rtl="0" algn="l">
              <a:lnSpc>
                <a:spcPct val="90000"/>
              </a:lnSpc>
              <a:spcBef>
                <a:spcPts val="740"/>
              </a:spcBef>
              <a:spcAft>
                <a:spcPts val="0"/>
              </a:spcAft>
              <a:buClr>
                <a:schemeClr val="dk1"/>
              </a:buClr>
              <a:buSzPts val="2660"/>
              <a:buFont typeface="Arial"/>
              <a:buChar char="•"/>
              <a:defRPr b="0" i="0" sz="2660" u="none" cap="none" strike="noStrike">
                <a:solidFill>
                  <a:schemeClr val="dk1"/>
                </a:solidFill>
                <a:latin typeface="Calibri"/>
                <a:ea typeface="Calibri"/>
                <a:cs typeface="Calibri"/>
                <a:sym typeface="Calibri"/>
              </a:defRPr>
            </a:lvl7pPr>
            <a:lvl8pPr indent="-397509" lvl="7" marL="3657600" marR="0" rtl="0" algn="l">
              <a:lnSpc>
                <a:spcPct val="90000"/>
              </a:lnSpc>
              <a:spcBef>
                <a:spcPts val="740"/>
              </a:spcBef>
              <a:spcAft>
                <a:spcPts val="0"/>
              </a:spcAft>
              <a:buClr>
                <a:schemeClr val="dk1"/>
              </a:buClr>
              <a:buSzPts val="2660"/>
              <a:buFont typeface="Arial"/>
              <a:buChar char="•"/>
              <a:defRPr b="0" i="0" sz="2660" u="none" cap="none" strike="noStrike">
                <a:solidFill>
                  <a:schemeClr val="dk1"/>
                </a:solidFill>
                <a:latin typeface="Calibri"/>
                <a:ea typeface="Calibri"/>
                <a:cs typeface="Calibri"/>
                <a:sym typeface="Calibri"/>
              </a:defRPr>
            </a:lvl8pPr>
            <a:lvl9pPr indent="-397509" lvl="8" marL="4114800" marR="0" rtl="0" algn="l">
              <a:lnSpc>
                <a:spcPct val="90000"/>
              </a:lnSpc>
              <a:spcBef>
                <a:spcPts val="740"/>
              </a:spcBef>
              <a:spcAft>
                <a:spcPts val="0"/>
              </a:spcAft>
              <a:buClr>
                <a:schemeClr val="dk1"/>
              </a:buClr>
              <a:buSzPts val="2660"/>
              <a:buFont typeface="Arial"/>
              <a:buChar char="•"/>
              <a:defRPr b="0" i="0" sz="266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1237546" y="10009781"/>
            <a:ext cx="4050149" cy="574987"/>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77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5962720" y="10009781"/>
            <a:ext cx="6075224" cy="574987"/>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77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12712968" y="10009781"/>
            <a:ext cx="4050149" cy="57498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770" u="none" cap="none" strike="noStrike">
                <a:solidFill>
                  <a:srgbClr val="888888"/>
                </a:solidFill>
                <a:latin typeface="Calibri"/>
                <a:ea typeface="Calibri"/>
                <a:cs typeface="Calibri"/>
                <a:sym typeface="Calibri"/>
              </a:defRPr>
            </a:lvl1pPr>
            <a:lvl2pPr indent="0" lvl="1" marL="0" marR="0" rtl="0" algn="r">
              <a:spcBef>
                <a:spcPts val="0"/>
              </a:spcBef>
              <a:buNone/>
              <a:defRPr b="0" i="0" sz="1770" u="none" cap="none" strike="noStrike">
                <a:solidFill>
                  <a:srgbClr val="888888"/>
                </a:solidFill>
                <a:latin typeface="Calibri"/>
                <a:ea typeface="Calibri"/>
                <a:cs typeface="Calibri"/>
                <a:sym typeface="Calibri"/>
              </a:defRPr>
            </a:lvl2pPr>
            <a:lvl3pPr indent="0" lvl="2" marL="0" marR="0" rtl="0" algn="r">
              <a:spcBef>
                <a:spcPts val="0"/>
              </a:spcBef>
              <a:buNone/>
              <a:defRPr b="0" i="0" sz="1770" u="none" cap="none" strike="noStrike">
                <a:solidFill>
                  <a:srgbClr val="888888"/>
                </a:solidFill>
                <a:latin typeface="Calibri"/>
                <a:ea typeface="Calibri"/>
                <a:cs typeface="Calibri"/>
                <a:sym typeface="Calibri"/>
              </a:defRPr>
            </a:lvl3pPr>
            <a:lvl4pPr indent="0" lvl="3" marL="0" marR="0" rtl="0" algn="r">
              <a:spcBef>
                <a:spcPts val="0"/>
              </a:spcBef>
              <a:buNone/>
              <a:defRPr b="0" i="0" sz="1770" u="none" cap="none" strike="noStrike">
                <a:solidFill>
                  <a:srgbClr val="888888"/>
                </a:solidFill>
                <a:latin typeface="Calibri"/>
                <a:ea typeface="Calibri"/>
                <a:cs typeface="Calibri"/>
                <a:sym typeface="Calibri"/>
              </a:defRPr>
            </a:lvl4pPr>
            <a:lvl5pPr indent="0" lvl="4" marL="0" marR="0" rtl="0" algn="r">
              <a:spcBef>
                <a:spcPts val="0"/>
              </a:spcBef>
              <a:buNone/>
              <a:defRPr b="0" i="0" sz="1770" u="none" cap="none" strike="noStrike">
                <a:solidFill>
                  <a:srgbClr val="888888"/>
                </a:solidFill>
                <a:latin typeface="Calibri"/>
                <a:ea typeface="Calibri"/>
                <a:cs typeface="Calibri"/>
                <a:sym typeface="Calibri"/>
              </a:defRPr>
            </a:lvl5pPr>
            <a:lvl6pPr indent="0" lvl="5" marL="0" marR="0" rtl="0" algn="r">
              <a:spcBef>
                <a:spcPts val="0"/>
              </a:spcBef>
              <a:buNone/>
              <a:defRPr b="0" i="0" sz="1770" u="none" cap="none" strike="noStrike">
                <a:solidFill>
                  <a:srgbClr val="888888"/>
                </a:solidFill>
                <a:latin typeface="Calibri"/>
                <a:ea typeface="Calibri"/>
                <a:cs typeface="Calibri"/>
                <a:sym typeface="Calibri"/>
              </a:defRPr>
            </a:lvl6pPr>
            <a:lvl7pPr indent="0" lvl="6" marL="0" marR="0" rtl="0" algn="r">
              <a:spcBef>
                <a:spcPts val="0"/>
              </a:spcBef>
              <a:buNone/>
              <a:defRPr b="0" i="0" sz="1770" u="none" cap="none" strike="noStrike">
                <a:solidFill>
                  <a:srgbClr val="888888"/>
                </a:solidFill>
                <a:latin typeface="Calibri"/>
                <a:ea typeface="Calibri"/>
                <a:cs typeface="Calibri"/>
                <a:sym typeface="Calibri"/>
              </a:defRPr>
            </a:lvl7pPr>
            <a:lvl8pPr indent="0" lvl="7" marL="0" marR="0" rtl="0" algn="r">
              <a:spcBef>
                <a:spcPts val="0"/>
              </a:spcBef>
              <a:buNone/>
              <a:defRPr b="0" i="0" sz="1770" u="none" cap="none" strike="noStrike">
                <a:solidFill>
                  <a:srgbClr val="888888"/>
                </a:solidFill>
                <a:latin typeface="Calibri"/>
                <a:ea typeface="Calibri"/>
                <a:cs typeface="Calibri"/>
                <a:sym typeface="Calibri"/>
              </a:defRPr>
            </a:lvl8pPr>
            <a:lvl9pPr indent="0" lvl="8" marL="0" marR="0" rtl="0" algn="r">
              <a:spcBef>
                <a:spcPts val="0"/>
              </a:spcBef>
              <a:buNone/>
              <a:defRPr b="0" i="0" sz="177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chart" Target="../charts/chart1.xml"/><Relationship Id="rId5" Type="http://schemas.openxmlformats.org/officeDocument/2006/relationships/chart" Target="../charts/chart2.xml"/><Relationship Id="rId6" Type="http://schemas.openxmlformats.org/officeDocument/2006/relationships/image" Target="../media/image1.png"/><Relationship Id="rId7" Type="http://schemas.openxmlformats.org/officeDocument/2006/relationships/image" Target="../media/image3.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14385925" y="2048510"/>
            <a:ext cx="3498215" cy="2947670"/>
          </a:xfrm>
          <a:prstGeom prst="rect">
            <a:avLst/>
          </a:prstGeom>
          <a:solidFill>
            <a:schemeClr val="lt2">
              <a:alpha val="89803"/>
            </a:schemeClr>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None/>
            </a:pPr>
            <a:r>
              <a:t/>
            </a:r>
            <a:endParaRPr b="0" i="0" sz="1500" u="none" cap="none" strike="noStrike">
              <a:solidFill>
                <a:schemeClr val="dk1"/>
              </a:solidFill>
              <a:latin typeface="Times New Roman"/>
              <a:ea typeface="Times New Roman"/>
              <a:cs typeface="Times New Roman"/>
              <a:sym typeface="Times New Roman"/>
            </a:endParaRPr>
          </a:p>
          <a:p>
            <a:pPr indent="0" lvl="0" marL="0" marR="0" rtl="0" algn="just">
              <a:lnSpc>
                <a:spcPct val="90000"/>
              </a:lnSpc>
              <a:spcBef>
                <a:spcPts val="525"/>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90000"/>
              </a:lnSpc>
              <a:spcBef>
                <a:spcPts val="56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90000"/>
              </a:lnSpc>
              <a:spcBef>
                <a:spcPts val="56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90000"/>
              </a:lnSpc>
              <a:spcBef>
                <a:spcPts val="56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90000"/>
              </a:lnSpc>
              <a:spcBef>
                <a:spcPts val="560"/>
              </a:spcBef>
              <a:spcAft>
                <a:spcPts val="0"/>
              </a:spcAft>
              <a:buNone/>
            </a:pPr>
            <a:r>
              <a:rPr b="0" i="0" lang="en-US" sz="1600" u="none" cap="none" strike="noStrike">
                <a:solidFill>
                  <a:schemeClr val="dk1"/>
                </a:solidFill>
                <a:latin typeface="Times New Roman"/>
                <a:ea typeface="Times New Roman"/>
                <a:cs typeface="Times New Roman"/>
                <a:sym typeface="Times New Roman"/>
              </a:rPr>
              <a:t>We can draw a conclusion from this table that the rebate price of solar energy will decline steadily in the next three years, and there is no significant difference in the downward trend of the rebate price in the three regions.</a:t>
            </a:r>
            <a:endParaRPr/>
          </a:p>
        </p:txBody>
      </p:sp>
      <p:sp>
        <p:nvSpPr>
          <p:cNvPr id="85" name="Google Shape;85;p1"/>
          <p:cNvSpPr/>
          <p:nvPr/>
        </p:nvSpPr>
        <p:spPr>
          <a:xfrm>
            <a:off x="0" y="-109174"/>
            <a:ext cx="18000663" cy="1849549"/>
          </a:xfrm>
          <a:prstGeom prst="rect">
            <a:avLst/>
          </a:prstGeom>
          <a:solidFill>
            <a:srgbClr val="CC0000"/>
          </a:solidFill>
          <a:ln>
            <a:noFill/>
          </a:ln>
        </p:spPr>
        <p:txBody>
          <a:bodyPr anchorCtr="0" anchor="ctr" bIns="38075" lIns="76175" spcFirstLastPara="1" rIns="76175" wrap="square" tIns="38075">
            <a:noAutofit/>
          </a:bodyPr>
          <a:lstStyle/>
          <a:p>
            <a:pPr indent="0" lvl="0" marL="0" marR="0" rtl="0" algn="ctr">
              <a:spcBef>
                <a:spcPts val="0"/>
              </a:spcBef>
              <a:spcAft>
                <a:spcPts val="0"/>
              </a:spcAft>
              <a:buClr>
                <a:srgbClr val="000000"/>
              </a:buClr>
              <a:buSzPts val="1100"/>
              <a:buFont typeface="Arial"/>
              <a:buNone/>
            </a:pPr>
            <a:r>
              <a:rPr b="0" i="0" lang="en-US" sz="5000" u="none" cap="none" strike="noStrike">
                <a:solidFill>
                  <a:srgbClr val="000000"/>
                </a:solidFill>
                <a:latin typeface="Georgia"/>
                <a:ea typeface="Georgia"/>
                <a:cs typeface="Georgia"/>
                <a:sym typeface="Georgia"/>
              </a:rPr>
              <a:t> </a:t>
            </a:r>
            <a:endParaRPr b="0" i="0" sz="3334" u="none" cap="none" strike="noStrike">
              <a:solidFill>
                <a:schemeClr val="lt1"/>
              </a:solidFill>
              <a:latin typeface="Arial"/>
              <a:ea typeface="Arial"/>
              <a:cs typeface="Arial"/>
              <a:sym typeface="Arial"/>
            </a:endParaRPr>
          </a:p>
        </p:txBody>
      </p:sp>
      <p:sp>
        <p:nvSpPr>
          <p:cNvPr id="86" name="Google Shape;86;p1"/>
          <p:cNvSpPr txBox="1"/>
          <p:nvPr/>
        </p:nvSpPr>
        <p:spPr>
          <a:xfrm>
            <a:off x="1813849" y="27796"/>
            <a:ext cx="15156900" cy="923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5400" u="none" cap="none" strike="noStrike">
                <a:solidFill>
                  <a:schemeClr val="lt1"/>
                </a:solidFill>
                <a:latin typeface="Times New Roman"/>
                <a:ea typeface="Times New Roman"/>
                <a:cs typeface="Times New Roman"/>
                <a:sym typeface="Times New Roman"/>
              </a:rPr>
              <a:t>Solar</a:t>
            </a:r>
            <a:r>
              <a:rPr b="1" lang="en-US" sz="5400">
                <a:solidFill>
                  <a:schemeClr val="lt1"/>
                </a:solidFill>
                <a:latin typeface="Times New Roman"/>
                <a:ea typeface="Times New Roman"/>
                <a:cs typeface="Times New Roman"/>
                <a:sym typeface="Times New Roman"/>
              </a:rPr>
              <a:t> Farm</a:t>
            </a:r>
            <a:r>
              <a:rPr b="1" i="0" lang="en-US" sz="5400" u="none" cap="none" strike="noStrike">
                <a:solidFill>
                  <a:schemeClr val="lt1"/>
                </a:solidFill>
                <a:latin typeface="Times New Roman"/>
                <a:ea typeface="Times New Roman"/>
                <a:cs typeface="Times New Roman"/>
                <a:sym typeface="Times New Roman"/>
              </a:rPr>
              <a:t> Study in </a:t>
            </a:r>
            <a:r>
              <a:rPr b="1" lang="en-US" sz="5400">
                <a:solidFill>
                  <a:schemeClr val="lt1"/>
                </a:solidFill>
                <a:latin typeface="Times New Roman"/>
                <a:ea typeface="Times New Roman"/>
                <a:cs typeface="Times New Roman"/>
                <a:sym typeface="Times New Roman"/>
              </a:rPr>
              <a:t>US</a:t>
            </a:r>
            <a:r>
              <a:rPr b="1" i="0" lang="en-US" sz="5400" u="none" cap="none" strike="noStrike">
                <a:solidFill>
                  <a:schemeClr val="lt1"/>
                </a:solidFill>
                <a:latin typeface="Times New Roman"/>
                <a:ea typeface="Times New Roman"/>
                <a:cs typeface="Times New Roman"/>
                <a:sym typeface="Times New Roman"/>
              </a:rPr>
              <a:t> areas</a:t>
            </a:r>
            <a:endParaRPr b="0" i="0" sz="5400" u="none" cap="none" strike="noStrike">
              <a:solidFill>
                <a:schemeClr val="dk1"/>
              </a:solidFill>
              <a:latin typeface="Times New Roman"/>
              <a:ea typeface="Times New Roman"/>
              <a:cs typeface="Times New Roman"/>
              <a:sym typeface="Times New Roman"/>
            </a:endParaRPr>
          </a:p>
        </p:txBody>
      </p:sp>
      <p:sp>
        <p:nvSpPr>
          <p:cNvPr id="87" name="Google Shape;87;p1"/>
          <p:cNvSpPr txBox="1"/>
          <p:nvPr/>
        </p:nvSpPr>
        <p:spPr>
          <a:xfrm>
            <a:off x="4631589" y="919595"/>
            <a:ext cx="95217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Group member:</a:t>
            </a:r>
            <a:r>
              <a:rPr lang="en-US" sz="1800">
                <a:solidFill>
                  <a:schemeClr val="lt1"/>
                </a:solidFill>
                <a:latin typeface="Times New Roman"/>
                <a:ea typeface="Times New Roman"/>
                <a:cs typeface="Times New Roman"/>
                <a:sym typeface="Times New Roman"/>
              </a:rPr>
              <a:t>Haohui Zheng</a:t>
            </a:r>
            <a:r>
              <a:rPr b="0" i="0" lang="en-US" sz="1800" u="none" cap="none" strike="noStrike">
                <a:solidFill>
                  <a:schemeClr val="lt1"/>
                </a:solidFill>
                <a:latin typeface="Times New Roman"/>
                <a:ea typeface="Times New Roman"/>
                <a:cs typeface="Times New Roman"/>
                <a:sym typeface="Times New Roman"/>
              </a:rPr>
              <a:t>(</a:t>
            </a:r>
            <a:r>
              <a:rPr lang="en-US" sz="1800">
                <a:solidFill>
                  <a:schemeClr val="lt1"/>
                </a:solidFill>
                <a:latin typeface="Times New Roman"/>
                <a:ea typeface="Times New Roman"/>
                <a:cs typeface="Times New Roman"/>
                <a:sym typeface="Times New Roman"/>
              </a:rPr>
              <a:t>zhhaohui06@hotmail.com</a:t>
            </a:r>
            <a:r>
              <a:rPr b="0" i="0" lang="en-US" sz="1800" u="none" cap="none" strike="noStrike">
                <a:solidFill>
                  <a:schemeClr val="lt1"/>
                </a:solidFill>
                <a:latin typeface="Times New Roman"/>
                <a:ea typeface="Times New Roman"/>
                <a:cs typeface="Times New Roman"/>
                <a:sym typeface="Times New Roman"/>
              </a:rPr>
              <a:t>) Shentong Li(</a:t>
            </a:r>
            <a:r>
              <a:rPr lang="en-US" sz="1800">
                <a:solidFill>
                  <a:schemeClr val="lt1"/>
                </a:solidFill>
                <a:latin typeface="Times New Roman"/>
                <a:ea typeface="Times New Roman"/>
                <a:cs typeface="Times New Roman"/>
                <a:sym typeface="Times New Roman"/>
              </a:rPr>
              <a:t>shl091@ucsd.edu</a:t>
            </a:r>
            <a:r>
              <a:rPr b="0" i="0" lang="en-US" sz="1800" u="none" cap="none" strike="noStrike">
                <a:solidFill>
                  <a:schemeClr val="lt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88" name="Google Shape;88;p1"/>
          <p:cNvSpPr txBox="1"/>
          <p:nvPr/>
        </p:nvSpPr>
        <p:spPr>
          <a:xfrm>
            <a:off x="5281247" y="1296553"/>
            <a:ext cx="5266241" cy="368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Professor: Majed Al-Ghandour (mnalgha@ncsu.edu) </a:t>
            </a:r>
            <a:endParaRPr b="0" i="0" sz="1800" u="none" cap="none" strike="noStrike">
              <a:solidFill>
                <a:schemeClr val="lt1"/>
              </a:solidFill>
              <a:latin typeface="Times New Roman"/>
              <a:ea typeface="Times New Roman"/>
              <a:cs typeface="Times New Roman"/>
              <a:sym typeface="Times New Roman"/>
            </a:endParaRPr>
          </a:p>
        </p:txBody>
      </p:sp>
      <p:sp>
        <p:nvSpPr>
          <p:cNvPr id="89" name="Google Shape;89;p1"/>
          <p:cNvSpPr/>
          <p:nvPr/>
        </p:nvSpPr>
        <p:spPr>
          <a:xfrm>
            <a:off x="118745" y="1961515"/>
            <a:ext cx="3309620" cy="2072640"/>
          </a:xfrm>
          <a:prstGeom prst="rect">
            <a:avLst/>
          </a:prstGeom>
          <a:solidFill>
            <a:schemeClr val="lt2">
              <a:alpha val="89803"/>
            </a:schemeClr>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Study the prediction on  the rebate (subsidy) of solar power generation in the next few years in various regions of the China, which can bring convenience and benefits to residents and promote the development of photovoltaic industry.</a:t>
            </a:r>
            <a:endParaRPr/>
          </a:p>
        </p:txBody>
      </p:sp>
      <p:sp>
        <p:nvSpPr>
          <p:cNvPr id="90" name="Google Shape;90;p1"/>
          <p:cNvSpPr/>
          <p:nvPr/>
        </p:nvSpPr>
        <p:spPr>
          <a:xfrm>
            <a:off x="130853" y="1809077"/>
            <a:ext cx="3297437" cy="370378"/>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600" u="none" cap="none" strike="noStrike">
                <a:solidFill>
                  <a:schemeClr val="lt1"/>
                </a:solidFill>
                <a:latin typeface="Times New Roman"/>
                <a:ea typeface="Times New Roman"/>
                <a:cs typeface="Times New Roman"/>
                <a:sym typeface="Times New Roman"/>
              </a:rPr>
              <a:t>PURPOSE</a:t>
            </a:r>
            <a:endParaRPr/>
          </a:p>
        </p:txBody>
      </p:sp>
      <p:sp>
        <p:nvSpPr>
          <p:cNvPr id="91" name="Google Shape;91;p1"/>
          <p:cNvSpPr/>
          <p:nvPr/>
        </p:nvSpPr>
        <p:spPr>
          <a:xfrm>
            <a:off x="3693827" y="1809076"/>
            <a:ext cx="10427697" cy="368767"/>
          </a:xfrm>
          <a:prstGeom prst="rect">
            <a:avLst/>
          </a:prstGeom>
          <a:solidFill>
            <a:srgbClr val="54813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500" u="none" cap="none" strike="noStrike">
                <a:solidFill>
                  <a:schemeClr val="lt1"/>
                </a:solidFill>
                <a:latin typeface="Times New Roman"/>
                <a:ea typeface="Times New Roman"/>
                <a:cs typeface="Times New Roman"/>
                <a:sym typeface="Times New Roman"/>
              </a:rPr>
              <a:t>PRODUCT &amp; RESULT</a:t>
            </a:r>
            <a:endParaRPr/>
          </a:p>
        </p:txBody>
      </p:sp>
      <p:sp>
        <p:nvSpPr>
          <p:cNvPr id="92" name="Google Shape;92;p1"/>
          <p:cNvSpPr/>
          <p:nvPr/>
        </p:nvSpPr>
        <p:spPr>
          <a:xfrm>
            <a:off x="14387153" y="1811618"/>
            <a:ext cx="3498031" cy="370377"/>
          </a:xfrm>
          <a:prstGeom prst="rect">
            <a:avLst/>
          </a:prstGeom>
          <a:solidFill>
            <a:srgbClr val="595959"/>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500" u="none" cap="none" strike="noStrike">
                <a:solidFill>
                  <a:schemeClr val="lt1"/>
                </a:solidFill>
                <a:latin typeface="Times New Roman"/>
                <a:ea typeface="Times New Roman"/>
                <a:cs typeface="Times New Roman"/>
                <a:sym typeface="Times New Roman"/>
              </a:rPr>
              <a:t>CONCLUSION</a:t>
            </a:r>
            <a:endParaRPr/>
          </a:p>
        </p:txBody>
      </p:sp>
      <p:sp>
        <p:nvSpPr>
          <p:cNvPr id="93" name="Google Shape;93;p1"/>
          <p:cNvSpPr/>
          <p:nvPr/>
        </p:nvSpPr>
        <p:spPr>
          <a:xfrm>
            <a:off x="91676" y="4039319"/>
            <a:ext cx="3309309" cy="374570"/>
          </a:xfrm>
          <a:prstGeom prst="rect">
            <a:avLst/>
          </a:prstGeom>
          <a:solidFill>
            <a:schemeClr val="accent4"/>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500" u="none" cap="none" strike="noStrike">
                <a:solidFill>
                  <a:schemeClr val="lt1"/>
                </a:solidFill>
                <a:latin typeface="Times New Roman"/>
                <a:ea typeface="Times New Roman"/>
                <a:cs typeface="Times New Roman"/>
                <a:sym typeface="Times New Roman"/>
              </a:rPr>
              <a:t>INTRODUCTION</a:t>
            </a:r>
            <a:endParaRPr/>
          </a:p>
        </p:txBody>
      </p:sp>
      <p:sp>
        <p:nvSpPr>
          <p:cNvPr id="94" name="Google Shape;94;p1"/>
          <p:cNvSpPr/>
          <p:nvPr/>
        </p:nvSpPr>
        <p:spPr>
          <a:xfrm>
            <a:off x="14366833" y="5321458"/>
            <a:ext cx="3498031" cy="2464726"/>
          </a:xfrm>
          <a:prstGeom prst="rect">
            <a:avLst/>
          </a:prstGeom>
          <a:solidFill>
            <a:schemeClr val="lt2">
              <a:alpha val="89803"/>
            </a:schemeClr>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(1)Collect more precise and regional solar rebate data. </a:t>
            </a:r>
            <a:endParaRPr/>
          </a:p>
          <a:p>
            <a:pPr indent="-285750" lvl="0" marL="285750" marR="0" rtl="0" algn="just">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(2)Find the data on the basis of the solar rebate price.</a:t>
            </a:r>
            <a:endParaRPr/>
          </a:p>
          <a:p>
            <a:pPr indent="-285750" lvl="0" marL="285750" marR="0" rtl="0" algn="just">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(3)Accurately predict solar rebate with advanced models.</a:t>
            </a:r>
            <a:endParaRPr/>
          </a:p>
          <a:p>
            <a:pPr indent="0" lvl="0" marL="0" marR="0" rtl="0" algn="just">
              <a:spcBef>
                <a:spcPts val="0"/>
              </a:spcBef>
              <a:spcAft>
                <a:spcPts val="0"/>
              </a:spcAft>
              <a:buClr>
                <a:schemeClr val="dk1"/>
              </a:buClr>
              <a:buSzPts val="1600"/>
              <a:buFont typeface="Arial"/>
              <a:buNone/>
            </a:pPr>
            <a:r>
              <a:t/>
            </a:r>
            <a:endParaRPr sz="1600">
              <a:solidFill>
                <a:schemeClr val="dk1"/>
              </a:solidFill>
              <a:latin typeface="Times New Roman"/>
              <a:ea typeface="Times New Roman"/>
              <a:cs typeface="Times New Roman"/>
              <a:sym typeface="Times New Roman"/>
            </a:endParaRPr>
          </a:p>
        </p:txBody>
      </p:sp>
      <p:sp>
        <p:nvSpPr>
          <p:cNvPr id="95" name="Google Shape;95;p1"/>
          <p:cNvSpPr/>
          <p:nvPr/>
        </p:nvSpPr>
        <p:spPr>
          <a:xfrm>
            <a:off x="14394163" y="5094364"/>
            <a:ext cx="3486071" cy="379152"/>
          </a:xfrm>
          <a:prstGeom prst="rect">
            <a:avLst/>
          </a:prstGeom>
          <a:solidFill>
            <a:srgbClr val="2F549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500">
                <a:solidFill>
                  <a:schemeClr val="lt1"/>
                </a:solidFill>
                <a:latin typeface="Times New Roman"/>
                <a:ea typeface="Times New Roman"/>
                <a:cs typeface="Times New Roman"/>
                <a:sym typeface="Times New Roman"/>
              </a:rPr>
              <a:t>FUTURE</a:t>
            </a:r>
            <a:endParaRPr/>
          </a:p>
        </p:txBody>
      </p:sp>
      <p:grpSp>
        <p:nvGrpSpPr>
          <p:cNvPr id="96" name="Google Shape;96;p1"/>
          <p:cNvGrpSpPr/>
          <p:nvPr/>
        </p:nvGrpSpPr>
        <p:grpSpPr>
          <a:xfrm>
            <a:off x="3408899" y="2236442"/>
            <a:ext cx="5942330" cy="2628265"/>
            <a:chOff x="8751714" y="6253824"/>
            <a:chExt cx="5942330" cy="2628265"/>
          </a:xfrm>
        </p:grpSpPr>
        <p:sp>
          <p:nvSpPr>
            <p:cNvPr id="97" name="Google Shape;97;p1"/>
            <p:cNvSpPr txBox="1"/>
            <p:nvPr/>
          </p:nvSpPr>
          <p:spPr>
            <a:xfrm>
              <a:off x="9114554" y="6253824"/>
              <a:ext cx="4255818" cy="7067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Task 1. Data Collection &amp; Processing</a:t>
              </a:r>
              <a:endParaRPr b="1"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2000">
                <a:solidFill>
                  <a:schemeClr val="dk1"/>
                </a:solidFill>
                <a:latin typeface="Times New Roman"/>
                <a:ea typeface="Times New Roman"/>
                <a:cs typeface="Times New Roman"/>
                <a:sym typeface="Times New Roman"/>
              </a:endParaRPr>
            </a:p>
          </p:txBody>
        </p:sp>
        <p:sp>
          <p:nvSpPr>
            <p:cNvPr id="98" name="Google Shape;98;p1"/>
            <p:cNvSpPr txBox="1"/>
            <p:nvPr/>
          </p:nvSpPr>
          <p:spPr>
            <a:xfrm>
              <a:off x="8751714" y="6575134"/>
              <a:ext cx="5942330" cy="230695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PV rebate in China(focus on three types of resource areas,Class I area is Zhejiang Province,Class II area is  Jiangsu Provice,Class III area is Anhui Province)</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New increment of solar energy installation</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According to the statistics of the national energy administration, the cost of photovoltaic power generation has decreased by about 90% since 2007</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p:txBody>
        </p:sp>
      </p:grpSp>
      <p:sp>
        <p:nvSpPr>
          <p:cNvPr id="99" name="Google Shape;99;p1"/>
          <p:cNvSpPr/>
          <p:nvPr/>
        </p:nvSpPr>
        <p:spPr>
          <a:xfrm>
            <a:off x="14394018" y="8111014"/>
            <a:ext cx="3489895" cy="2590006"/>
          </a:xfrm>
          <a:prstGeom prst="rect">
            <a:avLst/>
          </a:prstGeom>
          <a:solidFill>
            <a:schemeClr val="lt2">
              <a:alpha val="89803"/>
            </a:schemeClr>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[1]https://www.china5e.com/index.php?m=search&amp;c=index&amp;a=adv_search_spe&amp;typeid=&amp;siteid=&amp;q=%E5%85%89%E4%BC%8F%E5%B9%B6%E7%BD%91</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[2]http://www.stats.gov.cn/tjsj/</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[3]https://www.singfosolar.com/articles/pdzgty.html</a:t>
            </a:r>
            <a:endParaRPr/>
          </a:p>
          <a:p>
            <a:pPr indent="0" lvl="0" marL="0" marR="0" rtl="0" algn="l">
              <a:spcBef>
                <a:spcPts val="0"/>
              </a:spcBef>
              <a:spcAft>
                <a:spcPts val="0"/>
              </a:spcAft>
              <a:buClr>
                <a:schemeClr val="dk1"/>
              </a:buClr>
              <a:buSzPts val="1600"/>
              <a:buFont typeface="Arial"/>
              <a:buNone/>
            </a:pPr>
            <a:r>
              <a:t/>
            </a:r>
            <a:endParaRPr sz="1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600"/>
              <a:buFont typeface="Arial"/>
              <a:buNone/>
            </a:pPr>
            <a:r>
              <a:t/>
            </a:r>
            <a:endParaRPr sz="1600">
              <a:solidFill>
                <a:schemeClr val="dk1"/>
              </a:solidFill>
              <a:latin typeface="Times New Roman"/>
              <a:ea typeface="Times New Roman"/>
              <a:cs typeface="Times New Roman"/>
              <a:sym typeface="Times New Roman"/>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Times New Roman"/>
              <a:ea typeface="Times New Roman"/>
              <a:cs typeface="Times New Roman"/>
              <a:sym typeface="Times New Roman"/>
            </a:endParaRPr>
          </a:p>
        </p:txBody>
      </p:sp>
      <p:sp>
        <p:nvSpPr>
          <p:cNvPr id="100" name="Google Shape;100;p1"/>
          <p:cNvSpPr/>
          <p:nvPr/>
        </p:nvSpPr>
        <p:spPr>
          <a:xfrm>
            <a:off x="14394018" y="7980680"/>
            <a:ext cx="3489896" cy="400110"/>
          </a:xfrm>
          <a:prstGeom prst="rect">
            <a:avLst/>
          </a:prstGeom>
          <a:solidFill>
            <a:srgbClr val="7030A0"/>
          </a:solidFill>
          <a:ln cap="flat" cmpd="sng" w="12700">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500">
                <a:solidFill>
                  <a:schemeClr val="lt1"/>
                </a:solidFill>
                <a:latin typeface="Times New Roman"/>
                <a:ea typeface="Times New Roman"/>
                <a:cs typeface="Times New Roman"/>
                <a:sym typeface="Times New Roman"/>
              </a:rPr>
              <a:t>REFENERCE</a:t>
            </a:r>
            <a:endParaRPr/>
          </a:p>
        </p:txBody>
      </p:sp>
      <p:sp>
        <p:nvSpPr>
          <p:cNvPr id="101" name="Google Shape;101;p1"/>
          <p:cNvSpPr/>
          <p:nvPr/>
        </p:nvSpPr>
        <p:spPr>
          <a:xfrm>
            <a:off x="91340" y="7812911"/>
            <a:ext cx="3320818" cy="2888108"/>
          </a:xfrm>
          <a:prstGeom prst="rect">
            <a:avLst/>
          </a:prstGeom>
          <a:solidFill>
            <a:schemeClr val="lt2">
              <a:alpha val="89803"/>
            </a:schemeClr>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238125" lvl="0" marL="238125" marR="0" rtl="0" algn="just">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Collect PV installed capacity data and PV rebate(RMB) data from different areas.</a:t>
            </a:r>
            <a:endParaRPr/>
          </a:p>
          <a:p>
            <a:pPr indent="-238125" lvl="0" marL="238125" marR="0" rtl="0" algn="just">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Choose the suitable time series analysis model.</a:t>
            </a:r>
            <a:endParaRPr/>
          </a:p>
          <a:p>
            <a:pPr indent="-238125" lvl="0" marL="238125" marR="0" rtl="0" algn="just">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Through the level ratio test,we find the Gray Prediction Model is suitable for the datasets then apply it to forecast the solar energy rebate prediction.</a:t>
            </a:r>
            <a:endParaRPr/>
          </a:p>
        </p:txBody>
      </p:sp>
      <p:sp>
        <p:nvSpPr>
          <p:cNvPr id="102" name="Google Shape;102;p1"/>
          <p:cNvSpPr/>
          <p:nvPr/>
        </p:nvSpPr>
        <p:spPr>
          <a:xfrm>
            <a:off x="111191" y="7618284"/>
            <a:ext cx="3297438" cy="370378"/>
          </a:xfrm>
          <a:prstGeom prst="rect">
            <a:avLst/>
          </a:prstGeom>
          <a:solidFill>
            <a:srgbClr val="F3791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500">
                <a:solidFill>
                  <a:schemeClr val="lt1"/>
                </a:solidFill>
                <a:latin typeface="Times New Roman"/>
                <a:ea typeface="Times New Roman"/>
                <a:cs typeface="Times New Roman"/>
                <a:sym typeface="Times New Roman"/>
              </a:rPr>
              <a:t>METHODOLOGY</a:t>
            </a:r>
            <a:endParaRPr/>
          </a:p>
        </p:txBody>
      </p:sp>
      <p:sp>
        <p:nvSpPr>
          <p:cNvPr id="103" name="Google Shape;103;p1"/>
          <p:cNvSpPr/>
          <p:nvPr/>
        </p:nvSpPr>
        <p:spPr>
          <a:xfrm>
            <a:off x="97155" y="4416425"/>
            <a:ext cx="3331210" cy="3014345"/>
          </a:xfrm>
          <a:prstGeom prst="rect">
            <a:avLst/>
          </a:prstGeom>
          <a:solidFill>
            <a:schemeClr val="lt2">
              <a:alpha val="89803"/>
            </a:schemeClr>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600">
                <a:solidFill>
                  <a:schemeClr val="dk1"/>
                </a:solidFill>
                <a:latin typeface="Times New Roman"/>
                <a:ea typeface="Times New Roman"/>
                <a:cs typeface="Times New Roman"/>
                <a:sym typeface="Times New Roman"/>
              </a:rPr>
              <a:t>Family photovoltaic power generation enjoys the  price rebate(RMB) given by the state to distributed PV power generation. With the increasing popularity of PV, more and more PV facilities will be incorporated into the power grid. From 2013 to 2020, the rebate of PV  decrease year by year</a:t>
            </a:r>
            <a:endParaRPr/>
          </a:p>
          <a:p>
            <a:pPr indent="0" lvl="0" marL="0" marR="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p:txBody>
      </p:sp>
      <p:grpSp>
        <p:nvGrpSpPr>
          <p:cNvPr id="104" name="Google Shape;104;p1"/>
          <p:cNvGrpSpPr/>
          <p:nvPr/>
        </p:nvGrpSpPr>
        <p:grpSpPr>
          <a:xfrm>
            <a:off x="3550643" y="9078645"/>
            <a:ext cx="10602595" cy="1720850"/>
            <a:chOff x="8746138" y="7980680"/>
            <a:chExt cx="10602595" cy="1720850"/>
          </a:xfrm>
        </p:grpSpPr>
        <p:sp>
          <p:nvSpPr>
            <p:cNvPr id="105" name="Google Shape;105;p1"/>
            <p:cNvSpPr txBox="1"/>
            <p:nvPr/>
          </p:nvSpPr>
          <p:spPr>
            <a:xfrm>
              <a:off x="9071486" y="7980680"/>
              <a:ext cx="4616413"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Task 3. Trend on Rebate Analysis</a:t>
              </a:r>
              <a:endParaRPr b="1" sz="2000">
                <a:solidFill>
                  <a:schemeClr val="dk1"/>
                </a:solidFill>
                <a:latin typeface="Times New Roman"/>
                <a:ea typeface="Times New Roman"/>
                <a:cs typeface="Times New Roman"/>
                <a:sym typeface="Times New Roman"/>
              </a:endParaRPr>
            </a:p>
          </p:txBody>
        </p:sp>
        <p:sp>
          <p:nvSpPr>
            <p:cNvPr id="106" name="Google Shape;106;p1"/>
            <p:cNvSpPr txBox="1"/>
            <p:nvPr/>
          </p:nvSpPr>
          <p:spPr>
            <a:xfrm>
              <a:off x="8746138" y="8379460"/>
              <a:ext cx="10602595" cy="132207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600">
                  <a:solidFill>
                    <a:schemeClr val="dk1"/>
                  </a:solidFill>
                  <a:latin typeface="Times New Roman"/>
                  <a:ea typeface="Times New Roman"/>
                  <a:cs typeface="Times New Roman"/>
                  <a:sym typeface="Times New Roman"/>
                </a:rPr>
                <a:t>With the popularization of photovoltaic power generation, we can draw a conclusion from the data in the three charts that the installation cost of solar energy will continue to decrease, and the corresponding total amount of new solar energy installation will continue to increase. With the continuous and rapid development of the photovoltaic industry, it is reasonable to reduce the photovoltaic subsidies correspondingly. The photovoltaic rebate policy has a very important contribution to promoting the development of the solar energy industry.</a:t>
              </a:r>
              <a:endParaRPr/>
            </a:p>
          </p:txBody>
        </p:sp>
      </p:grpSp>
      <p:sp>
        <p:nvSpPr>
          <p:cNvPr id="107" name="Google Shape;107;p1"/>
          <p:cNvSpPr txBox="1"/>
          <p:nvPr/>
        </p:nvSpPr>
        <p:spPr>
          <a:xfrm>
            <a:off x="14410032" y="2251360"/>
            <a:ext cx="3498031" cy="3067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Table3: Solar rebate in the next three years</a:t>
            </a:r>
            <a:endParaRPr/>
          </a:p>
        </p:txBody>
      </p:sp>
      <p:graphicFrame>
        <p:nvGraphicFramePr>
          <p:cNvPr id="108" name="Google Shape;108;p1"/>
          <p:cNvGraphicFramePr/>
          <p:nvPr/>
        </p:nvGraphicFramePr>
        <p:xfrm>
          <a:off x="14424788" y="2382430"/>
          <a:ext cx="3000000" cy="3000000"/>
        </p:xfrm>
        <a:graphic>
          <a:graphicData uri="http://schemas.openxmlformats.org/drawingml/2006/table">
            <a:tbl>
              <a:tblPr>
                <a:noFill/>
                <a:tableStyleId>{261D769B-F17F-45B8-BBDE-BA39C2BAA014}</a:tableStyleId>
              </a:tblPr>
              <a:tblGrid>
                <a:gridCol w="965825"/>
                <a:gridCol w="821550"/>
                <a:gridCol w="784850"/>
                <a:gridCol w="857425"/>
              </a:tblGrid>
              <a:tr h="222250">
                <a:tc>
                  <a:txBody>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　</a:t>
                      </a:r>
                      <a:endParaRPr/>
                    </a:p>
                  </a:txBody>
                  <a:tcPr marT="8725" marB="0" marR="8725" marL="8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　</a:t>
                      </a:r>
                      <a:endParaRPr/>
                    </a:p>
                  </a:txBody>
                  <a:tcPr marT="8725" marB="0" marR="8725" marL="8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　</a:t>
                      </a:r>
                      <a:endParaRPr/>
                    </a:p>
                  </a:txBody>
                  <a:tcPr marT="8725" marB="0" marR="8725" marL="8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　</a:t>
                      </a:r>
                      <a:endParaRPr/>
                    </a:p>
                  </a:txBody>
                  <a:tcPr marT="8725" marB="0" marR="8725" marL="8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r>
              <a:tr h="218350">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year</a:t>
                      </a:r>
                      <a:endParaRPr/>
                    </a:p>
                  </a:txBody>
                  <a:tcPr marT="8725" marB="0" marR="8725" marL="8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Class I</a:t>
                      </a:r>
                      <a:endParaRPr/>
                    </a:p>
                  </a:txBody>
                  <a:tcPr marT="8725" marB="0" marR="8725" marL="8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Class II </a:t>
                      </a:r>
                      <a:endParaRPr/>
                    </a:p>
                  </a:txBody>
                  <a:tcPr marT="8725" marB="0" marR="8725" marL="8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Class III</a:t>
                      </a:r>
                      <a:endParaRPr/>
                    </a:p>
                  </a:txBody>
                  <a:tcPr marT="8725" marB="0" marR="8725" marL="8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6050">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2022</a:t>
                      </a:r>
                      <a:endParaRPr/>
                    </a:p>
                  </a:txBody>
                  <a:tcPr marT="8725" marB="0" marR="8725" marL="8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100"/>
                        <a:buFont typeface="SimSun"/>
                        <a:buNone/>
                      </a:pPr>
                      <a:r>
                        <a:rPr b="0" lang="en-US" sz="1100" u="none" cap="none" strike="noStrike">
                          <a:solidFill>
                            <a:srgbClr val="000000"/>
                          </a:solidFill>
                          <a:latin typeface="SimSun"/>
                          <a:ea typeface="SimSun"/>
                          <a:cs typeface="SimSun"/>
                          <a:sym typeface="SimSun"/>
                        </a:rPr>
                        <a:t>0.21</a:t>
                      </a:r>
                      <a:endParaRPr b="0" sz="1100" u="none" cap="none" strike="noStrike">
                        <a:solidFill>
                          <a:srgbClr val="000000"/>
                        </a:solidFill>
                        <a:latin typeface="SimSun"/>
                        <a:ea typeface="SimSun"/>
                        <a:cs typeface="SimSun"/>
                        <a:sym typeface="SimSun"/>
                      </a:endParaRPr>
                    </a:p>
                  </a:txBody>
                  <a:tcPr marT="12700" marB="45725" marR="12700" marL="12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100"/>
                        <a:buFont typeface="SimSun"/>
                        <a:buNone/>
                      </a:pPr>
                      <a:r>
                        <a:rPr b="0" lang="en-US" sz="1100" u="none" cap="none" strike="noStrike">
                          <a:solidFill>
                            <a:srgbClr val="000000"/>
                          </a:solidFill>
                          <a:latin typeface="SimSun"/>
                          <a:ea typeface="SimSun"/>
                          <a:cs typeface="SimSun"/>
                          <a:sym typeface="SimSun"/>
                        </a:rPr>
                        <a:t>0.24</a:t>
                      </a:r>
                      <a:endParaRPr b="0" sz="1100" u="none" cap="none" strike="noStrike">
                        <a:solidFill>
                          <a:srgbClr val="000000"/>
                        </a:solidFill>
                        <a:latin typeface="SimSun"/>
                        <a:ea typeface="SimSun"/>
                        <a:cs typeface="SimSun"/>
                        <a:sym typeface="SimSun"/>
                      </a:endParaRPr>
                    </a:p>
                  </a:txBody>
                  <a:tcPr marT="12700" marB="45725" marR="12700" marL="12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100"/>
                        <a:buFont typeface="SimSun"/>
                        <a:buNone/>
                      </a:pPr>
                      <a:r>
                        <a:rPr b="0" lang="en-US" sz="1100" u="none" cap="none" strike="noStrike">
                          <a:solidFill>
                            <a:srgbClr val="000000"/>
                          </a:solidFill>
                          <a:latin typeface="SimSun"/>
                          <a:ea typeface="SimSun"/>
                          <a:cs typeface="SimSun"/>
                          <a:sym typeface="SimSun"/>
                        </a:rPr>
                        <a:t>0.38</a:t>
                      </a:r>
                      <a:endParaRPr b="0" sz="1100" u="none" cap="none" strike="noStrike">
                        <a:solidFill>
                          <a:srgbClr val="000000"/>
                        </a:solidFill>
                        <a:latin typeface="SimSun"/>
                        <a:ea typeface="SimSun"/>
                        <a:cs typeface="SimSun"/>
                        <a:sym typeface="SimSun"/>
                      </a:endParaRPr>
                    </a:p>
                  </a:txBody>
                  <a:tcPr marT="12700" marB="45725" marR="12700" marL="12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22250">
                <a:tc>
                  <a:txBody>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2023</a:t>
                      </a:r>
                      <a:endParaRPr/>
                    </a:p>
                  </a:txBody>
                  <a:tcPr marT="8725" marB="0" marR="8725" marL="8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100"/>
                        <a:buFont typeface="SimSun"/>
                        <a:buNone/>
                      </a:pPr>
                      <a:r>
                        <a:rPr b="0" lang="en-US" sz="1100" u="none" cap="none" strike="noStrike">
                          <a:solidFill>
                            <a:srgbClr val="000000"/>
                          </a:solidFill>
                          <a:latin typeface="SimSun"/>
                          <a:ea typeface="SimSun"/>
                          <a:cs typeface="SimSun"/>
                          <a:sym typeface="SimSun"/>
                        </a:rPr>
                        <a:t>0.14</a:t>
                      </a:r>
                      <a:endParaRPr b="0" sz="1100" u="none" cap="none" strike="noStrike">
                        <a:solidFill>
                          <a:srgbClr val="000000"/>
                        </a:solidFill>
                        <a:latin typeface="SimSun"/>
                        <a:ea typeface="SimSun"/>
                        <a:cs typeface="SimSun"/>
                        <a:sym typeface="SimSun"/>
                      </a:endParaRPr>
                    </a:p>
                  </a:txBody>
                  <a:tcPr marT="12700" marB="45725" marR="12700" marL="12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100"/>
                        <a:buFont typeface="SimSun"/>
                        <a:buNone/>
                      </a:pPr>
                      <a:r>
                        <a:rPr b="0" lang="en-US" sz="1100" u="none" cap="none" strike="noStrike">
                          <a:solidFill>
                            <a:srgbClr val="000000"/>
                          </a:solidFill>
                          <a:latin typeface="SimSun"/>
                          <a:ea typeface="SimSun"/>
                          <a:cs typeface="SimSun"/>
                          <a:sym typeface="SimSun"/>
                        </a:rPr>
                        <a:t>0.16</a:t>
                      </a:r>
                      <a:endParaRPr b="0" sz="1100" u="none" cap="none" strike="noStrike">
                        <a:solidFill>
                          <a:srgbClr val="000000"/>
                        </a:solidFill>
                        <a:latin typeface="SimSun"/>
                        <a:ea typeface="SimSun"/>
                        <a:cs typeface="SimSun"/>
                        <a:sym typeface="SimSun"/>
                      </a:endParaRPr>
                    </a:p>
                  </a:txBody>
                  <a:tcPr marT="12700" marB="45725" marR="12700" marL="12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100"/>
                        <a:buFont typeface="SimSun"/>
                        <a:buNone/>
                      </a:pPr>
                      <a:r>
                        <a:rPr b="0" lang="en-US" sz="1100" u="none" cap="none" strike="noStrike">
                          <a:solidFill>
                            <a:srgbClr val="000000"/>
                          </a:solidFill>
                          <a:latin typeface="SimSun"/>
                          <a:ea typeface="SimSun"/>
                          <a:cs typeface="SimSun"/>
                          <a:sym typeface="SimSun"/>
                        </a:rPr>
                        <a:t>0.33</a:t>
                      </a:r>
                      <a:endParaRPr b="0" sz="1100" u="none" cap="none" strike="noStrike">
                        <a:solidFill>
                          <a:srgbClr val="000000"/>
                        </a:solidFill>
                        <a:latin typeface="SimSun"/>
                        <a:ea typeface="SimSun"/>
                        <a:cs typeface="SimSun"/>
                        <a:sym typeface="SimSun"/>
                      </a:endParaRPr>
                    </a:p>
                  </a:txBody>
                  <a:tcPr marT="12700" marB="45725" marR="12700" marL="12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r>
              <a:tr h="197475">
                <a:tc>
                  <a:txBody>
                    <a:bodyPr/>
                    <a:lstStyle/>
                    <a:p>
                      <a:pPr indent="0" lvl="0" marL="0" marR="0" rtl="0" algn="ctr">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2024</a:t>
                      </a:r>
                      <a:endParaRPr/>
                    </a:p>
                  </a:txBody>
                  <a:tcPr marT="8725" marB="0" marR="8725" marL="8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100"/>
                        <a:buFont typeface="SimSun"/>
                        <a:buNone/>
                      </a:pPr>
                      <a:r>
                        <a:rPr b="0" lang="en-US" sz="1100" u="none" cap="none" strike="noStrike">
                          <a:solidFill>
                            <a:srgbClr val="000000"/>
                          </a:solidFill>
                          <a:latin typeface="SimSun"/>
                          <a:ea typeface="SimSun"/>
                          <a:cs typeface="SimSun"/>
                          <a:sym typeface="SimSun"/>
                        </a:rPr>
                        <a:t>0.08</a:t>
                      </a:r>
                      <a:endParaRPr b="0" sz="1100" u="none" cap="none" strike="noStrike">
                        <a:solidFill>
                          <a:srgbClr val="000000"/>
                        </a:solidFill>
                        <a:latin typeface="SimSun"/>
                        <a:ea typeface="SimSun"/>
                        <a:cs typeface="SimSun"/>
                        <a:sym typeface="SimSun"/>
                      </a:endParaRPr>
                    </a:p>
                  </a:txBody>
                  <a:tcPr marT="12700" marB="45725" marR="12700" marL="12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100"/>
                        <a:buFont typeface="SimSun"/>
                        <a:buNone/>
                      </a:pPr>
                      <a:r>
                        <a:rPr b="0" lang="en-US" sz="1100" u="none" cap="none" strike="noStrike">
                          <a:solidFill>
                            <a:srgbClr val="000000"/>
                          </a:solidFill>
                          <a:latin typeface="SimSun"/>
                          <a:ea typeface="SimSun"/>
                          <a:cs typeface="SimSun"/>
                          <a:sym typeface="SimSun"/>
                        </a:rPr>
                        <a:t>0.1</a:t>
                      </a:r>
                      <a:endParaRPr b="0" sz="1100" u="none" cap="none" strike="noStrike">
                        <a:solidFill>
                          <a:srgbClr val="000000"/>
                        </a:solidFill>
                        <a:latin typeface="SimSun"/>
                        <a:ea typeface="SimSun"/>
                        <a:cs typeface="SimSun"/>
                        <a:sym typeface="SimSun"/>
                      </a:endParaRPr>
                    </a:p>
                  </a:txBody>
                  <a:tcPr marT="12700" marB="45725" marR="12700" marL="12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100"/>
                        <a:buFont typeface="SimSun"/>
                        <a:buNone/>
                      </a:pPr>
                      <a:r>
                        <a:rPr b="0" lang="en-US" sz="1100" u="none" cap="none" strike="noStrike">
                          <a:solidFill>
                            <a:srgbClr val="000000"/>
                          </a:solidFill>
                          <a:latin typeface="SimSun"/>
                          <a:ea typeface="SimSun"/>
                          <a:cs typeface="SimSun"/>
                          <a:sym typeface="SimSun"/>
                        </a:rPr>
                        <a:t>0.29</a:t>
                      </a:r>
                      <a:endParaRPr b="0" sz="1100" u="none" cap="none" strike="noStrike">
                        <a:solidFill>
                          <a:srgbClr val="000000"/>
                        </a:solidFill>
                        <a:latin typeface="SimSun"/>
                        <a:ea typeface="SimSun"/>
                        <a:cs typeface="SimSun"/>
                        <a:sym typeface="SimSun"/>
                      </a:endParaRPr>
                    </a:p>
                  </a:txBody>
                  <a:tcPr marT="12700" marB="45725" marR="12700" marL="12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pic>
        <p:nvPicPr>
          <p:cNvPr id="109" name="Google Shape;109;p1"/>
          <p:cNvPicPr preferRelativeResize="0"/>
          <p:nvPr/>
        </p:nvPicPr>
        <p:blipFill rotWithShape="1">
          <a:blip r:embed="rId3">
            <a:alphaModFix/>
          </a:blip>
          <a:srcRect b="0" l="0" r="0" t="0"/>
          <a:stretch/>
        </p:blipFill>
        <p:spPr>
          <a:xfrm>
            <a:off x="928370" y="6411595"/>
            <a:ext cx="1501140" cy="1019175"/>
          </a:xfrm>
          <a:prstGeom prst="rect">
            <a:avLst/>
          </a:prstGeom>
          <a:noFill/>
          <a:ln>
            <a:noFill/>
          </a:ln>
        </p:spPr>
      </p:pic>
      <p:grpSp>
        <p:nvGrpSpPr>
          <p:cNvPr id="110" name="Google Shape;110;p1"/>
          <p:cNvGrpSpPr/>
          <p:nvPr/>
        </p:nvGrpSpPr>
        <p:grpSpPr>
          <a:xfrm>
            <a:off x="3385211" y="6125845"/>
            <a:ext cx="5427975" cy="2246055"/>
            <a:chOff x="8751714" y="6465279"/>
            <a:chExt cx="5427975" cy="2246055"/>
          </a:xfrm>
        </p:grpSpPr>
        <p:sp>
          <p:nvSpPr>
            <p:cNvPr id="111" name="Google Shape;111;p1"/>
            <p:cNvSpPr txBox="1"/>
            <p:nvPr/>
          </p:nvSpPr>
          <p:spPr>
            <a:xfrm>
              <a:off x="9122174" y="6465279"/>
              <a:ext cx="4255818"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Task 2. Time Series Analysis Model</a:t>
              </a:r>
              <a:endParaRPr/>
            </a:p>
          </p:txBody>
        </p:sp>
        <p:sp>
          <p:nvSpPr>
            <p:cNvPr id="112" name="Google Shape;112;p1"/>
            <p:cNvSpPr txBox="1"/>
            <p:nvPr/>
          </p:nvSpPr>
          <p:spPr>
            <a:xfrm>
              <a:off x="8751714" y="6834909"/>
              <a:ext cx="5427975" cy="187642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600">
                  <a:solidFill>
                    <a:schemeClr val="dk1"/>
                  </a:solidFill>
                  <a:latin typeface="Times New Roman"/>
                  <a:ea typeface="Times New Roman"/>
                  <a:cs typeface="Times New Roman"/>
                  <a:sym typeface="Times New Roman"/>
                </a:rPr>
                <a:t>In recent years, the rebate price of solar energy has dropped regularly according to time. Through the level ratio test of the data, all the level ratios of the translated sequence are within the interval (0.801, 1.249), indicating that the translated sequence is suitable for building a Gray Prediction Model.</a:t>
              </a:r>
              <a:endParaRPr/>
            </a:p>
            <a:p>
              <a:pPr indent="0" lvl="0" marL="0" marR="0" rtl="0" algn="just">
                <a:spcBef>
                  <a:spcPts val="0"/>
                </a:spcBef>
                <a:spcAft>
                  <a:spcPts val="0"/>
                </a:spcAft>
                <a:buNone/>
              </a:pPr>
              <a:r>
                <a:rPr lang="en-US" sz="1600">
                  <a:solidFill>
                    <a:schemeClr val="dk1"/>
                  </a:solidFill>
                  <a:latin typeface="Times New Roman"/>
                  <a:ea typeface="Times New Roman"/>
                  <a:cs typeface="Times New Roman"/>
                  <a:sym typeface="Times New Roman"/>
                </a:rPr>
                <a:t>                                </a:t>
              </a:r>
              <a:r>
                <a:rPr b="1" lang="en-US" sz="2000">
                  <a:solidFill>
                    <a:schemeClr val="dk1"/>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 Model Building</a:t>
              </a:r>
              <a:endParaRPr b="1"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p:txBody>
        </p:sp>
      </p:grpSp>
      <p:graphicFrame>
        <p:nvGraphicFramePr>
          <p:cNvPr id="113" name="Google Shape;113;p1"/>
          <p:cNvGraphicFramePr/>
          <p:nvPr/>
        </p:nvGraphicFramePr>
        <p:xfrm>
          <a:off x="9351010" y="2382520"/>
          <a:ext cx="4773930" cy="3284220"/>
        </p:xfrm>
        <a:graphic>
          <a:graphicData uri="http://schemas.openxmlformats.org/drawingml/2006/chart">
            <c:chart r:id="rId4"/>
          </a:graphicData>
        </a:graphic>
      </p:graphicFrame>
      <p:graphicFrame>
        <p:nvGraphicFramePr>
          <p:cNvPr id="114" name="Google Shape;114;p1"/>
          <p:cNvGraphicFramePr/>
          <p:nvPr/>
        </p:nvGraphicFramePr>
        <p:xfrm>
          <a:off x="3605530" y="4319905"/>
          <a:ext cx="5476240" cy="1780540"/>
        </p:xfrm>
        <a:graphic>
          <a:graphicData uri="http://schemas.openxmlformats.org/drawingml/2006/chart">
            <c:chart r:id="rId5"/>
          </a:graphicData>
        </a:graphic>
      </p:graphicFrame>
      <p:pic>
        <p:nvPicPr>
          <p:cNvPr id="115" name="Google Shape;115;p1"/>
          <p:cNvPicPr preferRelativeResize="0"/>
          <p:nvPr/>
        </p:nvPicPr>
        <p:blipFill rotWithShape="1">
          <a:blip r:embed="rId6">
            <a:alphaModFix/>
          </a:blip>
          <a:srcRect b="0" l="0" r="0" t="0"/>
          <a:stretch/>
        </p:blipFill>
        <p:spPr>
          <a:xfrm>
            <a:off x="8921750" y="6151880"/>
            <a:ext cx="5227955" cy="3031490"/>
          </a:xfrm>
          <a:prstGeom prst="rect">
            <a:avLst/>
          </a:prstGeom>
          <a:noFill/>
          <a:ln>
            <a:noFill/>
          </a:ln>
        </p:spPr>
      </p:pic>
      <p:sp>
        <p:nvSpPr>
          <p:cNvPr id="116" name="Google Shape;116;p1"/>
          <p:cNvSpPr/>
          <p:nvPr/>
        </p:nvSpPr>
        <p:spPr>
          <a:xfrm rot="-5400000">
            <a:off x="10101794" y="5406489"/>
            <a:ext cx="206734" cy="216806"/>
          </a:xfrm>
          <a:prstGeom prst="triangle">
            <a:avLst>
              <a:gd fmla="val 0" name="adj"/>
            </a:avLst>
          </a:prstGeom>
          <a:solidFill>
            <a:srgbClr val="8DA9DB"/>
          </a:solidFill>
          <a:ln cap="flat" cmpd="sng" w="12700">
            <a:solidFill>
              <a:srgbClr val="8DA9D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graphicFrame>
        <p:nvGraphicFramePr>
          <p:cNvPr id="117" name="Google Shape;117;p1"/>
          <p:cNvGraphicFramePr/>
          <p:nvPr/>
        </p:nvGraphicFramePr>
        <p:xfrm>
          <a:off x="4067515" y="7910456"/>
          <a:ext cx="3000000" cy="3000000"/>
        </p:xfrm>
        <a:graphic>
          <a:graphicData uri="http://schemas.openxmlformats.org/drawingml/2006/table">
            <a:tbl>
              <a:tblPr bandRow="1" firstRow="1">
                <a:noFill/>
                <a:tableStyleId>{423C68D5-0CFF-48EE-BB6E-3D79DEC5976E}</a:tableStyleId>
              </a:tblPr>
              <a:tblGrid>
                <a:gridCol w="1189350"/>
                <a:gridCol w="1456050"/>
                <a:gridCol w="1417950"/>
              </a:tblGrid>
              <a:tr h="457825">
                <a:tc>
                  <a:txBody>
                    <a:bodyPr/>
                    <a:lstStyle/>
                    <a:p>
                      <a:pPr indent="0" lvl="0" marL="0" marR="0" rtl="0" algn="ctr">
                        <a:lnSpc>
                          <a:spcPct val="120000"/>
                        </a:lnSpc>
                        <a:spcBef>
                          <a:spcPts val="0"/>
                        </a:spcBef>
                        <a:spcAft>
                          <a:spcPts val="0"/>
                        </a:spcAft>
                        <a:buNone/>
                      </a:pPr>
                      <a:r>
                        <a:rPr b="0" lang="en-US" sz="1200" u="none" cap="none" strike="noStrike">
                          <a:solidFill>
                            <a:schemeClr val="lt1"/>
                          </a:solidFill>
                          <a:latin typeface="Arial"/>
                          <a:ea typeface="Arial"/>
                          <a:cs typeface="Arial"/>
                          <a:sym typeface="Arial"/>
                        </a:rPr>
                        <a:t>Development coefficient (a)</a:t>
                      </a:r>
                      <a:endParaRPr/>
                    </a:p>
                  </a:txBody>
                  <a:tcPr marT="47625" marB="47625" marR="88900" marL="889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20000"/>
                        </a:lnSpc>
                        <a:spcBef>
                          <a:spcPts val="0"/>
                        </a:spcBef>
                        <a:spcAft>
                          <a:spcPts val="0"/>
                        </a:spcAft>
                        <a:buNone/>
                      </a:pPr>
                      <a:r>
                        <a:rPr b="0" lang="en-US" sz="1200" u="none" cap="none" strike="noStrike">
                          <a:solidFill>
                            <a:schemeClr val="lt1"/>
                          </a:solidFill>
                          <a:latin typeface="Arial"/>
                          <a:ea typeface="Arial"/>
                          <a:cs typeface="Arial"/>
                          <a:sym typeface="Arial"/>
                        </a:rPr>
                        <a:t>Grey action (b)</a:t>
                      </a:r>
                      <a:endParaRPr/>
                    </a:p>
                  </a:txBody>
                  <a:tcPr marT="47625" marB="47625" marR="88900" marL="889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8DA9DB"/>
                    </a:solidFill>
                  </a:tcPr>
                </a:tc>
                <a:tc>
                  <a:txBody>
                    <a:bodyPr/>
                    <a:lstStyle/>
                    <a:p>
                      <a:pPr indent="0" lvl="0" marL="0" marR="0" rtl="0" algn="ctr">
                        <a:lnSpc>
                          <a:spcPct val="120000"/>
                        </a:lnSpc>
                        <a:spcBef>
                          <a:spcPts val="0"/>
                        </a:spcBef>
                        <a:spcAft>
                          <a:spcPts val="0"/>
                        </a:spcAft>
                        <a:buNone/>
                      </a:pPr>
                      <a:r>
                        <a:rPr b="0" lang="en-US" sz="1200" u="none" cap="none" strike="noStrike">
                          <a:solidFill>
                            <a:schemeClr val="lt1"/>
                          </a:solidFill>
                          <a:latin typeface="Arial"/>
                          <a:ea typeface="Arial"/>
                          <a:cs typeface="Arial"/>
                          <a:sym typeface="Arial"/>
                        </a:rPr>
                        <a:t>Posterior error ratio C value</a:t>
                      </a:r>
                      <a:endParaRPr/>
                    </a:p>
                  </a:txBody>
                  <a:tcPr marT="47625" marB="47625" marR="88900" marL="889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81000">
                <a:tc>
                  <a:txBody>
                    <a:bodyPr/>
                    <a:lstStyle/>
                    <a:p>
                      <a:pPr indent="0" lvl="0" marL="0" marR="0" rtl="0" algn="ctr">
                        <a:lnSpc>
                          <a:spcPct val="120000"/>
                        </a:lnSpc>
                        <a:spcBef>
                          <a:spcPts val="0"/>
                        </a:spcBef>
                        <a:spcAft>
                          <a:spcPts val="0"/>
                        </a:spcAft>
                        <a:buNone/>
                      </a:pPr>
                      <a:r>
                        <a:rPr lang="en-US" sz="1400" u="none" cap="none" strike="noStrike">
                          <a:latin typeface="Arial"/>
                          <a:ea typeface="Arial"/>
                          <a:cs typeface="Arial"/>
                          <a:sym typeface="Arial"/>
                        </a:rPr>
                        <a:t>0.135</a:t>
                      </a:r>
                      <a:endParaRPr/>
                    </a:p>
                  </a:txBody>
                  <a:tcPr marT="47625" marB="47625" marR="88900" marL="889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20000"/>
                        </a:lnSpc>
                        <a:spcBef>
                          <a:spcPts val="0"/>
                        </a:spcBef>
                        <a:spcAft>
                          <a:spcPts val="0"/>
                        </a:spcAft>
                        <a:buNone/>
                      </a:pPr>
                      <a:r>
                        <a:rPr lang="en-US" sz="1400" u="none" cap="none" strike="noStrike">
                          <a:latin typeface="Arial"/>
                          <a:ea typeface="Arial"/>
                          <a:cs typeface="Arial"/>
                          <a:sym typeface="Arial"/>
                        </a:rPr>
                        <a:t>1.184</a:t>
                      </a:r>
                      <a:endParaRPr/>
                    </a:p>
                  </a:txBody>
                  <a:tcPr marT="47625" marB="47625" marR="88900" marL="889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20000"/>
                        </a:lnSpc>
                        <a:spcBef>
                          <a:spcPts val="0"/>
                        </a:spcBef>
                        <a:spcAft>
                          <a:spcPts val="0"/>
                        </a:spcAft>
                        <a:buNone/>
                      </a:pPr>
                      <a:r>
                        <a:rPr lang="en-US" sz="1400" u="none" cap="none" strike="noStrike">
                          <a:latin typeface="Arial"/>
                          <a:ea typeface="Arial"/>
                          <a:cs typeface="Arial"/>
                          <a:sym typeface="Arial"/>
                        </a:rPr>
                        <a:t>0.011</a:t>
                      </a:r>
                      <a:endParaRPr/>
                    </a:p>
                  </a:txBody>
                  <a:tcPr marT="47625" marB="47625" marR="88900" marL="889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118" name="Google Shape;118;p1"/>
          <p:cNvSpPr txBox="1"/>
          <p:nvPr/>
        </p:nvSpPr>
        <p:spPr>
          <a:xfrm>
            <a:off x="10116820" y="9196070"/>
            <a:ext cx="283845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Figure3:prediction result</a:t>
            </a:r>
            <a:endParaRPr/>
          </a:p>
        </p:txBody>
      </p:sp>
      <p:pic>
        <p:nvPicPr>
          <p:cNvPr descr="src=http---nimg.ws.126.net-?url=http%3A%2F%2Fdingyue.ws.126.net%2F2021%2F1105%2F7db2b482j00r22zto002ad000jh00cyp.jpg&amp;thumbnail=650x2147483647&amp;quality=80&amp;type=jpg&amp;refer=http---nimg.ws.126.net&amp;app=2002&amp;size=f9999,10000&amp;q=a80&amp;n=0&amp;g=0n&amp;fmt=auto" id="119" name="Google Shape;119;p1"/>
          <p:cNvPicPr preferRelativeResize="0"/>
          <p:nvPr/>
        </p:nvPicPr>
        <p:blipFill rotWithShape="1">
          <a:blip r:embed="rId7">
            <a:alphaModFix/>
          </a:blip>
          <a:srcRect b="0" l="0" r="0" t="0"/>
          <a:stretch/>
        </p:blipFill>
        <p:spPr>
          <a:xfrm>
            <a:off x="130810" y="-40005"/>
            <a:ext cx="2557145" cy="1703705"/>
          </a:xfrm>
          <a:prstGeom prst="rect">
            <a:avLst/>
          </a:prstGeom>
          <a:noFill/>
          <a:ln>
            <a:noFill/>
          </a:ln>
        </p:spPr>
      </p:pic>
      <p:pic>
        <p:nvPicPr>
          <p:cNvPr descr="src=http---userimages14.51sole.com-20170217-b_3939248_201702171612581954.jpg&amp;refer=http---userimages14.51sole.com&amp;app=2002&amp;size=f9999,10000&amp;q=a80&amp;n=0&amp;g=0n&amp;fmt=auto" id="120" name="Google Shape;120;p1"/>
          <p:cNvPicPr preferRelativeResize="0"/>
          <p:nvPr/>
        </p:nvPicPr>
        <p:blipFill rotWithShape="1">
          <a:blip r:embed="rId8">
            <a:alphaModFix/>
          </a:blip>
          <a:srcRect b="0" l="0" r="0" t="0"/>
          <a:stretch/>
        </p:blipFill>
        <p:spPr>
          <a:xfrm>
            <a:off x="16096615" y="-55245"/>
            <a:ext cx="1734185" cy="173418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2022-08-15T19:02:57Z</dcterms:created>
  <dc:creator>倦 客</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6091E9E0718A489D6198FA62FCF48E9D</vt:lpwstr>
  </property>
  <property fmtid="{D5CDD505-2E9C-101B-9397-08002B2CF9AE}" pid="3" name="KSOProductBuildVer">
    <vt:lpwstr>2052-4.5.0.7415</vt:lpwstr>
  </property>
</Properties>
</file>