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18000663" cy="10799763"/>
  <p:notesSz cx="6858000" cy="9144000"/>
  <p:custDataLst>
    <p:tags r:id="rId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倦 客" initials="倦"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79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84" autoAdjust="0"/>
    <p:restoredTop sz="94660"/>
  </p:normalViewPr>
  <p:slideViewPr>
    <p:cSldViewPr snapToGrid="0">
      <p:cViewPr>
        <p:scale>
          <a:sx n="50" d="100"/>
          <a:sy n="50" d="100"/>
        </p:scale>
        <p:origin x="294" y="-6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tags" Target="tags/tag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jed N. Al-Ghandour" userId="5529a70b-7e62-431c-81a7-db4fd787a8f7" providerId="ADAL" clId="{9501E451-2DDD-452A-AF33-8F69D4E42924}"/>
    <pc:docChg chg="modSld">
      <pc:chgData name="Majed N. Al-Ghandour" userId="5529a70b-7e62-431c-81a7-db4fd787a8f7" providerId="ADAL" clId="{9501E451-2DDD-452A-AF33-8F69D4E42924}" dt="2022-08-24T03:54:24.340" v="2" actId="1076"/>
      <pc:docMkLst>
        <pc:docMk/>
      </pc:docMkLst>
      <pc:sldChg chg="modSp mod">
        <pc:chgData name="Majed N. Al-Ghandour" userId="5529a70b-7e62-431c-81a7-db4fd787a8f7" providerId="ADAL" clId="{9501E451-2DDD-452A-AF33-8F69D4E42924}" dt="2022-08-24T03:54:24.340" v="2" actId="1076"/>
        <pc:sldMkLst>
          <pc:docMk/>
          <pc:sldMk cId="0" sldId="256"/>
        </pc:sldMkLst>
        <pc:grpChg chg="mod">
          <ac:chgData name="Majed N. Al-Ghandour" userId="5529a70b-7e62-431c-81a7-db4fd787a8f7" providerId="ADAL" clId="{9501E451-2DDD-452A-AF33-8F69D4E42924}" dt="2022-08-24T03:54:05.533" v="0" actId="1076"/>
          <ac:grpSpMkLst>
            <pc:docMk/>
            <pc:sldMk cId="0" sldId="256"/>
            <ac:grpSpMk id="29" creationId="{00000000-0000-0000-0000-000000000000}"/>
          </ac:grpSpMkLst>
        </pc:grpChg>
        <pc:graphicFrameChg chg="mod modGraphic">
          <ac:chgData name="Majed N. Al-Ghandour" userId="5529a70b-7e62-431c-81a7-db4fd787a8f7" providerId="ADAL" clId="{9501E451-2DDD-452A-AF33-8F69D4E42924}" dt="2022-08-24T03:54:24.340" v="2" actId="1076"/>
          <ac:graphicFrameMkLst>
            <pc:docMk/>
            <pc:sldMk cId="0" sldId="256"/>
            <ac:graphicFrameMk id="64" creationId="{00000000-0000-0000-0000-000000000000}"/>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en-US" altLang="zh-CN"/>
              <a:t>T2:</a:t>
            </a:r>
            <a:r>
              <a:rPr lang="en-US"/>
              <a:t>Declining trend of PV rebate</a:t>
            </a:r>
            <a:r>
              <a:rPr lang="en-US" altLang="zh-CN"/>
              <a:t>(RMB)</a:t>
            </a:r>
          </a:p>
        </c:rich>
      </c:tx>
      <c:overlay val="0"/>
      <c:spPr>
        <a:noFill/>
        <a:ln>
          <a:noFill/>
        </a:ln>
        <a:effectLst/>
      </c:spPr>
      <c:txPr>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2722222222222202E-2"/>
          <c:y val="0.150812064965197"/>
          <c:w val="0.90102777777777798"/>
          <c:h val="0.67061098221190996"/>
        </c:manualLayout>
      </c:layout>
      <c:barChart>
        <c:barDir val="col"/>
        <c:grouping val="clustered"/>
        <c:varyColors val="0"/>
        <c:ser>
          <c:idx val="0"/>
          <c:order val="0"/>
          <c:tx>
            <c:strRef>
              <c:f>[工作簿1]Sheet1!$F$1</c:f>
              <c:strCache>
                <c:ptCount val="1"/>
                <c:pt idx="0">
                  <c:v>Class I area</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{2013,2015,2016,2017,2018,2019,2020}</c:f>
              <c:numCache>
                <c:formatCode>General</c:formatCode>
                <c:ptCount val="7"/>
                <c:pt idx="0">
                  <c:v>2013</c:v>
                </c:pt>
                <c:pt idx="1">
                  <c:v>2015</c:v>
                </c:pt>
                <c:pt idx="2">
                  <c:v>2016</c:v>
                </c:pt>
                <c:pt idx="3">
                  <c:v>2017</c:v>
                </c:pt>
                <c:pt idx="4">
                  <c:v>2018</c:v>
                </c:pt>
                <c:pt idx="5">
                  <c:v>2019</c:v>
                </c:pt>
                <c:pt idx="6">
                  <c:v>2020</c:v>
                </c:pt>
              </c:numCache>
            </c:numRef>
          </c:cat>
          <c:val>
            <c:numRef>
              <c:f>[工作簿1]Sheet1!$F$2:$F$8</c:f>
              <c:numCache>
                <c:formatCode>General</c:formatCode>
                <c:ptCount val="7"/>
                <c:pt idx="0">
                  <c:v>0.9</c:v>
                </c:pt>
                <c:pt idx="1">
                  <c:v>0.8</c:v>
                </c:pt>
                <c:pt idx="2">
                  <c:v>0.65</c:v>
                </c:pt>
                <c:pt idx="3">
                  <c:v>0.55000000000000004</c:v>
                </c:pt>
                <c:pt idx="4">
                  <c:v>0.5</c:v>
                </c:pt>
                <c:pt idx="5">
                  <c:v>0.4</c:v>
                </c:pt>
                <c:pt idx="6">
                  <c:v>0.35</c:v>
                </c:pt>
              </c:numCache>
            </c:numRef>
          </c:val>
          <c:extLst>
            <c:ext xmlns:c16="http://schemas.microsoft.com/office/drawing/2014/chart" uri="{C3380CC4-5D6E-409C-BE32-E72D297353CC}">
              <c16:uniqueId val="{00000000-FC95-4686-AFCA-1AAC8C312CBF}"/>
            </c:ext>
          </c:extLst>
        </c:ser>
        <c:ser>
          <c:idx val="1"/>
          <c:order val="1"/>
          <c:tx>
            <c:strRef>
              <c:f>[工作簿1]Sheet1!$G$1</c:f>
              <c:strCache>
                <c:ptCount val="1"/>
                <c:pt idx="0">
                  <c:v>Class II area</c:v>
                </c:pt>
              </c:strCache>
            </c:strRef>
          </c:tx>
          <c:spPr>
            <a:solidFill>
              <a:schemeClr val="accent2"/>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{2013,2015,2016,2017,2018,2019,2020}</c:f>
              <c:numCache>
                <c:formatCode>General</c:formatCode>
                <c:ptCount val="7"/>
                <c:pt idx="0">
                  <c:v>2013</c:v>
                </c:pt>
                <c:pt idx="1">
                  <c:v>2015</c:v>
                </c:pt>
                <c:pt idx="2">
                  <c:v>2016</c:v>
                </c:pt>
                <c:pt idx="3">
                  <c:v>2017</c:v>
                </c:pt>
                <c:pt idx="4">
                  <c:v>2018</c:v>
                </c:pt>
                <c:pt idx="5">
                  <c:v>2019</c:v>
                </c:pt>
                <c:pt idx="6">
                  <c:v>2020</c:v>
                </c:pt>
              </c:numCache>
            </c:numRef>
          </c:cat>
          <c:val>
            <c:numRef>
              <c:f>[工作簿1]Sheet1!$G$2:$G$8</c:f>
              <c:numCache>
                <c:formatCode>General</c:formatCode>
                <c:ptCount val="7"/>
                <c:pt idx="0" formatCode="0.00_ ">
                  <c:v>0.95</c:v>
                </c:pt>
                <c:pt idx="1">
                  <c:v>0.88</c:v>
                </c:pt>
                <c:pt idx="2">
                  <c:v>0.75</c:v>
                </c:pt>
                <c:pt idx="3">
                  <c:v>0.65</c:v>
                </c:pt>
                <c:pt idx="4">
                  <c:v>0.6</c:v>
                </c:pt>
                <c:pt idx="5">
                  <c:v>0.45</c:v>
                </c:pt>
                <c:pt idx="6">
                  <c:v>0.4</c:v>
                </c:pt>
              </c:numCache>
            </c:numRef>
          </c:val>
          <c:extLst>
            <c:ext xmlns:c16="http://schemas.microsoft.com/office/drawing/2014/chart" uri="{C3380CC4-5D6E-409C-BE32-E72D297353CC}">
              <c16:uniqueId val="{00000001-FC95-4686-AFCA-1AAC8C312CBF}"/>
            </c:ext>
          </c:extLst>
        </c:ser>
        <c:ser>
          <c:idx val="2"/>
          <c:order val="2"/>
          <c:tx>
            <c:strRef>
              <c:f>[工作簿1]Sheet1!$H$1</c:f>
              <c:strCache>
                <c:ptCount val="1"/>
                <c:pt idx="0">
                  <c:v>Class III area</c:v>
                </c:pt>
              </c:strCache>
            </c:strRef>
          </c:tx>
          <c:spPr>
            <a:solidFill>
              <a:schemeClr val="accent3"/>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{2013,2015,2016,2017,2018,2019,2020}</c:f>
              <c:numCache>
                <c:formatCode>General</c:formatCode>
                <c:ptCount val="7"/>
                <c:pt idx="0">
                  <c:v>2013</c:v>
                </c:pt>
                <c:pt idx="1">
                  <c:v>2015</c:v>
                </c:pt>
                <c:pt idx="2">
                  <c:v>2016</c:v>
                </c:pt>
                <c:pt idx="3">
                  <c:v>2017</c:v>
                </c:pt>
                <c:pt idx="4">
                  <c:v>2018</c:v>
                </c:pt>
                <c:pt idx="5">
                  <c:v>2019</c:v>
                </c:pt>
                <c:pt idx="6">
                  <c:v>2020</c:v>
                </c:pt>
              </c:numCache>
            </c:numRef>
          </c:cat>
          <c:val>
            <c:numRef>
              <c:f>[工作簿1]Sheet1!$H$2:$H$8</c:f>
              <c:numCache>
                <c:formatCode>General</c:formatCode>
                <c:ptCount val="7"/>
                <c:pt idx="0">
                  <c:v>1</c:v>
                </c:pt>
                <c:pt idx="1">
                  <c:v>0.98</c:v>
                </c:pt>
                <c:pt idx="2">
                  <c:v>0.85</c:v>
                </c:pt>
                <c:pt idx="3">
                  <c:v>0.75</c:v>
                </c:pt>
                <c:pt idx="4">
                  <c:v>0.7</c:v>
                </c:pt>
                <c:pt idx="5">
                  <c:v>0.55000000000000004</c:v>
                </c:pt>
                <c:pt idx="6">
                  <c:v>0.49</c:v>
                </c:pt>
              </c:numCache>
            </c:numRef>
          </c:val>
          <c:extLst>
            <c:ext xmlns:c16="http://schemas.microsoft.com/office/drawing/2014/chart" uri="{C3380CC4-5D6E-409C-BE32-E72D297353CC}">
              <c16:uniqueId val="{00000002-FC95-4686-AFCA-1AAC8C312CBF}"/>
            </c:ext>
          </c:extLst>
        </c:ser>
        <c:dLbls>
          <c:showLegendKey val="0"/>
          <c:showVal val="1"/>
          <c:showCatName val="0"/>
          <c:showSerName val="0"/>
          <c:showPercent val="0"/>
          <c:showBubbleSize val="0"/>
        </c:dLbls>
        <c:gapWidth val="219"/>
        <c:overlap val="-27"/>
        <c:axId val="930893754"/>
        <c:axId val="81138330"/>
      </c:barChart>
      <c:catAx>
        <c:axId val="93089375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en-US"/>
          </a:p>
        </c:txPr>
        <c:crossAx val="81138330"/>
        <c:crosses val="autoZero"/>
        <c:auto val="1"/>
        <c:lblAlgn val="ctr"/>
        <c:lblOffset val="100"/>
        <c:noMultiLvlLbl val="0"/>
      </c:catAx>
      <c:valAx>
        <c:axId val="8113833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en-US"/>
          </a:p>
        </c:txPr>
        <c:crossAx val="930893754"/>
        <c:crosses val="autoZero"/>
        <c:crossBetween val="between"/>
      </c:valAx>
      <c:spPr>
        <a:noFill/>
        <a:ln>
          <a:noFill/>
        </a:ln>
        <a:effectLst/>
      </c:spPr>
    </c:plotArea>
    <c:legend>
      <c:legendPos val="b"/>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en-US" altLang="zh-CN"/>
              <a:t>T1:</a:t>
            </a:r>
            <a:r>
              <a:rPr lang="en-US"/>
              <a:t>PV Installed capacity</a:t>
            </a:r>
          </a:p>
        </c:rich>
      </c:tx>
      <c:layout>
        <c:manualLayout>
          <c:xMode val="edge"/>
          <c:yMode val="edge"/>
          <c:x val="0.30847222222222198"/>
          <c:y val="2.66362252663623E-2"/>
        </c:manualLayout>
      </c:layout>
      <c:overlay val="0"/>
      <c:spPr>
        <a:noFill/>
        <a:ln>
          <a:noFill/>
        </a:ln>
        <a:effectLst/>
      </c:spPr>
      <c:txPr>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3694444444444507E-2"/>
          <c:y val="0.17476851851851899"/>
          <c:w val="0.86936111111111103"/>
          <c:h val="0.71097222222222201"/>
        </c:manualLayout>
      </c:layout>
      <c:barChart>
        <c:barDir val="col"/>
        <c:grouping val="clustered"/>
        <c:varyColors val="0"/>
        <c:ser>
          <c:idx val="0"/>
          <c:order val="0"/>
          <c:tx>
            <c:strRef>
              <c:f>[工作簿1]Sheet1!$B$1</c:f>
              <c:strCache>
                <c:ptCount val="1"/>
                <c:pt idx="0">
                  <c:v>Installed capacity</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{2013,2014,2015,2016,2017,2018,2019}</c:f>
              <c:numCache>
                <c:formatCode>General</c:formatCode>
                <c:ptCount val="7"/>
                <c:pt idx="0">
                  <c:v>2013</c:v>
                </c:pt>
                <c:pt idx="1">
                  <c:v>2014</c:v>
                </c:pt>
                <c:pt idx="2">
                  <c:v>2015</c:v>
                </c:pt>
                <c:pt idx="3">
                  <c:v>2016</c:v>
                </c:pt>
                <c:pt idx="4">
                  <c:v>2017</c:v>
                </c:pt>
                <c:pt idx="5">
                  <c:v>2018</c:v>
                </c:pt>
                <c:pt idx="6">
                  <c:v>2019</c:v>
                </c:pt>
              </c:numCache>
            </c:numRef>
          </c:cat>
          <c:val>
            <c:numRef>
              <c:f>[工作簿1]Sheet1!$B$2:$B$8</c:f>
              <c:numCache>
                <c:formatCode>General</c:formatCode>
                <c:ptCount val="7"/>
                <c:pt idx="0">
                  <c:v>1942</c:v>
                </c:pt>
                <c:pt idx="1">
                  <c:v>2805</c:v>
                </c:pt>
                <c:pt idx="2">
                  <c:v>4318</c:v>
                </c:pt>
                <c:pt idx="3">
                  <c:v>7742</c:v>
                </c:pt>
                <c:pt idx="4">
                  <c:v>13020</c:v>
                </c:pt>
                <c:pt idx="5">
                  <c:v>17446</c:v>
                </c:pt>
                <c:pt idx="6">
                  <c:v>20430</c:v>
                </c:pt>
              </c:numCache>
            </c:numRef>
          </c:val>
          <c:extLst>
            <c:ext xmlns:c16="http://schemas.microsoft.com/office/drawing/2014/chart" uri="{C3380CC4-5D6E-409C-BE32-E72D297353CC}">
              <c16:uniqueId val="{00000000-90AF-485C-8BE0-D665EA17244D}"/>
            </c:ext>
          </c:extLst>
        </c:ser>
        <c:dLbls>
          <c:showLegendKey val="0"/>
          <c:showVal val="1"/>
          <c:showCatName val="0"/>
          <c:showSerName val="0"/>
          <c:showPercent val="0"/>
          <c:showBubbleSize val="0"/>
        </c:dLbls>
        <c:gapWidth val="219"/>
        <c:overlap val="-27"/>
        <c:axId val="330639412"/>
        <c:axId val="31632225"/>
      </c:barChart>
      <c:catAx>
        <c:axId val="33063941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en-US"/>
          </a:p>
        </c:txPr>
        <c:crossAx val="31632225"/>
        <c:crosses val="autoZero"/>
        <c:auto val="1"/>
        <c:lblAlgn val="ctr"/>
        <c:lblOffset val="100"/>
        <c:noMultiLvlLbl val="0"/>
      </c:catAx>
      <c:valAx>
        <c:axId val="3163222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en-US"/>
          </a:p>
        </c:txPr>
        <c:crossAx val="330639412"/>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250083" y="1767462"/>
            <a:ext cx="13500497" cy="3759917"/>
          </a:xfrm>
        </p:spPr>
        <p:txBody>
          <a:bodyPr anchor="b"/>
          <a:lstStyle>
            <a:lvl1pPr algn="ctr">
              <a:defRPr sz="8860"/>
            </a:lvl1pPr>
          </a:lstStyle>
          <a:p>
            <a:r>
              <a:rPr lang="zh-CN" altLang="en-US"/>
              <a:t>单击此处编辑母版标题样式</a:t>
            </a:r>
            <a:endParaRPr lang="en-US" dirty="0"/>
          </a:p>
        </p:txBody>
      </p:sp>
      <p:sp>
        <p:nvSpPr>
          <p:cNvPr id="3" name="Subtitle 2"/>
          <p:cNvSpPr>
            <a:spLocks noGrp="1"/>
          </p:cNvSpPr>
          <p:nvPr>
            <p:ph type="subTitle" idx="1"/>
          </p:nvPr>
        </p:nvSpPr>
        <p:spPr>
          <a:xfrm>
            <a:off x="2250083" y="5672376"/>
            <a:ext cx="13500497" cy="2607442"/>
          </a:xfrm>
        </p:spPr>
        <p:txBody>
          <a:bodyPr/>
          <a:lstStyle>
            <a:lvl1pPr marL="0" indent="0" algn="ctr">
              <a:buNone/>
              <a:defRPr sz="3545"/>
            </a:lvl1pPr>
            <a:lvl2pPr marL="675005" indent="0" algn="ctr">
              <a:buNone/>
              <a:defRPr sz="2955"/>
            </a:lvl2pPr>
            <a:lvl3pPr marL="1350010" indent="0" algn="ctr">
              <a:buNone/>
              <a:defRPr sz="2660"/>
            </a:lvl3pPr>
            <a:lvl4pPr marL="2025015" indent="0" algn="ctr">
              <a:buNone/>
              <a:defRPr sz="2360"/>
            </a:lvl4pPr>
            <a:lvl5pPr marL="2700020" indent="0" algn="ctr">
              <a:buNone/>
              <a:defRPr sz="2360"/>
            </a:lvl5pPr>
            <a:lvl6pPr marL="3375025" indent="0" algn="ctr">
              <a:buNone/>
              <a:defRPr sz="2360"/>
            </a:lvl6pPr>
            <a:lvl7pPr marL="4050030" indent="0" algn="ctr">
              <a:buNone/>
              <a:defRPr sz="2360"/>
            </a:lvl7pPr>
            <a:lvl8pPr marL="4725035" indent="0" algn="ctr">
              <a:buNone/>
              <a:defRPr sz="2360"/>
            </a:lvl8pPr>
            <a:lvl9pPr marL="5400040" indent="0" algn="ctr">
              <a:buNone/>
              <a:defRPr sz="236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B3B231A-8039-42CE-888A-38EF0F6CE418}"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9D733E-185C-4735-8480-8D226804760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B3B231A-8039-42CE-888A-38EF0F6CE418}"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9D733E-185C-4735-8480-8D226804760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881724" y="574987"/>
            <a:ext cx="3881393" cy="91523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237545" y="574987"/>
            <a:ext cx="11419171" cy="91523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B3B231A-8039-42CE-888A-38EF0F6CE418}"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9D733E-185C-4735-8480-8D226804760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B3B231A-8039-42CE-888A-38EF0F6CE418}"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9D733E-185C-4735-8480-8D226804760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28170" y="2692442"/>
            <a:ext cx="15525572" cy="4492401"/>
          </a:xfrm>
        </p:spPr>
        <p:txBody>
          <a:bodyPr anchor="b"/>
          <a:lstStyle>
            <a:lvl1pPr>
              <a:defRPr sz="8860"/>
            </a:lvl1pPr>
          </a:lstStyle>
          <a:p>
            <a:r>
              <a:rPr lang="zh-CN" altLang="en-US"/>
              <a:t>单击此处编辑母版标题样式</a:t>
            </a:r>
            <a:endParaRPr lang="en-US" dirty="0"/>
          </a:p>
        </p:txBody>
      </p:sp>
      <p:sp>
        <p:nvSpPr>
          <p:cNvPr id="3" name="Text Placeholder 2"/>
          <p:cNvSpPr>
            <a:spLocks noGrp="1"/>
          </p:cNvSpPr>
          <p:nvPr>
            <p:ph type="body" idx="1"/>
          </p:nvPr>
        </p:nvSpPr>
        <p:spPr>
          <a:xfrm>
            <a:off x="1228170" y="7227343"/>
            <a:ext cx="15525572" cy="2362447"/>
          </a:xfrm>
        </p:spPr>
        <p:txBody>
          <a:bodyPr/>
          <a:lstStyle>
            <a:lvl1pPr marL="0" indent="0">
              <a:buNone/>
              <a:defRPr sz="3545">
                <a:solidFill>
                  <a:schemeClr val="tx1">
                    <a:tint val="75000"/>
                  </a:schemeClr>
                </a:solidFill>
              </a:defRPr>
            </a:lvl1pPr>
            <a:lvl2pPr marL="675005" indent="0">
              <a:buNone/>
              <a:defRPr sz="2955">
                <a:solidFill>
                  <a:schemeClr val="tx1">
                    <a:tint val="75000"/>
                  </a:schemeClr>
                </a:solidFill>
              </a:defRPr>
            </a:lvl2pPr>
            <a:lvl3pPr marL="1350010" indent="0">
              <a:buNone/>
              <a:defRPr sz="2660">
                <a:solidFill>
                  <a:schemeClr val="tx1">
                    <a:tint val="75000"/>
                  </a:schemeClr>
                </a:solidFill>
              </a:defRPr>
            </a:lvl3pPr>
            <a:lvl4pPr marL="2025015" indent="0">
              <a:buNone/>
              <a:defRPr sz="2360">
                <a:solidFill>
                  <a:schemeClr val="tx1">
                    <a:tint val="75000"/>
                  </a:schemeClr>
                </a:solidFill>
              </a:defRPr>
            </a:lvl4pPr>
            <a:lvl5pPr marL="2700020" indent="0">
              <a:buNone/>
              <a:defRPr sz="2360">
                <a:solidFill>
                  <a:schemeClr val="tx1">
                    <a:tint val="75000"/>
                  </a:schemeClr>
                </a:solidFill>
              </a:defRPr>
            </a:lvl5pPr>
            <a:lvl6pPr marL="3375025" indent="0">
              <a:buNone/>
              <a:defRPr sz="2360">
                <a:solidFill>
                  <a:schemeClr val="tx1">
                    <a:tint val="75000"/>
                  </a:schemeClr>
                </a:solidFill>
              </a:defRPr>
            </a:lvl6pPr>
            <a:lvl7pPr marL="4050030" indent="0">
              <a:buNone/>
              <a:defRPr sz="2360">
                <a:solidFill>
                  <a:schemeClr val="tx1">
                    <a:tint val="75000"/>
                  </a:schemeClr>
                </a:solidFill>
              </a:defRPr>
            </a:lvl7pPr>
            <a:lvl8pPr marL="4725035" indent="0">
              <a:buNone/>
              <a:defRPr sz="2360">
                <a:solidFill>
                  <a:schemeClr val="tx1">
                    <a:tint val="75000"/>
                  </a:schemeClr>
                </a:solidFill>
              </a:defRPr>
            </a:lvl8pPr>
            <a:lvl9pPr marL="5400040" indent="0">
              <a:buNone/>
              <a:defRPr sz="236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B3B231A-8039-42CE-888A-38EF0F6CE418}"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9D733E-185C-4735-8480-8D226804760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37545" y="2874937"/>
            <a:ext cx="7650282" cy="68523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9112836" y="2874937"/>
            <a:ext cx="7650282" cy="68523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B3B231A-8039-42CE-888A-38EF0F6CE418}" type="datetimeFigureOut">
              <a:rPr lang="en-US" smtClean="0"/>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9D733E-185C-4735-8480-8D226804760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239890" y="574988"/>
            <a:ext cx="15525572" cy="2087455"/>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239891" y="2647443"/>
            <a:ext cx="7615123" cy="1297471"/>
          </a:xfrm>
        </p:spPr>
        <p:txBody>
          <a:bodyPr anchor="b"/>
          <a:lstStyle>
            <a:lvl1pPr marL="0" indent="0">
              <a:buNone/>
              <a:defRPr sz="3545" b="1"/>
            </a:lvl1pPr>
            <a:lvl2pPr marL="675005" indent="0">
              <a:buNone/>
              <a:defRPr sz="2955" b="1"/>
            </a:lvl2pPr>
            <a:lvl3pPr marL="1350010" indent="0">
              <a:buNone/>
              <a:defRPr sz="2660" b="1"/>
            </a:lvl3pPr>
            <a:lvl4pPr marL="2025015" indent="0">
              <a:buNone/>
              <a:defRPr sz="2360" b="1"/>
            </a:lvl4pPr>
            <a:lvl5pPr marL="2700020" indent="0">
              <a:buNone/>
              <a:defRPr sz="2360" b="1"/>
            </a:lvl5pPr>
            <a:lvl6pPr marL="3375025" indent="0">
              <a:buNone/>
              <a:defRPr sz="2360" b="1"/>
            </a:lvl6pPr>
            <a:lvl7pPr marL="4050030" indent="0">
              <a:buNone/>
              <a:defRPr sz="2360" b="1"/>
            </a:lvl7pPr>
            <a:lvl8pPr marL="4725035" indent="0">
              <a:buNone/>
              <a:defRPr sz="2360" b="1"/>
            </a:lvl8pPr>
            <a:lvl9pPr marL="5400040" indent="0">
              <a:buNone/>
              <a:defRPr sz="2360" b="1"/>
            </a:lvl9pPr>
          </a:lstStyle>
          <a:p>
            <a:pPr lvl="0"/>
            <a:r>
              <a:rPr lang="zh-CN" altLang="en-US"/>
              <a:t>单击此处编辑母版文本样式</a:t>
            </a:r>
          </a:p>
        </p:txBody>
      </p:sp>
      <p:sp>
        <p:nvSpPr>
          <p:cNvPr id="4" name="Content Placeholder 3"/>
          <p:cNvSpPr>
            <a:spLocks noGrp="1"/>
          </p:cNvSpPr>
          <p:nvPr>
            <p:ph sz="half" idx="2"/>
          </p:nvPr>
        </p:nvSpPr>
        <p:spPr>
          <a:xfrm>
            <a:off x="1239891" y="3944914"/>
            <a:ext cx="7615123" cy="58023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9112836" y="2647443"/>
            <a:ext cx="7652626" cy="1297471"/>
          </a:xfrm>
        </p:spPr>
        <p:txBody>
          <a:bodyPr anchor="b"/>
          <a:lstStyle>
            <a:lvl1pPr marL="0" indent="0">
              <a:buNone/>
              <a:defRPr sz="3545" b="1"/>
            </a:lvl1pPr>
            <a:lvl2pPr marL="675005" indent="0">
              <a:buNone/>
              <a:defRPr sz="2955" b="1"/>
            </a:lvl2pPr>
            <a:lvl3pPr marL="1350010" indent="0">
              <a:buNone/>
              <a:defRPr sz="2660" b="1"/>
            </a:lvl3pPr>
            <a:lvl4pPr marL="2025015" indent="0">
              <a:buNone/>
              <a:defRPr sz="2360" b="1"/>
            </a:lvl4pPr>
            <a:lvl5pPr marL="2700020" indent="0">
              <a:buNone/>
              <a:defRPr sz="2360" b="1"/>
            </a:lvl5pPr>
            <a:lvl6pPr marL="3375025" indent="0">
              <a:buNone/>
              <a:defRPr sz="2360" b="1"/>
            </a:lvl6pPr>
            <a:lvl7pPr marL="4050030" indent="0">
              <a:buNone/>
              <a:defRPr sz="2360" b="1"/>
            </a:lvl7pPr>
            <a:lvl8pPr marL="4725035" indent="0">
              <a:buNone/>
              <a:defRPr sz="2360" b="1"/>
            </a:lvl8pPr>
            <a:lvl9pPr marL="5400040" indent="0">
              <a:buNone/>
              <a:defRPr sz="2360" b="1"/>
            </a:lvl9pPr>
          </a:lstStyle>
          <a:p>
            <a:pPr lvl="0"/>
            <a:r>
              <a:rPr lang="zh-CN" altLang="en-US"/>
              <a:t>单击此处编辑母版文本样式</a:t>
            </a:r>
          </a:p>
        </p:txBody>
      </p:sp>
      <p:sp>
        <p:nvSpPr>
          <p:cNvPr id="6" name="Content Placeholder 5"/>
          <p:cNvSpPr>
            <a:spLocks noGrp="1"/>
          </p:cNvSpPr>
          <p:nvPr>
            <p:ph sz="quarter" idx="4"/>
          </p:nvPr>
        </p:nvSpPr>
        <p:spPr>
          <a:xfrm>
            <a:off x="9112836" y="3944914"/>
            <a:ext cx="7652626" cy="58023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B3B231A-8039-42CE-888A-38EF0F6CE418}" type="datetimeFigureOut">
              <a:rPr lang="en-US" smtClean="0"/>
              <a:t>8/23/2022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9D733E-185C-4735-8480-8D226804760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B3B231A-8039-42CE-888A-38EF0F6CE418}" type="datetimeFigureOut">
              <a:rPr lang="en-US" smtClean="0"/>
              <a:t>8/23/2022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9D733E-185C-4735-8480-8D226804760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3B231A-8039-42CE-888A-38EF0F6CE418}" type="datetimeFigureOut">
              <a:rPr lang="en-US" smtClean="0"/>
              <a:t>8/23/2022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9D733E-185C-4735-8480-8D226804760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39891" y="719984"/>
            <a:ext cx="5805682" cy="2519945"/>
          </a:xfrm>
        </p:spPr>
        <p:txBody>
          <a:bodyPr anchor="b"/>
          <a:lstStyle>
            <a:lvl1pPr>
              <a:defRPr sz="4725"/>
            </a:lvl1pPr>
          </a:lstStyle>
          <a:p>
            <a:r>
              <a:rPr lang="zh-CN" altLang="en-US"/>
              <a:t>单击此处编辑母版标题样式</a:t>
            </a:r>
            <a:endParaRPr lang="en-US" dirty="0"/>
          </a:p>
        </p:txBody>
      </p:sp>
      <p:sp>
        <p:nvSpPr>
          <p:cNvPr id="3" name="Content Placeholder 2"/>
          <p:cNvSpPr>
            <a:spLocks noGrp="1"/>
          </p:cNvSpPr>
          <p:nvPr>
            <p:ph idx="1"/>
          </p:nvPr>
        </p:nvSpPr>
        <p:spPr>
          <a:xfrm>
            <a:off x="7652626" y="1554966"/>
            <a:ext cx="9112836" cy="7674832"/>
          </a:xfrm>
        </p:spPr>
        <p:txBody>
          <a:bodyPr/>
          <a:lstStyle>
            <a:lvl1pPr>
              <a:defRPr sz="4725"/>
            </a:lvl1pPr>
            <a:lvl2pPr>
              <a:defRPr sz="4135"/>
            </a:lvl2pPr>
            <a:lvl3pPr>
              <a:defRPr sz="3545"/>
            </a:lvl3pPr>
            <a:lvl4pPr>
              <a:defRPr sz="2955"/>
            </a:lvl4pPr>
            <a:lvl5pPr>
              <a:defRPr sz="2955"/>
            </a:lvl5pPr>
            <a:lvl6pPr>
              <a:defRPr sz="2955"/>
            </a:lvl6pPr>
            <a:lvl7pPr>
              <a:defRPr sz="2955"/>
            </a:lvl7pPr>
            <a:lvl8pPr>
              <a:defRPr sz="2955"/>
            </a:lvl8pPr>
            <a:lvl9pPr>
              <a:defRPr sz="2955"/>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239891" y="3239929"/>
            <a:ext cx="5805682" cy="6002369"/>
          </a:xfrm>
        </p:spPr>
        <p:txBody>
          <a:bodyPr/>
          <a:lstStyle>
            <a:lvl1pPr marL="0" indent="0">
              <a:buNone/>
              <a:defRPr sz="2360"/>
            </a:lvl1pPr>
            <a:lvl2pPr marL="675005" indent="0">
              <a:buNone/>
              <a:defRPr sz="2065"/>
            </a:lvl2pPr>
            <a:lvl3pPr marL="1350010" indent="0">
              <a:buNone/>
              <a:defRPr sz="1770"/>
            </a:lvl3pPr>
            <a:lvl4pPr marL="2025015" indent="0">
              <a:buNone/>
              <a:defRPr sz="1475"/>
            </a:lvl4pPr>
            <a:lvl5pPr marL="2700020" indent="0">
              <a:buNone/>
              <a:defRPr sz="1475"/>
            </a:lvl5pPr>
            <a:lvl6pPr marL="3375025" indent="0">
              <a:buNone/>
              <a:defRPr sz="1475"/>
            </a:lvl6pPr>
            <a:lvl7pPr marL="4050030" indent="0">
              <a:buNone/>
              <a:defRPr sz="1475"/>
            </a:lvl7pPr>
            <a:lvl8pPr marL="4725035" indent="0">
              <a:buNone/>
              <a:defRPr sz="1475"/>
            </a:lvl8pPr>
            <a:lvl9pPr marL="5400040" indent="0">
              <a:buNone/>
              <a:defRPr sz="14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B3B231A-8039-42CE-888A-38EF0F6CE418}" type="datetimeFigureOut">
              <a:rPr lang="en-US" smtClean="0"/>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9D733E-185C-4735-8480-8D226804760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39891" y="719984"/>
            <a:ext cx="5805682" cy="2519945"/>
          </a:xfrm>
        </p:spPr>
        <p:txBody>
          <a:bodyPr anchor="b"/>
          <a:lstStyle>
            <a:lvl1pPr>
              <a:defRPr sz="4725"/>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652626" y="1554966"/>
            <a:ext cx="9112836" cy="7674832"/>
          </a:xfrm>
        </p:spPr>
        <p:txBody>
          <a:bodyPr anchor="t"/>
          <a:lstStyle>
            <a:lvl1pPr marL="0" indent="0">
              <a:buNone/>
              <a:defRPr sz="4725"/>
            </a:lvl1pPr>
            <a:lvl2pPr marL="675005" indent="0">
              <a:buNone/>
              <a:defRPr sz="4135"/>
            </a:lvl2pPr>
            <a:lvl3pPr marL="1350010" indent="0">
              <a:buNone/>
              <a:defRPr sz="3545"/>
            </a:lvl3pPr>
            <a:lvl4pPr marL="2025015" indent="0">
              <a:buNone/>
              <a:defRPr sz="2955"/>
            </a:lvl4pPr>
            <a:lvl5pPr marL="2700020" indent="0">
              <a:buNone/>
              <a:defRPr sz="2955"/>
            </a:lvl5pPr>
            <a:lvl6pPr marL="3375025" indent="0">
              <a:buNone/>
              <a:defRPr sz="2955"/>
            </a:lvl6pPr>
            <a:lvl7pPr marL="4050030" indent="0">
              <a:buNone/>
              <a:defRPr sz="2955"/>
            </a:lvl7pPr>
            <a:lvl8pPr marL="4725035" indent="0">
              <a:buNone/>
              <a:defRPr sz="2955"/>
            </a:lvl8pPr>
            <a:lvl9pPr marL="5400040" indent="0">
              <a:buNone/>
              <a:defRPr sz="2955"/>
            </a:lvl9pPr>
          </a:lstStyle>
          <a:p>
            <a:r>
              <a:rPr lang="zh-CN" altLang="en-US"/>
              <a:t>单击图标添加图片</a:t>
            </a:r>
            <a:endParaRPr lang="en-US" dirty="0"/>
          </a:p>
        </p:txBody>
      </p:sp>
      <p:sp>
        <p:nvSpPr>
          <p:cNvPr id="4" name="Text Placeholder 3"/>
          <p:cNvSpPr>
            <a:spLocks noGrp="1"/>
          </p:cNvSpPr>
          <p:nvPr>
            <p:ph type="body" sz="half" idx="2"/>
          </p:nvPr>
        </p:nvSpPr>
        <p:spPr>
          <a:xfrm>
            <a:off x="1239891" y="3239929"/>
            <a:ext cx="5805682" cy="6002369"/>
          </a:xfrm>
        </p:spPr>
        <p:txBody>
          <a:bodyPr/>
          <a:lstStyle>
            <a:lvl1pPr marL="0" indent="0">
              <a:buNone/>
              <a:defRPr sz="2360"/>
            </a:lvl1pPr>
            <a:lvl2pPr marL="675005" indent="0">
              <a:buNone/>
              <a:defRPr sz="2065"/>
            </a:lvl2pPr>
            <a:lvl3pPr marL="1350010" indent="0">
              <a:buNone/>
              <a:defRPr sz="1770"/>
            </a:lvl3pPr>
            <a:lvl4pPr marL="2025015" indent="0">
              <a:buNone/>
              <a:defRPr sz="1475"/>
            </a:lvl4pPr>
            <a:lvl5pPr marL="2700020" indent="0">
              <a:buNone/>
              <a:defRPr sz="1475"/>
            </a:lvl5pPr>
            <a:lvl6pPr marL="3375025" indent="0">
              <a:buNone/>
              <a:defRPr sz="1475"/>
            </a:lvl6pPr>
            <a:lvl7pPr marL="4050030" indent="0">
              <a:buNone/>
              <a:defRPr sz="1475"/>
            </a:lvl7pPr>
            <a:lvl8pPr marL="4725035" indent="0">
              <a:buNone/>
              <a:defRPr sz="1475"/>
            </a:lvl8pPr>
            <a:lvl9pPr marL="5400040" indent="0">
              <a:buNone/>
              <a:defRPr sz="14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B3B231A-8039-42CE-888A-38EF0F6CE418}" type="datetimeFigureOut">
              <a:rPr lang="en-US" smtClean="0"/>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9D733E-185C-4735-8480-8D226804760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7546" y="574988"/>
            <a:ext cx="15525572" cy="2087455"/>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37546" y="2874937"/>
            <a:ext cx="15525572" cy="685235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237546" y="10009781"/>
            <a:ext cx="4050149" cy="574987"/>
          </a:xfrm>
          <a:prstGeom prst="rect">
            <a:avLst/>
          </a:prstGeom>
        </p:spPr>
        <p:txBody>
          <a:bodyPr vert="horz" lIns="91440" tIns="45720" rIns="91440" bIns="45720" rtlCol="0" anchor="ctr"/>
          <a:lstStyle>
            <a:lvl1pPr algn="l">
              <a:defRPr sz="1770">
                <a:solidFill>
                  <a:schemeClr val="tx1">
                    <a:tint val="75000"/>
                  </a:schemeClr>
                </a:solidFill>
              </a:defRPr>
            </a:lvl1pPr>
          </a:lstStyle>
          <a:p>
            <a:fld id="{2B3B231A-8039-42CE-888A-38EF0F6CE418}" type="datetimeFigureOut">
              <a:rPr lang="en-US" smtClean="0"/>
              <a:t>8/23/2022</a:t>
            </a:fld>
            <a:endParaRPr lang="en-US"/>
          </a:p>
        </p:txBody>
      </p:sp>
      <p:sp>
        <p:nvSpPr>
          <p:cNvPr id="5" name="Footer Placeholder 4"/>
          <p:cNvSpPr>
            <a:spLocks noGrp="1"/>
          </p:cNvSpPr>
          <p:nvPr>
            <p:ph type="ftr" sz="quarter" idx="3"/>
          </p:nvPr>
        </p:nvSpPr>
        <p:spPr>
          <a:xfrm>
            <a:off x="5962720" y="10009781"/>
            <a:ext cx="6075224" cy="574987"/>
          </a:xfrm>
          <a:prstGeom prst="rect">
            <a:avLst/>
          </a:prstGeom>
        </p:spPr>
        <p:txBody>
          <a:bodyPr vert="horz" lIns="91440" tIns="45720" rIns="91440" bIns="45720" rtlCol="0" anchor="ctr"/>
          <a:lstStyle>
            <a:lvl1pPr algn="ctr">
              <a:defRPr sz="177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712968" y="10009781"/>
            <a:ext cx="4050149" cy="574987"/>
          </a:xfrm>
          <a:prstGeom prst="rect">
            <a:avLst/>
          </a:prstGeom>
        </p:spPr>
        <p:txBody>
          <a:bodyPr vert="horz" lIns="91440" tIns="45720" rIns="91440" bIns="45720" rtlCol="0" anchor="ctr"/>
          <a:lstStyle>
            <a:lvl1pPr algn="r">
              <a:defRPr sz="1770">
                <a:solidFill>
                  <a:schemeClr val="tx1">
                    <a:tint val="75000"/>
                  </a:schemeClr>
                </a:solidFill>
              </a:defRPr>
            </a:lvl1pPr>
          </a:lstStyle>
          <a:p>
            <a:fld id="{079D733E-185C-4735-8480-8D226804760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350010" rtl="0" eaLnBrk="1" latinLnBrk="0" hangingPunct="1">
        <a:lnSpc>
          <a:spcPct val="90000"/>
        </a:lnSpc>
        <a:spcBef>
          <a:spcPct val="0"/>
        </a:spcBef>
        <a:buNone/>
        <a:defRPr sz="6495" kern="1200">
          <a:solidFill>
            <a:schemeClr val="tx1"/>
          </a:solidFill>
          <a:latin typeface="+mj-lt"/>
          <a:ea typeface="+mj-ea"/>
          <a:cs typeface="+mj-cs"/>
        </a:defRPr>
      </a:lvl1pPr>
    </p:titleStyle>
    <p:bodyStyle>
      <a:lvl1pPr marL="337820" indent="-337820" algn="l" defTabSz="1350010" rtl="0" eaLnBrk="1" latinLnBrk="0" hangingPunct="1">
        <a:lnSpc>
          <a:spcPct val="90000"/>
        </a:lnSpc>
        <a:spcBef>
          <a:spcPts val="1475"/>
        </a:spcBef>
        <a:buFont typeface="Arial" panose="020B0604020202020204" pitchFamily="34" charset="0"/>
        <a:buChar char="•"/>
        <a:defRPr sz="4135" kern="1200">
          <a:solidFill>
            <a:schemeClr val="tx1"/>
          </a:solidFill>
          <a:latin typeface="+mn-lt"/>
          <a:ea typeface="+mn-ea"/>
          <a:cs typeface="+mn-cs"/>
        </a:defRPr>
      </a:lvl1pPr>
      <a:lvl2pPr marL="1012825" indent="-337820" algn="l" defTabSz="1350010" rtl="0" eaLnBrk="1" latinLnBrk="0" hangingPunct="1">
        <a:lnSpc>
          <a:spcPct val="90000"/>
        </a:lnSpc>
        <a:spcBef>
          <a:spcPts val="740"/>
        </a:spcBef>
        <a:buFont typeface="Arial" panose="020B0604020202020204" pitchFamily="34" charset="0"/>
        <a:buChar char="•"/>
        <a:defRPr sz="3545" kern="1200">
          <a:solidFill>
            <a:schemeClr val="tx1"/>
          </a:solidFill>
          <a:latin typeface="+mn-lt"/>
          <a:ea typeface="+mn-ea"/>
          <a:cs typeface="+mn-cs"/>
        </a:defRPr>
      </a:lvl2pPr>
      <a:lvl3pPr marL="1687830" indent="-337820" algn="l" defTabSz="1350010" rtl="0" eaLnBrk="1" latinLnBrk="0" hangingPunct="1">
        <a:lnSpc>
          <a:spcPct val="90000"/>
        </a:lnSpc>
        <a:spcBef>
          <a:spcPts val="740"/>
        </a:spcBef>
        <a:buFont typeface="Arial" panose="020B0604020202020204" pitchFamily="34" charset="0"/>
        <a:buChar char="•"/>
        <a:defRPr sz="2955" kern="1200">
          <a:solidFill>
            <a:schemeClr val="tx1"/>
          </a:solidFill>
          <a:latin typeface="+mn-lt"/>
          <a:ea typeface="+mn-ea"/>
          <a:cs typeface="+mn-cs"/>
        </a:defRPr>
      </a:lvl3pPr>
      <a:lvl4pPr marL="2362835" indent="-337820" algn="l" defTabSz="1350010" rtl="0" eaLnBrk="1" latinLnBrk="0" hangingPunct="1">
        <a:lnSpc>
          <a:spcPct val="90000"/>
        </a:lnSpc>
        <a:spcBef>
          <a:spcPts val="740"/>
        </a:spcBef>
        <a:buFont typeface="Arial" panose="020B0604020202020204" pitchFamily="34" charset="0"/>
        <a:buChar char="•"/>
        <a:defRPr sz="2660" kern="1200">
          <a:solidFill>
            <a:schemeClr val="tx1"/>
          </a:solidFill>
          <a:latin typeface="+mn-lt"/>
          <a:ea typeface="+mn-ea"/>
          <a:cs typeface="+mn-cs"/>
        </a:defRPr>
      </a:lvl4pPr>
      <a:lvl5pPr marL="3037840" indent="-337820" algn="l" defTabSz="1350010" rtl="0" eaLnBrk="1" latinLnBrk="0" hangingPunct="1">
        <a:lnSpc>
          <a:spcPct val="90000"/>
        </a:lnSpc>
        <a:spcBef>
          <a:spcPts val="740"/>
        </a:spcBef>
        <a:buFont typeface="Arial" panose="020B0604020202020204" pitchFamily="34" charset="0"/>
        <a:buChar char="•"/>
        <a:defRPr sz="2660" kern="1200">
          <a:solidFill>
            <a:schemeClr val="tx1"/>
          </a:solidFill>
          <a:latin typeface="+mn-lt"/>
          <a:ea typeface="+mn-ea"/>
          <a:cs typeface="+mn-cs"/>
        </a:defRPr>
      </a:lvl5pPr>
      <a:lvl6pPr marL="3712845" indent="-337820" algn="l" defTabSz="1350010" rtl="0" eaLnBrk="1" latinLnBrk="0" hangingPunct="1">
        <a:lnSpc>
          <a:spcPct val="90000"/>
        </a:lnSpc>
        <a:spcBef>
          <a:spcPts val="740"/>
        </a:spcBef>
        <a:buFont typeface="Arial" panose="020B0604020202020204" pitchFamily="34" charset="0"/>
        <a:buChar char="•"/>
        <a:defRPr sz="2660" kern="1200">
          <a:solidFill>
            <a:schemeClr val="tx1"/>
          </a:solidFill>
          <a:latin typeface="+mn-lt"/>
          <a:ea typeface="+mn-ea"/>
          <a:cs typeface="+mn-cs"/>
        </a:defRPr>
      </a:lvl6pPr>
      <a:lvl7pPr marL="4387850" indent="-337820" algn="l" defTabSz="1350010" rtl="0" eaLnBrk="1" latinLnBrk="0" hangingPunct="1">
        <a:lnSpc>
          <a:spcPct val="90000"/>
        </a:lnSpc>
        <a:spcBef>
          <a:spcPts val="740"/>
        </a:spcBef>
        <a:buFont typeface="Arial" panose="020B0604020202020204" pitchFamily="34" charset="0"/>
        <a:buChar char="•"/>
        <a:defRPr sz="2660" kern="1200">
          <a:solidFill>
            <a:schemeClr val="tx1"/>
          </a:solidFill>
          <a:latin typeface="+mn-lt"/>
          <a:ea typeface="+mn-ea"/>
          <a:cs typeface="+mn-cs"/>
        </a:defRPr>
      </a:lvl7pPr>
      <a:lvl8pPr marL="5062855" indent="-337820" algn="l" defTabSz="1350010" rtl="0" eaLnBrk="1" latinLnBrk="0" hangingPunct="1">
        <a:lnSpc>
          <a:spcPct val="90000"/>
        </a:lnSpc>
        <a:spcBef>
          <a:spcPts val="740"/>
        </a:spcBef>
        <a:buFont typeface="Arial" panose="020B0604020202020204" pitchFamily="34" charset="0"/>
        <a:buChar char="•"/>
        <a:defRPr sz="2660" kern="1200">
          <a:solidFill>
            <a:schemeClr val="tx1"/>
          </a:solidFill>
          <a:latin typeface="+mn-lt"/>
          <a:ea typeface="+mn-ea"/>
          <a:cs typeface="+mn-cs"/>
        </a:defRPr>
      </a:lvl8pPr>
      <a:lvl9pPr marL="5737860" indent="-337820" algn="l" defTabSz="1350010" rtl="0" eaLnBrk="1" latinLnBrk="0" hangingPunct="1">
        <a:lnSpc>
          <a:spcPct val="90000"/>
        </a:lnSpc>
        <a:spcBef>
          <a:spcPts val="740"/>
        </a:spcBef>
        <a:buFont typeface="Arial" panose="020B0604020202020204" pitchFamily="34" charset="0"/>
        <a:buChar char="•"/>
        <a:defRPr sz="2660" kern="1200">
          <a:solidFill>
            <a:schemeClr val="tx1"/>
          </a:solidFill>
          <a:latin typeface="+mn-lt"/>
          <a:ea typeface="+mn-ea"/>
          <a:cs typeface="+mn-cs"/>
        </a:defRPr>
      </a:lvl9pPr>
    </p:bodyStyle>
    <p:otherStyle>
      <a:defPPr>
        <a:defRPr lang="en-US"/>
      </a:defPPr>
      <a:lvl1pPr marL="0" algn="l" defTabSz="1350010" rtl="0" eaLnBrk="1" latinLnBrk="0" hangingPunct="1">
        <a:defRPr sz="2660" kern="1200">
          <a:solidFill>
            <a:schemeClr val="tx1"/>
          </a:solidFill>
          <a:latin typeface="+mn-lt"/>
          <a:ea typeface="+mn-ea"/>
          <a:cs typeface="+mn-cs"/>
        </a:defRPr>
      </a:lvl1pPr>
      <a:lvl2pPr marL="675005" algn="l" defTabSz="1350010" rtl="0" eaLnBrk="1" latinLnBrk="0" hangingPunct="1">
        <a:defRPr sz="2660" kern="1200">
          <a:solidFill>
            <a:schemeClr val="tx1"/>
          </a:solidFill>
          <a:latin typeface="+mn-lt"/>
          <a:ea typeface="+mn-ea"/>
          <a:cs typeface="+mn-cs"/>
        </a:defRPr>
      </a:lvl2pPr>
      <a:lvl3pPr marL="1350010" algn="l" defTabSz="1350010" rtl="0" eaLnBrk="1" latinLnBrk="0" hangingPunct="1">
        <a:defRPr sz="2660" kern="1200">
          <a:solidFill>
            <a:schemeClr val="tx1"/>
          </a:solidFill>
          <a:latin typeface="+mn-lt"/>
          <a:ea typeface="+mn-ea"/>
          <a:cs typeface="+mn-cs"/>
        </a:defRPr>
      </a:lvl3pPr>
      <a:lvl4pPr marL="2025015" algn="l" defTabSz="1350010" rtl="0" eaLnBrk="1" latinLnBrk="0" hangingPunct="1">
        <a:defRPr sz="2660" kern="1200">
          <a:solidFill>
            <a:schemeClr val="tx1"/>
          </a:solidFill>
          <a:latin typeface="+mn-lt"/>
          <a:ea typeface="+mn-ea"/>
          <a:cs typeface="+mn-cs"/>
        </a:defRPr>
      </a:lvl4pPr>
      <a:lvl5pPr marL="2700020" algn="l" defTabSz="1350010" rtl="0" eaLnBrk="1" latinLnBrk="0" hangingPunct="1">
        <a:defRPr sz="2660" kern="1200">
          <a:solidFill>
            <a:schemeClr val="tx1"/>
          </a:solidFill>
          <a:latin typeface="+mn-lt"/>
          <a:ea typeface="+mn-ea"/>
          <a:cs typeface="+mn-cs"/>
        </a:defRPr>
      </a:lvl5pPr>
      <a:lvl6pPr marL="3375025" algn="l" defTabSz="1350010" rtl="0" eaLnBrk="1" latinLnBrk="0" hangingPunct="1">
        <a:defRPr sz="2660" kern="1200">
          <a:solidFill>
            <a:schemeClr val="tx1"/>
          </a:solidFill>
          <a:latin typeface="+mn-lt"/>
          <a:ea typeface="+mn-ea"/>
          <a:cs typeface="+mn-cs"/>
        </a:defRPr>
      </a:lvl6pPr>
      <a:lvl7pPr marL="4050030" algn="l" defTabSz="1350010" rtl="0" eaLnBrk="1" latinLnBrk="0" hangingPunct="1">
        <a:defRPr sz="2660" kern="1200">
          <a:solidFill>
            <a:schemeClr val="tx1"/>
          </a:solidFill>
          <a:latin typeface="+mn-lt"/>
          <a:ea typeface="+mn-ea"/>
          <a:cs typeface="+mn-cs"/>
        </a:defRPr>
      </a:lvl7pPr>
      <a:lvl8pPr marL="4725035" algn="l" defTabSz="1350010" rtl="0" eaLnBrk="1" latinLnBrk="0" hangingPunct="1">
        <a:defRPr sz="2660" kern="1200">
          <a:solidFill>
            <a:schemeClr val="tx1"/>
          </a:solidFill>
          <a:latin typeface="+mn-lt"/>
          <a:ea typeface="+mn-ea"/>
          <a:cs typeface="+mn-cs"/>
        </a:defRPr>
      </a:lvl8pPr>
      <a:lvl9pPr marL="5400040" algn="l" defTabSz="1350010" rtl="0" eaLnBrk="1" latinLnBrk="0" hangingPunct="1">
        <a:defRPr sz="26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4.xml"/><Relationship Id="rId7" Type="http://schemas.openxmlformats.org/officeDocument/2006/relationships/chart" Target="../charts/chart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chart" Target="../charts/chart1.xml"/><Relationship Id="rId5" Type="http://schemas.openxmlformats.org/officeDocument/2006/relationships/image" Target="../media/image1.jpeg"/><Relationship Id="rId10" Type="http://schemas.openxmlformats.org/officeDocument/2006/relationships/image" Target="../media/image4.png"/><Relationship Id="rId4" Type="http://schemas.openxmlformats.org/officeDocument/2006/relationships/slideLayout" Target="../slideLayouts/slideLayout1.xm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14385925" y="2048510"/>
            <a:ext cx="3498215" cy="2947670"/>
          </a:xfrm>
          <a:prstGeom prst="rect">
            <a:avLst/>
          </a:prstGeom>
          <a:solidFill>
            <a:schemeClr val="bg2">
              <a:alpha val="90000"/>
            </a:schemeClr>
          </a:solidFill>
        </p:spPr>
        <p:style>
          <a:lnRef idx="2">
            <a:schemeClr val="lt1">
              <a:hueOff val="0"/>
              <a:satOff val="0"/>
              <a:lumOff val="0"/>
              <a:alphaOff val="0"/>
            </a:schemeClr>
          </a:lnRef>
          <a:fillRef idx="1">
            <a:schemeClr val="accent3">
              <a:alpha val="90000"/>
              <a:hueOff val="0"/>
              <a:satOff val="0"/>
              <a:lumOff val="0"/>
              <a:alphaOff val="0"/>
            </a:schemeClr>
          </a:fillRef>
          <a:effectRef idx="0">
            <a:schemeClr val="accent3">
              <a:alpha val="90000"/>
              <a:hueOff val="0"/>
              <a:satOff val="0"/>
              <a:lumOff val="0"/>
              <a:alphaOff val="0"/>
            </a:schemeClr>
          </a:effectRef>
          <a:fontRef idx="minor">
            <a:schemeClr val="lt1"/>
          </a:fontRef>
        </p:style>
        <p:txBody>
          <a:bodyPr/>
          <a:lstStyle/>
          <a:p>
            <a:pPr algn="just">
              <a:lnSpc>
                <a:spcPct val="90000"/>
              </a:lnSpc>
              <a:spcBef>
                <a:spcPct val="0"/>
              </a:spcBef>
              <a:spcAft>
                <a:spcPct val="35000"/>
              </a:spcAft>
            </a:pPr>
            <a:endParaRPr lang="en-US" altLang="zh-CN" sz="1500" dirty="0">
              <a:solidFill>
                <a:schemeClr val="tx1"/>
              </a:solidFill>
              <a:latin typeface="Times New Roman" panose="02020603050405020304" pitchFamily="18" charset="0"/>
              <a:cs typeface="Times New Roman" panose="02020603050405020304" pitchFamily="18" charset="0"/>
            </a:endParaRPr>
          </a:p>
          <a:p>
            <a:pPr algn="just">
              <a:lnSpc>
                <a:spcPct val="90000"/>
              </a:lnSpc>
              <a:spcBef>
                <a:spcPct val="0"/>
              </a:spcBef>
              <a:spcAft>
                <a:spcPct val="35000"/>
              </a:spcAft>
            </a:pPr>
            <a:endParaRPr lang="en-US" altLang="zh-CN" sz="1600" dirty="0">
              <a:solidFill>
                <a:schemeClr val="tx1"/>
              </a:solidFill>
              <a:latin typeface="Times New Roman" panose="02020603050405020304" pitchFamily="18" charset="0"/>
              <a:cs typeface="Times New Roman" panose="02020603050405020304" pitchFamily="18" charset="0"/>
            </a:endParaRPr>
          </a:p>
          <a:p>
            <a:pPr algn="just">
              <a:lnSpc>
                <a:spcPct val="90000"/>
              </a:lnSpc>
              <a:spcBef>
                <a:spcPct val="0"/>
              </a:spcBef>
              <a:spcAft>
                <a:spcPct val="35000"/>
              </a:spcAft>
            </a:pPr>
            <a:endParaRPr lang="en-US" altLang="zh-CN" sz="1600" dirty="0">
              <a:solidFill>
                <a:schemeClr val="tx1"/>
              </a:solidFill>
              <a:latin typeface="Times New Roman" panose="02020603050405020304" pitchFamily="18" charset="0"/>
              <a:cs typeface="Times New Roman" panose="02020603050405020304" pitchFamily="18" charset="0"/>
            </a:endParaRPr>
          </a:p>
          <a:p>
            <a:pPr algn="just">
              <a:lnSpc>
                <a:spcPct val="90000"/>
              </a:lnSpc>
              <a:spcBef>
                <a:spcPct val="0"/>
              </a:spcBef>
              <a:spcAft>
                <a:spcPct val="35000"/>
              </a:spcAft>
            </a:pPr>
            <a:endParaRPr lang="en-US" altLang="zh-CN" sz="1600" dirty="0">
              <a:solidFill>
                <a:schemeClr val="tx1"/>
              </a:solidFill>
              <a:latin typeface="Times New Roman" panose="02020603050405020304" pitchFamily="18" charset="0"/>
              <a:cs typeface="Times New Roman" panose="02020603050405020304" pitchFamily="18" charset="0"/>
            </a:endParaRPr>
          </a:p>
          <a:p>
            <a:pPr algn="just">
              <a:lnSpc>
                <a:spcPct val="90000"/>
              </a:lnSpc>
              <a:spcBef>
                <a:spcPct val="0"/>
              </a:spcBef>
              <a:spcAft>
                <a:spcPct val="35000"/>
              </a:spcAft>
            </a:pPr>
            <a:endParaRPr lang="en-US" altLang="zh-CN" sz="1600" dirty="0">
              <a:solidFill>
                <a:schemeClr val="tx1"/>
              </a:solidFill>
              <a:latin typeface="Times New Roman" panose="02020603050405020304" pitchFamily="18" charset="0"/>
              <a:cs typeface="Times New Roman" panose="02020603050405020304" pitchFamily="18" charset="0"/>
            </a:endParaRPr>
          </a:p>
          <a:p>
            <a:pPr algn="just">
              <a:lnSpc>
                <a:spcPct val="90000"/>
              </a:lnSpc>
              <a:spcBef>
                <a:spcPct val="0"/>
              </a:spcBef>
              <a:spcAft>
                <a:spcPct val="35000"/>
              </a:spcAft>
            </a:pPr>
            <a:r>
              <a:rPr lang="en-US" altLang="zh-CN" sz="1600" dirty="0">
                <a:solidFill>
                  <a:schemeClr val="tx1"/>
                </a:solidFill>
                <a:latin typeface="Times New Roman" panose="02020603050405020304" pitchFamily="18" charset="0"/>
                <a:cs typeface="Times New Roman" panose="02020603050405020304" pitchFamily="18" charset="0"/>
              </a:rPr>
              <a:t>We can draw a conclusion from this table that the rebate price of solar energy will decline steadily in the next three years, and there is no significant difference in the downward trend of the rebate price in the three regions.</a:t>
            </a:r>
          </a:p>
        </p:txBody>
      </p:sp>
      <p:sp>
        <p:nvSpPr>
          <p:cNvPr id="5" name="Google Shape;230;p27"/>
          <p:cNvSpPr>
            <a:spLocks noChangeArrowheads="1"/>
          </p:cNvSpPr>
          <p:nvPr/>
        </p:nvSpPr>
        <p:spPr bwMode="auto">
          <a:xfrm>
            <a:off x="0" y="-109174"/>
            <a:ext cx="18000663" cy="1849549"/>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6187" tIns="38082" rIns="76187" bIns="38082"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
                <a:srgbClr val="000000"/>
              </a:buClr>
              <a:buSzPts val="1100"/>
              <a:buFont typeface="Arial" panose="020B0604020202020204" pitchFamily="34" charset="0"/>
              <a:buNone/>
            </a:pPr>
            <a:r>
              <a:rPr lang="en-US" altLang="en-US" sz="5000" dirty="0">
                <a:solidFill>
                  <a:srgbClr val="000000"/>
                </a:solidFill>
                <a:latin typeface="Georgia" panose="02040502050405020303" pitchFamily="18" charset="0"/>
                <a:sym typeface="Georgia" panose="02040502050405020303" pitchFamily="18" charset="0"/>
              </a:rPr>
              <a:t> </a:t>
            </a:r>
            <a:endParaRPr lang="en-US" altLang="en-US" sz="3335" dirty="0">
              <a:solidFill>
                <a:schemeClr val="bg1"/>
              </a:solidFill>
              <a:cs typeface="Times New Roman" panose="02020603050405020304" pitchFamily="18" charset="0"/>
              <a:sym typeface="Times New Roman" panose="02020603050405020304" pitchFamily="18" charset="0"/>
            </a:endParaRPr>
          </a:p>
        </p:txBody>
      </p:sp>
      <p:sp>
        <p:nvSpPr>
          <p:cNvPr id="6" name="文本框 5"/>
          <p:cNvSpPr txBox="1"/>
          <p:nvPr/>
        </p:nvSpPr>
        <p:spPr>
          <a:xfrm>
            <a:off x="1813849" y="27796"/>
            <a:ext cx="15156872" cy="922020"/>
          </a:xfrm>
          <a:prstGeom prst="rect">
            <a:avLst/>
          </a:prstGeom>
          <a:noFill/>
        </p:spPr>
        <p:txBody>
          <a:bodyPr wrap="square" rtlCol="0">
            <a:spAutoFit/>
          </a:bodyPr>
          <a:lstStyle/>
          <a:p>
            <a:pPr algn="ctr"/>
            <a:r>
              <a:rPr lang="en-US" altLang="zh-CN" sz="5400" b="1" dirty="0">
                <a:solidFill>
                  <a:schemeClr val="bg1"/>
                </a:solidFill>
                <a:latin typeface="Times New Roman" panose="02020603050405020304" pitchFamily="18" charset="0"/>
                <a:cs typeface="Times New Roman" panose="02020603050405020304" pitchFamily="18" charset="0"/>
              </a:rPr>
              <a:t>Solar Rebate Prediction Study in China areas</a:t>
            </a:r>
            <a:endParaRPr lang="en-US" sz="5400"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4631589" y="919595"/>
            <a:ext cx="9521557" cy="368300"/>
          </a:xfrm>
          <a:prstGeom prst="rect">
            <a:avLst/>
          </a:prstGeom>
          <a:noFill/>
        </p:spPr>
        <p:txBody>
          <a:bodyPr wrap="square" rtlCol="0">
            <a:spAutoFit/>
          </a:bodyPr>
          <a:lstStyle/>
          <a:p>
            <a:pPr algn="ctr"/>
            <a:r>
              <a:rPr lang="en-US" dirty="0">
                <a:solidFill>
                  <a:schemeClr val="bg1"/>
                </a:solidFill>
                <a:latin typeface="Times New Roman" panose="02020603050405020304" pitchFamily="18" charset="0"/>
                <a:cs typeface="Times New Roman" panose="02020603050405020304" pitchFamily="18" charset="0"/>
              </a:rPr>
              <a:t>G</a:t>
            </a:r>
            <a:r>
              <a:rPr lang="en-US" altLang="zh-CN" dirty="0">
                <a:solidFill>
                  <a:schemeClr val="bg1"/>
                </a:solidFill>
                <a:latin typeface="Times New Roman" panose="02020603050405020304" pitchFamily="18" charset="0"/>
                <a:cs typeface="Times New Roman" panose="02020603050405020304" pitchFamily="18" charset="0"/>
              </a:rPr>
              <a:t>roup member:Jinyao Pu (1823549179@qq.com) Yuhao Lu(y327840386@163.com)</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5281247" y="1296553"/>
            <a:ext cx="5266241" cy="368300"/>
          </a:xfrm>
          <a:prstGeom prst="rect">
            <a:avLst/>
          </a:prstGeom>
          <a:noFill/>
        </p:spPr>
        <p:txBody>
          <a:bodyPr wrap="square" rtlCol="0">
            <a:spAutoFit/>
          </a:bodyPr>
          <a:lstStyle/>
          <a:p>
            <a:pPr algn="ctr"/>
            <a:r>
              <a:rPr lang="en-US" dirty="0">
                <a:solidFill>
                  <a:schemeClr val="bg1"/>
                </a:solidFill>
                <a:latin typeface="Times New Roman" panose="02020603050405020304" pitchFamily="18" charset="0"/>
                <a:cs typeface="Times New Roman" panose="02020603050405020304" pitchFamily="18" charset="0"/>
              </a:rPr>
              <a:t>Professor</a:t>
            </a:r>
            <a:r>
              <a:rPr lang="en-US" altLang="zh-CN" dirty="0">
                <a:solidFill>
                  <a:schemeClr val="bg1"/>
                </a:solidFill>
                <a:latin typeface="Times New Roman" panose="02020603050405020304" pitchFamily="18" charset="0"/>
                <a:cs typeface="Times New Roman" panose="02020603050405020304" pitchFamily="18" charset="0"/>
              </a:rPr>
              <a:t>: Majed Al-</a:t>
            </a:r>
            <a:r>
              <a:rPr lang="en-US" altLang="zh-CN" dirty="0" err="1">
                <a:solidFill>
                  <a:schemeClr val="bg1"/>
                </a:solidFill>
                <a:latin typeface="Times New Roman" panose="02020603050405020304" pitchFamily="18" charset="0"/>
                <a:cs typeface="Times New Roman" panose="02020603050405020304" pitchFamily="18" charset="0"/>
              </a:rPr>
              <a:t>Ghandour</a:t>
            </a:r>
            <a:r>
              <a:rPr lang="en-US" altLang="zh-CN" dirty="0">
                <a:solidFill>
                  <a:schemeClr val="bg1"/>
                </a:solidFill>
                <a:latin typeface="Times New Roman" panose="02020603050405020304" pitchFamily="18" charset="0"/>
                <a:cs typeface="Times New Roman" panose="02020603050405020304" pitchFamily="18" charset="0"/>
              </a:rPr>
              <a:t> (mnalgha@ncsu.edu) </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22" name="矩形 21"/>
          <p:cNvSpPr/>
          <p:nvPr/>
        </p:nvSpPr>
        <p:spPr>
          <a:xfrm>
            <a:off x="118745" y="1961515"/>
            <a:ext cx="3309620" cy="2072640"/>
          </a:xfrm>
          <a:prstGeom prst="rect">
            <a:avLst/>
          </a:prstGeom>
          <a:solidFill>
            <a:schemeClr val="bg2">
              <a:alpha val="90000"/>
            </a:schemeClr>
          </a:solidFill>
        </p:spPr>
        <p:style>
          <a:lnRef idx="2">
            <a:schemeClr val="lt1">
              <a:hueOff val="0"/>
              <a:satOff val="0"/>
              <a:lumOff val="0"/>
              <a:alphaOff val="0"/>
            </a:schemeClr>
          </a:lnRef>
          <a:fillRef idx="1">
            <a:schemeClr val="accent3">
              <a:alpha val="90000"/>
              <a:hueOff val="0"/>
              <a:satOff val="0"/>
              <a:lumOff val="0"/>
              <a:alphaOff val="0"/>
            </a:schemeClr>
          </a:fillRef>
          <a:effectRef idx="0">
            <a:schemeClr val="accent3">
              <a:alpha val="90000"/>
              <a:hueOff val="0"/>
              <a:satOff val="0"/>
              <a:lumOff val="0"/>
              <a:alphaOff val="0"/>
            </a:schemeClr>
          </a:effectRef>
          <a:fontRef idx="minor">
            <a:schemeClr val="lt1"/>
          </a:fontRef>
        </p:style>
        <p:txBody>
          <a:bodyPr/>
          <a:lstStyle/>
          <a:p>
            <a:pPr algn="just"/>
            <a:endParaRPr lang="en-US" sz="1600" dirty="0">
              <a:solidFill>
                <a:schemeClr val="tx1"/>
              </a:solidFill>
              <a:latin typeface="Times New Roman" panose="02020603050405020304" pitchFamily="18" charset="0"/>
              <a:cs typeface="Times New Roman" panose="02020603050405020304" pitchFamily="18" charset="0"/>
            </a:endParaRPr>
          </a:p>
          <a:p>
            <a:pPr algn="just"/>
            <a:r>
              <a:rPr lang="en-US" sz="1600" dirty="0">
                <a:solidFill>
                  <a:schemeClr val="tx1"/>
                </a:solidFill>
                <a:latin typeface="Times New Roman" panose="02020603050405020304" pitchFamily="18" charset="0"/>
                <a:cs typeface="Times New Roman" panose="02020603050405020304" pitchFamily="18" charset="0"/>
              </a:rPr>
              <a:t>Study the prediction on  the rebate (subsidy) of solar power generation in the next few years in various regions of the China, which can bring convenience and benefits to residents and promote the development of photovoltaic industry.</a:t>
            </a:r>
          </a:p>
        </p:txBody>
      </p:sp>
      <p:sp>
        <p:nvSpPr>
          <p:cNvPr id="53" name="矩形 52"/>
          <p:cNvSpPr/>
          <p:nvPr/>
        </p:nvSpPr>
        <p:spPr>
          <a:xfrm>
            <a:off x="130853" y="1809077"/>
            <a:ext cx="3297437" cy="370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PURPOSE</a:t>
            </a:r>
          </a:p>
        </p:txBody>
      </p:sp>
      <p:sp>
        <p:nvSpPr>
          <p:cNvPr id="13" name="矩形 12"/>
          <p:cNvSpPr/>
          <p:nvPr/>
        </p:nvSpPr>
        <p:spPr>
          <a:xfrm>
            <a:off x="3693827" y="1809076"/>
            <a:ext cx="10427697" cy="368767"/>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latin typeface="Times New Roman" panose="02020603050405020304" pitchFamily="18" charset="0"/>
                <a:cs typeface="Times New Roman" panose="02020603050405020304" pitchFamily="18" charset="0"/>
              </a:rPr>
              <a:t>PRODUCT &amp; RESULT</a:t>
            </a:r>
          </a:p>
        </p:txBody>
      </p:sp>
      <p:sp>
        <p:nvSpPr>
          <p:cNvPr id="17" name="矩形 16"/>
          <p:cNvSpPr/>
          <p:nvPr/>
        </p:nvSpPr>
        <p:spPr>
          <a:xfrm>
            <a:off x="14387153" y="1811618"/>
            <a:ext cx="3498031" cy="370377"/>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latin typeface="Times New Roman" panose="02020603050405020304" pitchFamily="18" charset="0"/>
                <a:cs typeface="Times New Roman" panose="02020603050405020304" pitchFamily="18" charset="0"/>
              </a:rPr>
              <a:t>CONCLUSION</a:t>
            </a:r>
          </a:p>
        </p:txBody>
      </p:sp>
      <p:sp>
        <p:nvSpPr>
          <p:cNvPr id="26" name="矩形 25"/>
          <p:cNvSpPr/>
          <p:nvPr/>
        </p:nvSpPr>
        <p:spPr>
          <a:xfrm>
            <a:off x="91676" y="4039319"/>
            <a:ext cx="3309309" cy="374570"/>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latin typeface="Times New Roman" panose="02020603050405020304" pitchFamily="18" charset="0"/>
                <a:cs typeface="Times New Roman" panose="02020603050405020304" pitchFamily="18" charset="0"/>
              </a:rPr>
              <a:t>INTRODUCTION</a:t>
            </a:r>
          </a:p>
        </p:txBody>
      </p:sp>
      <p:sp>
        <p:nvSpPr>
          <p:cNvPr id="55" name="矩形 54"/>
          <p:cNvSpPr/>
          <p:nvPr/>
        </p:nvSpPr>
        <p:spPr>
          <a:xfrm>
            <a:off x="14366833" y="5321458"/>
            <a:ext cx="3498031" cy="2464726"/>
          </a:xfrm>
          <a:prstGeom prst="rect">
            <a:avLst/>
          </a:prstGeom>
          <a:solidFill>
            <a:schemeClr val="bg2">
              <a:alpha val="90000"/>
            </a:schemeClr>
          </a:solidFill>
        </p:spPr>
        <p:style>
          <a:lnRef idx="2">
            <a:schemeClr val="lt1">
              <a:hueOff val="0"/>
              <a:satOff val="0"/>
              <a:lumOff val="0"/>
              <a:alphaOff val="0"/>
            </a:schemeClr>
          </a:lnRef>
          <a:fillRef idx="1">
            <a:schemeClr val="accent3">
              <a:alpha val="90000"/>
              <a:hueOff val="0"/>
              <a:satOff val="0"/>
              <a:lumOff val="0"/>
              <a:alphaOff val="0"/>
            </a:schemeClr>
          </a:fillRef>
          <a:effectRef idx="0">
            <a:schemeClr val="accent3">
              <a:alpha val="90000"/>
              <a:hueOff val="0"/>
              <a:satOff val="0"/>
              <a:lumOff val="0"/>
              <a:alphaOff val="0"/>
            </a:schemeClr>
          </a:effectRef>
          <a:fontRef idx="minor">
            <a:schemeClr val="lt1"/>
          </a:fontRef>
        </p:style>
        <p:txBody>
          <a:bodyPr/>
          <a:lstStyle/>
          <a:p>
            <a:endParaRPr lang="en-US" sz="16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(1)Collect more precise and regional solar rebate data. </a:t>
            </a:r>
          </a:p>
          <a:p>
            <a:pPr marL="285750" indent="-285750" algn="just">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(2)Find the data on the basis of the solar rebate price.</a:t>
            </a:r>
          </a:p>
          <a:p>
            <a:pPr marL="285750" indent="-285750" algn="just">
              <a:buFont typeface="Arial" panose="020B0604020202020204" pitchFamily="34" charset="0"/>
              <a:buChar char="•"/>
            </a:pPr>
            <a:r>
              <a:rPr lang="en-US" altLang="zh-CN" sz="1600" dirty="0">
                <a:solidFill>
                  <a:schemeClr val="tx1"/>
                </a:solidFill>
                <a:latin typeface="Times New Roman" panose="02020603050405020304" pitchFamily="18" charset="0"/>
                <a:cs typeface="Times New Roman" panose="02020603050405020304" pitchFamily="18" charset="0"/>
                <a:sym typeface="+mn-ea"/>
              </a:rPr>
              <a:t>(3)Accurately</a:t>
            </a:r>
            <a:r>
              <a:rPr lang="zh-CN" altLang="en-US" sz="1600" dirty="0">
                <a:solidFill>
                  <a:schemeClr val="tx1"/>
                </a:solidFill>
                <a:latin typeface="Times New Roman" panose="02020603050405020304" pitchFamily="18" charset="0"/>
                <a:cs typeface="Times New Roman" panose="02020603050405020304" pitchFamily="18" charset="0"/>
                <a:sym typeface="+mn-ea"/>
              </a:rPr>
              <a:t> </a:t>
            </a:r>
            <a:r>
              <a:rPr lang="en-US" altLang="zh-CN" sz="1600" dirty="0">
                <a:solidFill>
                  <a:schemeClr val="tx1"/>
                </a:solidFill>
                <a:latin typeface="Times New Roman" panose="02020603050405020304" pitchFamily="18" charset="0"/>
                <a:cs typeface="Times New Roman" panose="02020603050405020304" pitchFamily="18" charset="0"/>
                <a:sym typeface="+mn-ea"/>
              </a:rPr>
              <a:t>predict</a:t>
            </a:r>
            <a:r>
              <a:rPr lang="zh-CN" altLang="en-US" sz="1600" dirty="0">
                <a:solidFill>
                  <a:schemeClr val="tx1"/>
                </a:solidFill>
                <a:latin typeface="Times New Roman" panose="02020603050405020304" pitchFamily="18" charset="0"/>
                <a:cs typeface="Times New Roman" panose="02020603050405020304" pitchFamily="18" charset="0"/>
                <a:sym typeface="+mn-ea"/>
              </a:rPr>
              <a:t> </a:t>
            </a:r>
            <a:r>
              <a:rPr lang="en-US" sz="1600" dirty="0">
                <a:solidFill>
                  <a:schemeClr val="tx1"/>
                </a:solidFill>
                <a:latin typeface="Times New Roman" panose="02020603050405020304" pitchFamily="18" charset="0"/>
                <a:cs typeface="Times New Roman" panose="02020603050405020304" pitchFamily="18" charset="0"/>
                <a:sym typeface="+mn-ea"/>
              </a:rPr>
              <a:t>solar rebate </a:t>
            </a:r>
            <a:r>
              <a:rPr lang="en-US" sz="1600" dirty="0">
                <a:solidFill>
                  <a:schemeClr val="tx1"/>
                </a:solidFill>
                <a:latin typeface="Times New Roman" panose="02020603050405020304" pitchFamily="18" charset="0"/>
                <a:cs typeface="Times New Roman" panose="02020603050405020304" pitchFamily="18" charset="0"/>
              </a:rPr>
              <a:t>with advanced models.</a:t>
            </a:r>
          </a:p>
          <a:p>
            <a:pPr indent="0" algn="just">
              <a:buFont typeface="Arial" panose="020B0604020202020204" pitchFamily="34" charset="0"/>
              <a:buNone/>
            </a:pP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57" name="矩形 56"/>
          <p:cNvSpPr/>
          <p:nvPr/>
        </p:nvSpPr>
        <p:spPr>
          <a:xfrm>
            <a:off x="14394163" y="5094364"/>
            <a:ext cx="3486071" cy="37915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latin typeface="Times New Roman" panose="02020603050405020304" pitchFamily="18" charset="0"/>
                <a:cs typeface="Times New Roman" panose="02020603050405020304" pitchFamily="18" charset="0"/>
              </a:rPr>
              <a:t>FUTURE</a:t>
            </a:r>
          </a:p>
        </p:txBody>
      </p:sp>
      <p:grpSp>
        <p:nvGrpSpPr>
          <p:cNvPr id="16" name="组合 15"/>
          <p:cNvGrpSpPr/>
          <p:nvPr/>
        </p:nvGrpSpPr>
        <p:grpSpPr>
          <a:xfrm>
            <a:off x="3408899" y="2236442"/>
            <a:ext cx="5942330" cy="2628265"/>
            <a:chOff x="8751714" y="6253824"/>
            <a:chExt cx="5942330" cy="2628265"/>
          </a:xfrm>
        </p:grpSpPr>
        <p:sp>
          <p:nvSpPr>
            <p:cNvPr id="24" name="文本框 23"/>
            <p:cNvSpPr txBox="1"/>
            <p:nvPr/>
          </p:nvSpPr>
          <p:spPr>
            <a:xfrm>
              <a:off x="9114554" y="6253824"/>
              <a:ext cx="4255818" cy="70675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Task 1. Data Collection</a:t>
              </a:r>
              <a:r>
                <a:rPr lang="en-US" sz="2000" b="1" dirty="0">
                  <a:latin typeface="Times New Roman" panose="02020603050405020304" pitchFamily="18" charset="0"/>
                  <a:cs typeface="Times New Roman" panose="02020603050405020304" pitchFamily="18" charset="0"/>
                  <a:sym typeface="+mn-ea"/>
                </a:rPr>
                <a:t> &amp; Processing</a:t>
              </a:r>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p:txBody>
        </p:sp>
        <p:sp>
          <p:nvSpPr>
            <p:cNvPr id="56" name="文本框 55"/>
            <p:cNvSpPr txBox="1"/>
            <p:nvPr/>
          </p:nvSpPr>
          <p:spPr>
            <a:xfrm>
              <a:off x="8751714" y="6575134"/>
              <a:ext cx="5942330" cy="230695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sym typeface="+mn-ea"/>
                </a:rPr>
                <a:t>PV rebate in China(focus on three types of resource areas,Class I area is Zhejiang Province,Class II area is  Jiangsu Provice,Class III area is Anhui Province)</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sym typeface="+mn-ea"/>
                </a:rPr>
                <a:t>New increment of solar energy installation</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According to the statistics of the national energy administration, the cost of photovoltaic power generation has decreased by about 90% since 2007</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grpSp>
      <p:sp>
        <p:nvSpPr>
          <p:cNvPr id="58" name="矩形 57"/>
          <p:cNvSpPr/>
          <p:nvPr/>
        </p:nvSpPr>
        <p:spPr>
          <a:xfrm>
            <a:off x="14394018" y="8111014"/>
            <a:ext cx="3489895" cy="2590006"/>
          </a:xfrm>
          <a:prstGeom prst="rect">
            <a:avLst/>
          </a:prstGeom>
          <a:solidFill>
            <a:schemeClr val="bg2">
              <a:alpha val="90000"/>
            </a:schemeClr>
          </a:solidFill>
        </p:spPr>
        <p:style>
          <a:lnRef idx="2">
            <a:schemeClr val="lt1">
              <a:hueOff val="0"/>
              <a:satOff val="0"/>
              <a:lumOff val="0"/>
              <a:alphaOff val="0"/>
            </a:schemeClr>
          </a:lnRef>
          <a:fillRef idx="1">
            <a:schemeClr val="accent3">
              <a:alpha val="90000"/>
              <a:hueOff val="0"/>
              <a:satOff val="0"/>
              <a:lumOff val="0"/>
              <a:alphaOff val="0"/>
            </a:schemeClr>
          </a:fillRef>
          <a:effectRef idx="0">
            <a:schemeClr val="accent3">
              <a:alpha val="90000"/>
              <a:hueOff val="0"/>
              <a:satOff val="0"/>
              <a:lumOff val="0"/>
              <a:alphaOff val="0"/>
            </a:schemeClr>
          </a:effectRef>
          <a:fontRef idx="minor">
            <a:schemeClr val="lt1"/>
          </a:fontRef>
        </p:style>
        <p:txBody>
          <a:bodyPr/>
          <a:lstStyle/>
          <a:p>
            <a:endParaRPr lang="en-US" sz="1600" dirty="0"/>
          </a:p>
          <a:p>
            <a:pPr marL="285750" indent="-28575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[1]https://www.china5e.com/index.php?m=search&amp;c=index&amp;a=adv_search_spe&amp;typeid=&amp;siteid=&amp;q=%E5%85%89%E4%BC%8F%E5%B9%B6%E7%BD%91</a:t>
            </a:r>
          </a:p>
          <a:p>
            <a:pPr marL="285750" indent="-28575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[2]http://www.stats.gov.cn/tjsj/</a:t>
            </a:r>
          </a:p>
          <a:p>
            <a:pPr marL="285750" indent="-28575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[3]https://www.singfosolar.com/articles/pdzgty.html</a:t>
            </a:r>
          </a:p>
          <a:p>
            <a:pPr indent="0">
              <a:buFont typeface="Arial" panose="020B0604020202020204" pitchFamily="34" charset="0"/>
              <a:buNone/>
            </a:pPr>
            <a:endParaRPr lang="en-US" sz="1600" dirty="0">
              <a:solidFill>
                <a:schemeClr val="tx1"/>
              </a:solidFill>
              <a:latin typeface="Times New Roman" panose="02020603050405020304" pitchFamily="18" charset="0"/>
              <a:cs typeface="Times New Roman" panose="02020603050405020304" pitchFamily="18" charset="0"/>
            </a:endParaRPr>
          </a:p>
          <a:p>
            <a:pPr marL="0" lvl="0" indent="0">
              <a:buFont typeface="Arial" panose="020B0604020202020204" pitchFamily="34" charset="0"/>
              <a:buNone/>
            </a:pPr>
            <a:endParaRPr lang="en-US" sz="16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59" name="矩形 58"/>
          <p:cNvSpPr/>
          <p:nvPr/>
        </p:nvSpPr>
        <p:spPr>
          <a:xfrm>
            <a:off x="14394018" y="7980680"/>
            <a:ext cx="3489896" cy="400110"/>
          </a:xfrm>
          <a:prstGeom prst="rect">
            <a:avLst/>
          </a:prstGeom>
          <a:solidFill>
            <a:srgbClr val="7030A0"/>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latin typeface="Times New Roman" panose="02020603050405020304" pitchFamily="18" charset="0"/>
                <a:cs typeface="Times New Roman" panose="02020603050405020304" pitchFamily="18" charset="0"/>
              </a:rPr>
              <a:t>REFENERCE</a:t>
            </a:r>
          </a:p>
        </p:txBody>
      </p:sp>
      <p:sp>
        <p:nvSpPr>
          <p:cNvPr id="46" name="矩形 28"/>
          <p:cNvSpPr/>
          <p:nvPr/>
        </p:nvSpPr>
        <p:spPr>
          <a:xfrm>
            <a:off x="91340" y="7812911"/>
            <a:ext cx="3320818" cy="2888108"/>
          </a:xfrm>
          <a:prstGeom prst="rect">
            <a:avLst/>
          </a:prstGeom>
          <a:solidFill>
            <a:schemeClr val="bg2">
              <a:alpha val="90000"/>
            </a:schemeClr>
          </a:solidFill>
        </p:spPr>
        <p:style>
          <a:lnRef idx="2">
            <a:schemeClr val="lt1">
              <a:hueOff val="0"/>
              <a:satOff val="0"/>
              <a:lumOff val="0"/>
              <a:alphaOff val="0"/>
            </a:schemeClr>
          </a:lnRef>
          <a:fillRef idx="1">
            <a:schemeClr val="accent3">
              <a:alpha val="90000"/>
              <a:hueOff val="0"/>
              <a:satOff val="0"/>
              <a:lumOff val="0"/>
              <a:alphaOff val="0"/>
            </a:schemeClr>
          </a:fillRef>
          <a:effectRef idx="0">
            <a:schemeClr val="accent3">
              <a:alpha val="90000"/>
              <a:hueOff val="0"/>
              <a:satOff val="0"/>
              <a:lumOff val="0"/>
              <a:alphaOff val="0"/>
            </a:schemeClr>
          </a:effectRef>
          <a:fontRef idx="minor">
            <a:schemeClr val="lt1"/>
          </a:fontRef>
        </p:style>
        <p:txBody>
          <a:bodyPr/>
          <a:lstStyle/>
          <a:p>
            <a:pPr algn="just"/>
            <a:endParaRPr lang="en-US" sz="1600" dirty="0">
              <a:solidFill>
                <a:schemeClr val="tx1"/>
              </a:solidFill>
              <a:latin typeface="Times New Roman" panose="02020603050405020304" pitchFamily="18" charset="0"/>
              <a:cs typeface="Times New Roman" panose="02020603050405020304" pitchFamily="18" charset="0"/>
            </a:endParaRPr>
          </a:p>
          <a:p>
            <a:pPr marL="238125" indent="-238125" algn="just">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Collect PV installed capacity data and PV rebate(RMB) data from different areas.</a:t>
            </a:r>
          </a:p>
          <a:p>
            <a:pPr marL="238125" indent="-238125" algn="just">
              <a:buFont typeface="Arial" panose="020B0604020202020204" pitchFamily="34" charset="0"/>
              <a:buChar char="•"/>
            </a:pPr>
            <a:r>
              <a:rPr lang="en-US" altLang="zh-CN" sz="1600" dirty="0">
                <a:solidFill>
                  <a:schemeClr val="tx1"/>
                </a:solidFill>
                <a:latin typeface="Times New Roman" panose="02020603050405020304" pitchFamily="18" charset="0"/>
                <a:cs typeface="Times New Roman" panose="02020603050405020304" pitchFamily="18" charset="0"/>
              </a:rPr>
              <a:t>Choose the suitable time series analysis model.</a:t>
            </a:r>
          </a:p>
          <a:p>
            <a:pPr marL="238125" indent="-238125" algn="just">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Through the level ratio test,we find the Gray Prediction Model is suitable for the datasets then apply it to forecast the solar energy rebate prediction.</a:t>
            </a:r>
          </a:p>
        </p:txBody>
      </p:sp>
      <p:sp>
        <p:nvSpPr>
          <p:cNvPr id="47" name="矩形 53"/>
          <p:cNvSpPr/>
          <p:nvPr/>
        </p:nvSpPr>
        <p:spPr>
          <a:xfrm>
            <a:off x="111191" y="7618284"/>
            <a:ext cx="3297438" cy="370378"/>
          </a:xfrm>
          <a:prstGeom prst="rect">
            <a:avLst/>
          </a:prstGeom>
          <a:solidFill>
            <a:srgbClr val="F379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latin typeface="Times New Roman" panose="02020603050405020304" pitchFamily="18" charset="0"/>
                <a:cs typeface="Times New Roman" panose="02020603050405020304" pitchFamily="18" charset="0"/>
              </a:rPr>
              <a:t>METHODOLOGY</a:t>
            </a:r>
          </a:p>
        </p:txBody>
      </p:sp>
      <p:sp>
        <p:nvSpPr>
          <p:cNvPr id="18" name="矩形 17"/>
          <p:cNvSpPr/>
          <p:nvPr/>
        </p:nvSpPr>
        <p:spPr>
          <a:xfrm>
            <a:off x="97155" y="4416425"/>
            <a:ext cx="3331210" cy="3014345"/>
          </a:xfrm>
          <a:prstGeom prst="rect">
            <a:avLst/>
          </a:prstGeom>
          <a:solidFill>
            <a:schemeClr val="bg2">
              <a:alpha val="90000"/>
            </a:schemeClr>
          </a:solidFill>
        </p:spPr>
        <p:style>
          <a:lnRef idx="2">
            <a:schemeClr val="lt1">
              <a:hueOff val="0"/>
              <a:satOff val="0"/>
              <a:lumOff val="0"/>
              <a:alphaOff val="0"/>
            </a:schemeClr>
          </a:lnRef>
          <a:fillRef idx="1">
            <a:schemeClr val="accent3">
              <a:alpha val="90000"/>
              <a:hueOff val="0"/>
              <a:satOff val="0"/>
              <a:lumOff val="0"/>
              <a:alphaOff val="0"/>
            </a:schemeClr>
          </a:fillRef>
          <a:effectRef idx="0">
            <a:schemeClr val="accent3">
              <a:alpha val="90000"/>
              <a:hueOff val="0"/>
              <a:satOff val="0"/>
              <a:lumOff val="0"/>
              <a:alphaOff val="0"/>
            </a:schemeClr>
          </a:effectRef>
          <a:fontRef idx="minor">
            <a:schemeClr val="lt1"/>
          </a:fontRef>
        </p:style>
        <p:txBody>
          <a:bodyPr/>
          <a:lstStyle/>
          <a:p>
            <a:pPr algn="just"/>
            <a:r>
              <a:rPr lang="en-US" sz="1600" dirty="0">
                <a:solidFill>
                  <a:schemeClr val="tx1"/>
                </a:solidFill>
                <a:latin typeface="Times New Roman" panose="02020603050405020304" pitchFamily="18" charset="0"/>
                <a:cs typeface="Times New Roman" panose="02020603050405020304" pitchFamily="18" charset="0"/>
              </a:rPr>
              <a:t>Family photovoltaic power generation enjoys the  price rebate(RMB) given by the state to distributed PV power generation. With the increasing popularity of PV, more and more PV facilities will be incorporated into the power grid. From 2013 to 2020, the rebate of PV  decrease year by year</a:t>
            </a:r>
          </a:p>
          <a:p>
            <a:pPr algn="just"/>
            <a:endParaRPr lang="en-US" sz="1600" dirty="0">
              <a:solidFill>
                <a:schemeClr val="tx1"/>
              </a:solidFill>
              <a:latin typeface="Times New Roman" panose="02020603050405020304" pitchFamily="18" charset="0"/>
              <a:cs typeface="Times New Roman" panose="02020603050405020304" pitchFamily="18" charset="0"/>
            </a:endParaRPr>
          </a:p>
        </p:txBody>
      </p:sp>
      <p:grpSp>
        <p:nvGrpSpPr>
          <p:cNvPr id="21" name="组合 20"/>
          <p:cNvGrpSpPr/>
          <p:nvPr/>
        </p:nvGrpSpPr>
        <p:grpSpPr>
          <a:xfrm>
            <a:off x="3550643" y="9078645"/>
            <a:ext cx="10602595" cy="1720850"/>
            <a:chOff x="8746138" y="7980680"/>
            <a:chExt cx="10602595" cy="1720850"/>
          </a:xfrm>
        </p:grpSpPr>
        <p:sp>
          <p:nvSpPr>
            <p:cNvPr id="40" name="文本框 39"/>
            <p:cNvSpPr txBox="1"/>
            <p:nvPr/>
          </p:nvSpPr>
          <p:spPr>
            <a:xfrm>
              <a:off x="9071486" y="7980680"/>
              <a:ext cx="4616413" cy="39878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Task 3. Trend</a:t>
              </a: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on</a:t>
              </a: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Rebate Analysis</a:t>
              </a:r>
              <a:endParaRPr lang="en-US" sz="2000" b="1" dirty="0">
                <a:latin typeface="Times New Roman" panose="02020603050405020304" pitchFamily="18" charset="0"/>
                <a:cs typeface="Times New Roman" panose="02020603050405020304" pitchFamily="18" charset="0"/>
              </a:endParaRPr>
            </a:p>
          </p:txBody>
        </p:sp>
        <p:sp>
          <p:nvSpPr>
            <p:cNvPr id="41" name="文本框 40"/>
            <p:cNvSpPr txBox="1"/>
            <p:nvPr/>
          </p:nvSpPr>
          <p:spPr>
            <a:xfrm>
              <a:off x="8746138" y="8379460"/>
              <a:ext cx="10602595" cy="1322070"/>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With the popularization of photovoltaic power generation, we can draw a conclusion from the data in the three charts that the installation cost of solar energy will continue to decrease, and the corresponding total amount of new solar energy installation will continue to increase. With the continuous and rapid development of the photovoltaic industry, it is reasonable to reduce the photovoltaic subsidies correspondingly. The photovoltaic rebate policy has a very important contribution to promoting the development of the solar energy industry.</a:t>
              </a:r>
            </a:p>
          </p:txBody>
        </p:sp>
      </p:grpSp>
      <p:sp>
        <p:nvSpPr>
          <p:cNvPr id="54" name="TextBox 19"/>
          <p:cNvSpPr txBox="1"/>
          <p:nvPr/>
        </p:nvSpPr>
        <p:spPr>
          <a:xfrm>
            <a:off x="14410032" y="2251360"/>
            <a:ext cx="3498031" cy="306705"/>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Table3: Solar rebate in the next three years</a:t>
            </a:r>
          </a:p>
        </p:txBody>
      </p:sp>
      <p:graphicFrame>
        <p:nvGraphicFramePr>
          <p:cNvPr id="14" name="表格 13"/>
          <p:cNvGraphicFramePr>
            <a:graphicFrameLocks noGrp="1"/>
          </p:cNvGraphicFramePr>
          <p:nvPr>
            <p:custDataLst>
              <p:tags r:id="rId1"/>
            </p:custDataLst>
          </p:nvPr>
        </p:nvGraphicFramePr>
        <p:xfrm>
          <a:off x="14424788" y="2382430"/>
          <a:ext cx="3429656" cy="1122524"/>
        </p:xfrm>
        <a:graphic>
          <a:graphicData uri="http://schemas.openxmlformats.org/drawingml/2006/table">
            <a:tbl>
              <a:tblPr/>
              <a:tblGrid>
                <a:gridCol w="965835">
                  <a:extLst>
                    <a:ext uri="{9D8B030D-6E8A-4147-A177-3AD203B41FA5}">
                      <a16:colId xmlns:a16="http://schemas.microsoft.com/office/drawing/2014/main" val="20000"/>
                    </a:ext>
                  </a:extLst>
                </a:gridCol>
                <a:gridCol w="821554">
                  <a:extLst>
                    <a:ext uri="{9D8B030D-6E8A-4147-A177-3AD203B41FA5}">
                      <a16:colId xmlns:a16="http://schemas.microsoft.com/office/drawing/2014/main" val="20001"/>
                    </a:ext>
                  </a:extLst>
                </a:gridCol>
                <a:gridCol w="784853">
                  <a:extLst>
                    <a:ext uri="{9D8B030D-6E8A-4147-A177-3AD203B41FA5}">
                      <a16:colId xmlns:a16="http://schemas.microsoft.com/office/drawing/2014/main" val="20002"/>
                    </a:ext>
                  </a:extLst>
                </a:gridCol>
                <a:gridCol w="857414">
                  <a:extLst>
                    <a:ext uri="{9D8B030D-6E8A-4147-A177-3AD203B41FA5}">
                      <a16:colId xmlns:a16="http://schemas.microsoft.com/office/drawing/2014/main" val="20003"/>
                    </a:ext>
                  </a:extLst>
                </a:gridCol>
              </a:tblGrid>
              <a:tr h="222250">
                <a:tc>
                  <a:txBody>
                    <a:bodyPr/>
                    <a:lstStyle/>
                    <a:p>
                      <a:pPr algn="l" fontAlgn="ctr"/>
                      <a:r>
                        <a:rPr lang="zh-CN" altLang="en-US" sz="1400" b="0" i="0" u="none" strike="noStrike">
                          <a:solidFill>
                            <a:srgbClr val="000000"/>
                          </a:solidFill>
                          <a:effectLst/>
                          <a:latin typeface="等线" panose="02010600030101010101" pitchFamily="2" charset="-122"/>
                          <a:ea typeface="等线" panose="02010600030101010101" pitchFamily="2" charset="-122"/>
                        </a:rPr>
                        <a:t>　</a:t>
                      </a:r>
                    </a:p>
                  </a:txBody>
                  <a:tcPr marL="8734" marR="8734" marT="8734"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等线" panose="02010600030101010101" pitchFamily="2" charset="-122"/>
                          <a:ea typeface="等线" panose="02010600030101010101" pitchFamily="2" charset="-122"/>
                        </a:rPr>
                        <a:t>　</a:t>
                      </a:r>
                    </a:p>
                  </a:txBody>
                  <a:tcPr marL="8734" marR="8734" marT="8734"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等线" panose="02010600030101010101" pitchFamily="2" charset="-122"/>
                          <a:ea typeface="等线" panose="02010600030101010101" pitchFamily="2" charset="-122"/>
                        </a:rPr>
                        <a:t>　</a:t>
                      </a:r>
                    </a:p>
                  </a:txBody>
                  <a:tcPr marL="8734" marR="8734" marT="8734"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等线" panose="02010600030101010101" pitchFamily="2" charset="-122"/>
                          <a:ea typeface="等线" panose="02010600030101010101" pitchFamily="2" charset="-122"/>
                        </a:rPr>
                        <a:t>　</a:t>
                      </a:r>
                    </a:p>
                  </a:txBody>
                  <a:tcPr marL="8734" marR="8734" marT="8734"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18361">
                <a:tc>
                  <a:txBody>
                    <a:bodyPr/>
                    <a:lstStyle/>
                    <a:p>
                      <a:pPr algn="ctr" fontAlgn="ctr"/>
                      <a:r>
                        <a:rPr lang="en-US" sz="1400" b="0" i="0" u="none" strike="noStrike">
                          <a:solidFill>
                            <a:srgbClr val="000000"/>
                          </a:solidFill>
                          <a:effectLst/>
                          <a:latin typeface="Calibri" panose="020F0502020204030204" pitchFamily="34" charset="0"/>
                          <a:ea typeface="等线" panose="02010600030101010101" pitchFamily="2" charset="-122"/>
                        </a:rPr>
                        <a:t>year</a:t>
                      </a:r>
                    </a:p>
                  </a:txBody>
                  <a:tcPr marL="8734" marR="8734" marT="8734"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ea typeface="等线" panose="02010600030101010101" pitchFamily="2" charset="-122"/>
                        </a:rPr>
                        <a:t>Class I</a:t>
                      </a:r>
                    </a:p>
                  </a:txBody>
                  <a:tcPr marL="8734" marR="8734" marT="8734"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ea typeface="等线" panose="02010600030101010101" pitchFamily="2" charset="-122"/>
                        </a:rPr>
                        <a:t>Class II </a:t>
                      </a:r>
                    </a:p>
                  </a:txBody>
                  <a:tcPr marL="8734" marR="8734" marT="8734"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ea typeface="等线" panose="02010600030101010101" pitchFamily="2" charset="-122"/>
                        </a:rPr>
                        <a:t>Class III</a:t>
                      </a:r>
                    </a:p>
                  </a:txBody>
                  <a:tcPr marL="8734" marR="8734" marT="8734"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6060">
                <a:tc>
                  <a:txBody>
                    <a:bodyPr/>
                    <a:lstStyle/>
                    <a:p>
                      <a:pPr algn="ctr" fontAlgn="ctr"/>
                      <a:r>
                        <a:rPr lang="en-US" sz="1400" b="0" i="0" u="none" strike="noStrike">
                          <a:solidFill>
                            <a:srgbClr val="000000"/>
                          </a:solidFill>
                          <a:effectLst/>
                          <a:latin typeface="Calibri" panose="020F0502020204030204" pitchFamily="34" charset="0"/>
                          <a:ea typeface="等线" panose="02010600030101010101" pitchFamily="2" charset="-122"/>
                        </a:rPr>
                        <a:t>2022</a:t>
                      </a:r>
                    </a:p>
                  </a:txBody>
                  <a:tcPr marL="8734" marR="8734" marT="873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indent="0">
                        <a:buNone/>
                      </a:pPr>
                      <a:r>
                        <a:rPr lang="en-US" sz="1100" b="0">
                          <a:solidFill>
                            <a:srgbClr val="000000"/>
                          </a:solidFill>
                          <a:latin typeface="宋体" pitchFamily="2" charset="-122"/>
                        </a:rPr>
                        <a:t>0.21</a:t>
                      </a:r>
                      <a:endParaRPr lang="en-US" altLang="en-US" sz="1100" b="0">
                        <a:solidFill>
                          <a:srgbClr val="000000"/>
                        </a:solidFill>
                        <a:latin typeface="宋体" pitchFamily="2" charset="-122"/>
                      </a:endParaRPr>
                    </a:p>
                  </a:txBody>
                  <a:tcPr marL="12700" marR="12700" marT="1270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indent="0">
                        <a:buNone/>
                      </a:pPr>
                      <a:r>
                        <a:rPr lang="en-US" sz="1100" b="0">
                          <a:solidFill>
                            <a:srgbClr val="000000"/>
                          </a:solidFill>
                          <a:latin typeface="宋体" pitchFamily="2" charset="-122"/>
                        </a:rPr>
                        <a:t>0.24</a:t>
                      </a:r>
                      <a:endParaRPr lang="en-US" altLang="en-US" sz="1100" b="0">
                        <a:solidFill>
                          <a:srgbClr val="000000"/>
                        </a:solidFill>
                        <a:latin typeface="宋体" pitchFamily="2" charset="-122"/>
                      </a:endParaRPr>
                    </a:p>
                  </a:txBody>
                  <a:tcPr marL="12700" marR="12700" marT="1270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indent="0">
                        <a:buNone/>
                      </a:pPr>
                      <a:r>
                        <a:rPr lang="en-US" sz="1100" b="0">
                          <a:solidFill>
                            <a:srgbClr val="000000"/>
                          </a:solidFill>
                          <a:latin typeface="宋体" pitchFamily="2" charset="-122"/>
                        </a:rPr>
                        <a:t>0.38</a:t>
                      </a:r>
                      <a:endParaRPr lang="en-US" altLang="en-US" sz="1100" b="0">
                        <a:solidFill>
                          <a:srgbClr val="000000"/>
                        </a:solidFill>
                        <a:latin typeface="宋体" pitchFamily="2" charset="-122"/>
                      </a:endParaRPr>
                    </a:p>
                  </a:txBody>
                  <a:tcPr marL="12700" marR="12700" marT="1270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222250">
                <a:tc>
                  <a:txBody>
                    <a:bodyPr/>
                    <a:lstStyle/>
                    <a:p>
                      <a:pPr algn="ctr" fontAlgn="ctr"/>
                      <a:r>
                        <a:rPr lang="en-US" sz="1400" b="0" i="0" u="none" strike="noStrike">
                          <a:solidFill>
                            <a:srgbClr val="000000"/>
                          </a:solidFill>
                          <a:effectLst/>
                          <a:latin typeface="Calibri" panose="020F0502020204030204" pitchFamily="34" charset="0"/>
                          <a:ea typeface="等线" panose="02010600030101010101" pitchFamily="2" charset="-122"/>
                        </a:rPr>
                        <a:t>2023</a:t>
                      </a:r>
                    </a:p>
                  </a:txBody>
                  <a:tcPr marL="8734" marR="8734" marT="8734"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indent="0">
                        <a:buNone/>
                      </a:pPr>
                      <a:r>
                        <a:rPr lang="en-US" sz="1100" b="0">
                          <a:solidFill>
                            <a:srgbClr val="000000"/>
                          </a:solidFill>
                          <a:latin typeface="宋体" pitchFamily="2" charset="-122"/>
                        </a:rPr>
                        <a:t>0.14</a:t>
                      </a:r>
                      <a:endParaRPr lang="en-US" altLang="en-US" sz="1100" b="0">
                        <a:solidFill>
                          <a:srgbClr val="000000"/>
                        </a:solidFill>
                        <a:latin typeface="宋体" pitchFamily="2" charset="-122"/>
                      </a:endParaRPr>
                    </a:p>
                  </a:txBody>
                  <a:tcPr marL="12700" marR="12700" marT="1270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indent="0">
                        <a:buNone/>
                      </a:pPr>
                      <a:r>
                        <a:rPr lang="en-US" sz="1100" b="0">
                          <a:solidFill>
                            <a:srgbClr val="000000"/>
                          </a:solidFill>
                          <a:latin typeface="宋体" pitchFamily="2" charset="-122"/>
                        </a:rPr>
                        <a:t>0.16</a:t>
                      </a:r>
                      <a:endParaRPr lang="en-US" altLang="en-US" sz="1100" b="0">
                        <a:solidFill>
                          <a:srgbClr val="000000"/>
                        </a:solidFill>
                        <a:latin typeface="宋体" pitchFamily="2" charset="-122"/>
                      </a:endParaRPr>
                    </a:p>
                  </a:txBody>
                  <a:tcPr marL="12700" marR="12700" marT="1270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indent="0">
                        <a:buNone/>
                      </a:pPr>
                      <a:r>
                        <a:rPr lang="en-US" sz="1100" b="0">
                          <a:solidFill>
                            <a:srgbClr val="000000"/>
                          </a:solidFill>
                          <a:latin typeface="宋体" pitchFamily="2" charset="-122"/>
                        </a:rPr>
                        <a:t>0.33</a:t>
                      </a:r>
                      <a:endParaRPr lang="en-US" altLang="en-US" sz="1100" b="0">
                        <a:solidFill>
                          <a:srgbClr val="000000"/>
                        </a:solidFill>
                        <a:latin typeface="宋体" pitchFamily="2" charset="-122"/>
                      </a:endParaRPr>
                    </a:p>
                  </a:txBody>
                  <a:tcPr marL="12700" marR="12700" marT="1270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7485">
                <a:tc>
                  <a:txBody>
                    <a:bodyPr/>
                    <a:lstStyle/>
                    <a:p>
                      <a:pPr algn="ctr" fontAlgn="ctr">
                        <a:buNone/>
                      </a:pPr>
                      <a:r>
                        <a:rPr lang="en-US" altLang="en-US" sz="1400" b="0" i="0" u="none" strike="noStrike">
                          <a:solidFill>
                            <a:srgbClr val="000000"/>
                          </a:solidFill>
                          <a:effectLst/>
                          <a:latin typeface="Calibri" panose="020F0502020204030204" pitchFamily="34" charset="0"/>
                          <a:ea typeface="等线" panose="02010600030101010101" pitchFamily="2" charset="-122"/>
                        </a:rPr>
                        <a:t>2024</a:t>
                      </a:r>
                    </a:p>
                  </a:txBody>
                  <a:tcPr marL="8734" marR="8734" marT="873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1100" b="0">
                          <a:solidFill>
                            <a:srgbClr val="000000"/>
                          </a:solidFill>
                          <a:latin typeface="宋体" pitchFamily="2" charset="-122"/>
                        </a:rPr>
                        <a:t>0.08</a:t>
                      </a:r>
                      <a:endParaRPr lang="en-US" altLang="en-US" sz="1100" b="0">
                        <a:solidFill>
                          <a:srgbClr val="000000"/>
                        </a:solidFill>
                        <a:latin typeface="宋体" pitchFamily="2" charset="-122"/>
                      </a:endParaRPr>
                    </a:p>
                  </a:txBody>
                  <a:tcPr marL="12700" marR="12700" marT="127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1100" b="0">
                          <a:solidFill>
                            <a:srgbClr val="000000"/>
                          </a:solidFill>
                          <a:latin typeface="宋体" pitchFamily="2" charset="-122"/>
                        </a:rPr>
                        <a:t>0.1</a:t>
                      </a:r>
                      <a:endParaRPr lang="en-US" altLang="en-US" sz="1100" b="0">
                        <a:solidFill>
                          <a:srgbClr val="000000"/>
                        </a:solidFill>
                        <a:latin typeface="宋体" pitchFamily="2" charset="-122"/>
                      </a:endParaRPr>
                    </a:p>
                  </a:txBody>
                  <a:tcPr marL="12700" marR="12700" marT="127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1100" b="0">
                          <a:solidFill>
                            <a:srgbClr val="000000"/>
                          </a:solidFill>
                          <a:latin typeface="宋体" pitchFamily="2" charset="-122"/>
                        </a:rPr>
                        <a:t>0.29</a:t>
                      </a:r>
                      <a:endParaRPr lang="en-US" altLang="en-US" sz="1100" b="0">
                        <a:solidFill>
                          <a:srgbClr val="000000"/>
                        </a:solidFill>
                        <a:latin typeface="宋体" pitchFamily="2" charset="-122"/>
                      </a:endParaRPr>
                    </a:p>
                  </a:txBody>
                  <a:tcPr marL="12700" marR="12700" marT="127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pic>
        <p:nvPicPr>
          <p:cNvPr id="100" name="图片 99"/>
          <p:cNvPicPr/>
          <p:nvPr/>
        </p:nvPicPr>
        <p:blipFill>
          <a:blip r:embed="rId5"/>
          <a:stretch>
            <a:fillRect/>
          </a:stretch>
        </p:blipFill>
        <p:spPr>
          <a:xfrm>
            <a:off x="928370" y="6411595"/>
            <a:ext cx="1501140" cy="1019175"/>
          </a:xfrm>
          <a:prstGeom prst="rect">
            <a:avLst/>
          </a:prstGeom>
          <a:noFill/>
          <a:ln w="9525">
            <a:noFill/>
          </a:ln>
        </p:spPr>
      </p:pic>
      <p:grpSp>
        <p:nvGrpSpPr>
          <p:cNvPr id="29" name="组合 28"/>
          <p:cNvGrpSpPr/>
          <p:nvPr/>
        </p:nvGrpSpPr>
        <p:grpSpPr>
          <a:xfrm>
            <a:off x="3385211" y="6125845"/>
            <a:ext cx="5427975" cy="2246055"/>
            <a:chOff x="8751714" y="6465279"/>
            <a:chExt cx="5427975" cy="2246055"/>
          </a:xfrm>
        </p:grpSpPr>
        <p:sp>
          <p:nvSpPr>
            <p:cNvPr id="30" name="文本框 29"/>
            <p:cNvSpPr txBox="1"/>
            <p:nvPr/>
          </p:nvSpPr>
          <p:spPr>
            <a:xfrm>
              <a:off x="9122174" y="6465279"/>
              <a:ext cx="4255818" cy="39878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Task 2. Time Series Analysis Model</a:t>
              </a:r>
            </a:p>
          </p:txBody>
        </p:sp>
        <p:sp>
          <p:nvSpPr>
            <p:cNvPr id="31" name="文本框 30"/>
            <p:cNvSpPr txBox="1"/>
            <p:nvPr/>
          </p:nvSpPr>
          <p:spPr>
            <a:xfrm>
              <a:off x="8751714" y="6834909"/>
              <a:ext cx="5427975" cy="1876425"/>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In recent years, the rebate price of solar energy has dropped regularly according to time. Through the level ratio test of the data, all the level ratios of the translated sequence are within the interval (0.801, 1.249), indicating that the translated sequence is suitable for building a Gray Prediction Model.</a:t>
              </a:r>
            </a:p>
            <a:p>
              <a:pPr algn="just"/>
              <a:r>
                <a:rPr lang="en-US" sz="16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 Model Building</a:t>
              </a:r>
              <a:endParaRPr lang="en-US" sz="2000" b="1"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grpSp>
      <p:graphicFrame>
        <p:nvGraphicFramePr>
          <p:cNvPr id="32" name="图表 31"/>
          <p:cNvGraphicFramePr/>
          <p:nvPr/>
        </p:nvGraphicFramePr>
        <p:xfrm>
          <a:off x="9351010" y="2382520"/>
          <a:ext cx="4773930" cy="32842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3" name="图表 32"/>
          <p:cNvGraphicFramePr/>
          <p:nvPr/>
        </p:nvGraphicFramePr>
        <p:xfrm>
          <a:off x="3605530" y="4319905"/>
          <a:ext cx="5476240" cy="1780540"/>
        </p:xfrm>
        <a:graphic>
          <a:graphicData uri="http://schemas.openxmlformats.org/drawingml/2006/chart">
            <c:chart xmlns:c="http://schemas.openxmlformats.org/drawingml/2006/chart" xmlns:r="http://schemas.openxmlformats.org/officeDocument/2006/relationships" r:id="rId7"/>
          </a:graphicData>
        </a:graphic>
      </p:graphicFrame>
      <p:pic>
        <p:nvPicPr>
          <p:cNvPr id="34" name="图片 33"/>
          <p:cNvPicPr>
            <a:picLocks noChangeAspect="1"/>
          </p:cNvPicPr>
          <p:nvPr/>
        </p:nvPicPr>
        <p:blipFill>
          <a:blip r:embed="rId8"/>
          <a:stretch>
            <a:fillRect/>
          </a:stretch>
        </p:blipFill>
        <p:spPr>
          <a:xfrm>
            <a:off x="8921750" y="6151880"/>
            <a:ext cx="5227955" cy="3031490"/>
          </a:xfrm>
          <a:prstGeom prst="rect">
            <a:avLst/>
          </a:prstGeom>
        </p:spPr>
      </p:pic>
      <p:sp>
        <p:nvSpPr>
          <p:cNvPr id="63" name="等腰三角形 62"/>
          <p:cNvSpPr/>
          <p:nvPr>
            <p:custDataLst>
              <p:tags r:id="rId2"/>
            </p:custDataLst>
          </p:nvPr>
        </p:nvSpPr>
        <p:spPr>
          <a:xfrm rot="16200000">
            <a:off x="10101794" y="5406489"/>
            <a:ext cx="206734" cy="216806"/>
          </a:xfrm>
          <a:prstGeom prst="triangle">
            <a:avLst>
              <a:gd name="adj" fmla="val 0"/>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noProof="0">
              <a:ln>
                <a:noFill/>
              </a:ln>
              <a:solidFill>
                <a:prstClr val="white"/>
              </a:solidFill>
              <a:effectLst/>
              <a:uLnTx/>
              <a:uFillTx/>
              <a:latin typeface="Arial" panose="020B0604020202020204" pitchFamily="34" charset="0"/>
              <a:ea typeface="Times New Roman" panose="02020603050405020304" pitchFamily="18" charset="0"/>
              <a:cs typeface="+mn-cs"/>
            </a:endParaRPr>
          </a:p>
        </p:txBody>
      </p:sp>
      <p:graphicFrame>
        <p:nvGraphicFramePr>
          <p:cNvPr id="64" name="表格 63"/>
          <p:cNvGraphicFramePr>
            <a:graphicFrameLocks noGrp="1"/>
          </p:cNvGraphicFramePr>
          <p:nvPr>
            <p:custDataLst>
              <p:tags r:id="rId3"/>
            </p:custDataLst>
            <p:extLst>
              <p:ext uri="{D42A27DB-BD31-4B8C-83A1-F6EECF244321}">
                <p14:modId xmlns:p14="http://schemas.microsoft.com/office/powerpoint/2010/main" val="40771307"/>
              </p:ext>
            </p:extLst>
          </p:nvPr>
        </p:nvGraphicFramePr>
        <p:xfrm>
          <a:off x="4067515" y="7910456"/>
          <a:ext cx="4063365" cy="1114489"/>
        </p:xfrm>
        <a:graphic>
          <a:graphicData uri="http://schemas.openxmlformats.org/drawingml/2006/table">
            <a:tbl>
              <a:tblPr firstRow="1" bandRow="1">
                <a:tableStyleId>{5C22544A-7EE6-4342-B048-85BDC9FD1C3A}</a:tableStyleId>
              </a:tblPr>
              <a:tblGrid>
                <a:gridCol w="1189355">
                  <a:extLst>
                    <a:ext uri="{9D8B030D-6E8A-4147-A177-3AD203B41FA5}">
                      <a16:colId xmlns:a16="http://schemas.microsoft.com/office/drawing/2014/main" val="20000"/>
                    </a:ext>
                  </a:extLst>
                </a:gridCol>
                <a:gridCol w="1456055">
                  <a:extLst>
                    <a:ext uri="{9D8B030D-6E8A-4147-A177-3AD203B41FA5}">
                      <a16:colId xmlns:a16="http://schemas.microsoft.com/office/drawing/2014/main" val="20001"/>
                    </a:ext>
                  </a:extLst>
                </a:gridCol>
                <a:gridCol w="1417955">
                  <a:extLst>
                    <a:ext uri="{9D8B030D-6E8A-4147-A177-3AD203B41FA5}">
                      <a16:colId xmlns:a16="http://schemas.microsoft.com/office/drawing/2014/main" val="20002"/>
                    </a:ext>
                  </a:extLst>
                </a:gridCol>
              </a:tblGrid>
              <a:tr h="457835">
                <a:tc>
                  <a:txBody>
                    <a:bodyPr/>
                    <a:lstStyle/>
                    <a:p>
                      <a:pPr algn="ctr">
                        <a:lnSpc>
                          <a:spcPct val="120000"/>
                        </a:lnSpc>
                      </a:pPr>
                      <a:r>
                        <a:rPr lang="zh-CN" altLang="en-US" sz="1200" b="0" spc="120" baseline="0" dirty="0">
                          <a:solidFill>
                            <a:schemeClr val="bg1"/>
                          </a:solidFill>
                          <a:latin typeface="Arial" panose="020B0604020202020204" pitchFamily="34" charset="0"/>
                          <a:ea typeface="Times New Roman" panose="02020603050405020304" pitchFamily="18" charset="0"/>
                        </a:rPr>
                        <a:t>Development coefficient (a)</a:t>
                      </a:r>
                    </a:p>
                  </a:txBody>
                  <a:tcPr marL="88900" marR="88900"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lnSpc>
                          <a:spcPct val="120000"/>
                        </a:lnSpc>
                      </a:pPr>
                      <a:r>
                        <a:rPr lang="zh-CN" altLang="en-US" sz="1200" b="0" spc="120" baseline="0" dirty="0">
                          <a:solidFill>
                            <a:schemeClr val="bg1"/>
                          </a:solidFill>
                          <a:latin typeface="Arial" panose="020B0604020202020204" pitchFamily="34" charset="0"/>
                          <a:ea typeface="Times New Roman" panose="02020603050405020304" pitchFamily="18" charset="0"/>
                        </a:rPr>
                        <a:t>Grey action (b)</a:t>
                      </a:r>
                    </a:p>
                  </a:txBody>
                  <a:tcPr marL="88900" marR="88900"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lnSpc>
                          <a:spcPct val="120000"/>
                        </a:lnSpc>
                      </a:pPr>
                      <a:r>
                        <a:rPr lang="zh-CN" altLang="en-US" sz="1200" b="0" spc="120" baseline="0" dirty="0">
                          <a:solidFill>
                            <a:schemeClr val="bg1"/>
                          </a:solidFill>
                          <a:latin typeface="Arial" panose="020B0604020202020204" pitchFamily="34" charset="0"/>
                          <a:ea typeface="Times New Roman" panose="02020603050405020304" pitchFamily="18" charset="0"/>
                        </a:rPr>
                        <a:t>Posterior error ratio C value</a:t>
                      </a:r>
                    </a:p>
                  </a:txBody>
                  <a:tcPr marL="88900" marR="88900"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81000">
                <a:tc>
                  <a:txBody>
                    <a:bodyPr/>
                    <a:lstStyle/>
                    <a:p>
                      <a:pPr algn="ctr">
                        <a:lnSpc>
                          <a:spcPct val="120000"/>
                        </a:lnSpc>
                      </a:pPr>
                      <a:r>
                        <a:rPr lang="en-US" altLang="zh-CN" sz="1400" spc="120" baseline="0" dirty="0">
                          <a:latin typeface="Arial" panose="020B0604020202020204" pitchFamily="34" charset="0"/>
                          <a:ea typeface="Times New Roman" panose="02020603050405020304" pitchFamily="18" charset="0"/>
                        </a:rPr>
                        <a:t>0.135</a:t>
                      </a:r>
                    </a:p>
                  </a:txBody>
                  <a:tcPr marL="88900" marR="88900"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20000"/>
                        </a:lnSpc>
                      </a:pPr>
                      <a:r>
                        <a:rPr lang="en-US" altLang="zh-CN" sz="1400" spc="120" baseline="0" dirty="0">
                          <a:latin typeface="Arial" panose="020B0604020202020204" pitchFamily="34" charset="0"/>
                          <a:ea typeface="Times New Roman" panose="02020603050405020304" pitchFamily="18" charset="0"/>
                          <a:cs typeface="Georgia" panose="02040502050405020303" pitchFamily="18" charset="0"/>
                        </a:rPr>
                        <a:t>1.184</a:t>
                      </a:r>
                    </a:p>
                  </a:txBody>
                  <a:tcPr marL="88900" marR="88900"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20000"/>
                        </a:lnSpc>
                      </a:pPr>
                      <a:r>
                        <a:rPr lang="zh-CN" altLang="en-US" sz="1400" spc="120" baseline="0" dirty="0">
                          <a:latin typeface="Arial" panose="020B0604020202020204" pitchFamily="34" charset="0"/>
                          <a:ea typeface="Times New Roman" panose="02020603050405020304" pitchFamily="18" charset="0"/>
                        </a:rPr>
                        <a:t>0.011</a:t>
                      </a:r>
                    </a:p>
                  </a:txBody>
                  <a:tcPr marL="88900" marR="88900"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65" name="文本框 64"/>
          <p:cNvSpPr txBox="1"/>
          <p:nvPr/>
        </p:nvSpPr>
        <p:spPr>
          <a:xfrm>
            <a:off x="10116820" y="9196070"/>
            <a:ext cx="2838450" cy="36830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Figure3:prediction result</a:t>
            </a:r>
          </a:p>
        </p:txBody>
      </p:sp>
      <p:pic>
        <p:nvPicPr>
          <p:cNvPr id="2" name="图片 1" descr="src=http---nimg.ws.126.net-?url=http%3A%2F%2Fdingyue.ws.126.net%2F2021%2F1105%2F7db2b482j00r22zto002ad000jh00cyp.jpg&amp;thumbnail=650x2147483647&amp;quality=80&amp;type=jpg&amp;refer=http---nimg.ws.126.net&amp;app=2002&amp;size=f9999,10000&amp;q=a80&amp;n=0&amp;g=0n&amp;fmt=auto"/>
          <p:cNvPicPr>
            <a:picLocks noChangeAspect="1"/>
          </p:cNvPicPr>
          <p:nvPr/>
        </p:nvPicPr>
        <p:blipFill>
          <a:blip r:embed="rId9"/>
          <a:stretch>
            <a:fillRect/>
          </a:stretch>
        </p:blipFill>
        <p:spPr>
          <a:xfrm>
            <a:off x="130810" y="-40005"/>
            <a:ext cx="2557145" cy="1703705"/>
          </a:xfrm>
          <a:prstGeom prst="rect">
            <a:avLst/>
          </a:prstGeom>
        </p:spPr>
      </p:pic>
      <p:pic>
        <p:nvPicPr>
          <p:cNvPr id="3" name="图片 2" descr="src=http---userimages14.51sole.com-20170217-b_3939248_201702171612581954.jpg&amp;refer=http---userimages14.51sole.com&amp;app=2002&amp;size=f9999,10000&amp;q=a80&amp;n=0&amp;g=0n&amp;fmt=auto"/>
          <p:cNvPicPr>
            <a:picLocks noChangeAspect="1"/>
          </p:cNvPicPr>
          <p:nvPr/>
        </p:nvPicPr>
        <p:blipFill>
          <a:blip r:embed="rId10"/>
          <a:stretch>
            <a:fillRect/>
          </a:stretch>
        </p:blipFill>
        <p:spPr>
          <a:xfrm>
            <a:off x="16096615" y="-55245"/>
            <a:ext cx="1734185" cy="1734185"/>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Tc2ZGZiNzZiNDVlOGViOWVmM2JhOTY0NGJkNjUyYzgifQ=="/>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51da3c76-efd5-4238-86bf-6abbabea48dd}"/>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mixed20203572_1*i*4"/>
  <p:tag name="KSO_WM_TEMPLATE_CATEGORY" val="mixed"/>
  <p:tag name="KSO_WM_TEMPLATE_INDEX" val="20203572"/>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5b2a05aa-8840-45da-81e3-b9a2fe26121c}"/>
  <p:tag name="KSO_WM_UNIT_VALUE" val="1096*2256"/>
  <p:tag name="KSO_WM_UNIT_HIGHLIGHT" val="0"/>
  <p:tag name="KSO_WM_UNIT_COMPATIBLE" val="0"/>
  <p:tag name="KSO_WM_UNIT_DIAGRAM_ISNUMVISUAL" val="0"/>
  <p:tag name="KSO_WM_UNIT_DIAGRAM_ISREFERUNIT" val="0"/>
  <p:tag name="KSO_WM_UNIT_TYPE" val="β"/>
  <p:tag name="KSO_WM_UNIT_INDEX" val="1"/>
  <p:tag name="KSO_WM_UNIT_ID" val="mixed20203572_1*β*1"/>
  <p:tag name="KSO_WM_TEMPLATE_CATEGORY" val="mixed"/>
  <p:tag name="KSO_WM_TEMPLATE_INDEX" val="20203572"/>
  <p:tag name="KSO_WM_UNIT_LAYERLEVEL" val="1"/>
  <p:tag name="KSO_WM_TAG_VERSION" val="1.0"/>
  <p:tag name="KSO_WM_BEAUTIFY_FLAG" val="#wm#"/>
  <p:tag name="TABLE_ENDDRAG_ORIGIN_RECT" val="339*88"/>
  <p:tag name="TABLE_ENDDRAG_RECT" val="204*185*339*88"/>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715</Words>
  <Application>Microsoft Office PowerPoint</Application>
  <PresentationFormat>Custom</PresentationFormat>
  <Paragraphs>72</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等线</vt:lpstr>
      <vt:lpstr>宋体</vt:lpstr>
      <vt:lpstr>Arial</vt:lpstr>
      <vt:lpstr>Calibri</vt:lpstr>
      <vt:lpstr>Calibri Light</vt:lpstr>
      <vt:lpstr>Georgia</vt:lpstr>
      <vt:lpstr>Times New Roman</vt:lpstr>
      <vt:lpstr>Office 主题​​</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倦 客</dc:creator>
  <cp:lastModifiedBy>Majed N. Al-Ghandour</cp:lastModifiedBy>
  <cp:revision>149</cp:revision>
  <dcterms:created xsi:type="dcterms:W3CDTF">2022-08-15T19:02:57Z</dcterms:created>
  <dcterms:modified xsi:type="dcterms:W3CDTF">2022-08-24T03:54:24Z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6091E9E0718A489D6198FA62FCF48E9D</vt:lpwstr>
  </property>
  <property fmtid="{D5CDD505-2E9C-101B-9397-08002B2CF9AE}" pid="3" name="KSOProductBuildVer">
    <vt:lpwstr>2052-4.5.0.7415</vt:lpwstr>
  </property>
</Properties>
</file>