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8000345" cy="10799445"/>
  <p:notesSz cx="6858000" cy="9144000"/>
  <p:custDataLst>
    <p:tags r:id="rId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倦 客" initials="倦"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3BBA6"/>
    <a:srgbClr val="F7DE07"/>
    <a:srgbClr val="CABE34"/>
    <a:srgbClr val="F37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84" autoAdjust="0"/>
    <p:restoredTop sz="94660"/>
  </p:normalViewPr>
  <p:slideViewPr>
    <p:cSldViewPr snapToGrid="0">
      <p:cViewPr varScale="1">
        <p:scale>
          <a:sx n="62" d="100"/>
          <a:sy n="62" d="100"/>
        </p:scale>
        <p:origin x="128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7" Type="http://schemas.openxmlformats.org/officeDocument/2006/relationships/commentAuthors" Target="commentAuthors.xml"/><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50083" y="1767462"/>
            <a:ext cx="13500497" cy="3759917"/>
          </a:xfrm>
        </p:spPr>
        <p:txBody>
          <a:bodyPr anchor="b"/>
          <a:lstStyle>
            <a:lvl1pPr algn="ctr">
              <a:defRPr sz="8860"/>
            </a:lvl1pPr>
          </a:lstStyle>
          <a:p>
            <a:r>
              <a:rPr lang="zh-CN" altLang="en-US"/>
              <a:t>单击此处编辑母版标题样式</a:t>
            </a:r>
            <a:endParaRPr lang="en-US" dirty="0"/>
          </a:p>
        </p:txBody>
      </p:sp>
      <p:sp>
        <p:nvSpPr>
          <p:cNvPr id="3" name="Subtitle 2"/>
          <p:cNvSpPr>
            <a:spLocks noGrp="1"/>
          </p:cNvSpPr>
          <p:nvPr>
            <p:ph type="subTitle" idx="1"/>
          </p:nvPr>
        </p:nvSpPr>
        <p:spPr>
          <a:xfrm>
            <a:off x="2250083" y="5672376"/>
            <a:ext cx="13500497" cy="2607442"/>
          </a:xfrm>
        </p:spPr>
        <p:txBody>
          <a:bodyPr/>
          <a:lstStyle>
            <a:lvl1pPr marL="0" indent="0" algn="ctr">
              <a:buNone/>
              <a:defRPr sz="3545"/>
            </a:lvl1pPr>
            <a:lvl2pPr marL="675005" indent="0" algn="ctr">
              <a:buNone/>
              <a:defRPr sz="2955"/>
            </a:lvl2pPr>
            <a:lvl3pPr marL="1350010" indent="0" algn="ctr">
              <a:buNone/>
              <a:defRPr sz="2660"/>
            </a:lvl3pPr>
            <a:lvl4pPr marL="2025015" indent="0" algn="ctr">
              <a:buNone/>
              <a:defRPr sz="2360"/>
            </a:lvl4pPr>
            <a:lvl5pPr marL="2700020" indent="0" algn="ctr">
              <a:buNone/>
              <a:defRPr sz="2360"/>
            </a:lvl5pPr>
            <a:lvl6pPr marL="3375025" indent="0" algn="ctr">
              <a:buNone/>
              <a:defRPr sz="2360"/>
            </a:lvl6pPr>
            <a:lvl7pPr marL="4050030" indent="0" algn="ctr">
              <a:buNone/>
              <a:defRPr sz="2360"/>
            </a:lvl7pPr>
            <a:lvl8pPr marL="4725035" indent="0" algn="ctr">
              <a:buNone/>
              <a:defRPr sz="2360"/>
            </a:lvl8pPr>
            <a:lvl9pPr marL="5400040" indent="0" algn="ctr">
              <a:buNone/>
              <a:defRPr sz="236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B3B231A-8039-42CE-888A-38EF0F6CE4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D733E-185C-4735-8480-8D226804760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B3B231A-8039-42CE-888A-38EF0F6CE4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D733E-185C-4735-8480-8D226804760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1724" y="574987"/>
            <a:ext cx="3881393" cy="91523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37545" y="574987"/>
            <a:ext cx="11419171" cy="91523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B3B231A-8039-42CE-888A-38EF0F6CE4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D733E-185C-4735-8480-8D226804760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B3B231A-8039-42CE-888A-38EF0F6CE4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D733E-185C-4735-8480-8D226804760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8170" y="2692442"/>
            <a:ext cx="15525572" cy="4492401"/>
          </a:xfrm>
        </p:spPr>
        <p:txBody>
          <a:bodyPr anchor="b"/>
          <a:lstStyle>
            <a:lvl1pPr>
              <a:defRPr sz="8860"/>
            </a:lvl1pPr>
          </a:lstStyle>
          <a:p>
            <a:r>
              <a:rPr lang="zh-CN" altLang="en-US"/>
              <a:t>单击此处编辑母版标题样式</a:t>
            </a:r>
            <a:endParaRPr lang="en-US" dirty="0"/>
          </a:p>
        </p:txBody>
      </p:sp>
      <p:sp>
        <p:nvSpPr>
          <p:cNvPr id="3" name="Text Placeholder 2"/>
          <p:cNvSpPr>
            <a:spLocks noGrp="1"/>
          </p:cNvSpPr>
          <p:nvPr>
            <p:ph type="body" idx="1"/>
          </p:nvPr>
        </p:nvSpPr>
        <p:spPr>
          <a:xfrm>
            <a:off x="1228170" y="7227343"/>
            <a:ext cx="15525572" cy="2362447"/>
          </a:xfrm>
        </p:spPr>
        <p:txBody>
          <a:bodyPr/>
          <a:lstStyle>
            <a:lvl1pPr marL="0" indent="0">
              <a:buNone/>
              <a:defRPr sz="3545">
                <a:solidFill>
                  <a:schemeClr val="tx1">
                    <a:tint val="75000"/>
                  </a:schemeClr>
                </a:solidFill>
              </a:defRPr>
            </a:lvl1pPr>
            <a:lvl2pPr marL="675005" indent="0">
              <a:buNone/>
              <a:defRPr sz="2955">
                <a:solidFill>
                  <a:schemeClr val="tx1">
                    <a:tint val="75000"/>
                  </a:schemeClr>
                </a:solidFill>
              </a:defRPr>
            </a:lvl2pPr>
            <a:lvl3pPr marL="1350010" indent="0">
              <a:buNone/>
              <a:defRPr sz="2660">
                <a:solidFill>
                  <a:schemeClr val="tx1">
                    <a:tint val="75000"/>
                  </a:schemeClr>
                </a:solidFill>
              </a:defRPr>
            </a:lvl3pPr>
            <a:lvl4pPr marL="2025015" indent="0">
              <a:buNone/>
              <a:defRPr sz="2360">
                <a:solidFill>
                  <a:schemeClr val="tx1">
                    <a:tint val="75000"/>
                  </a:schemeClr>
                </a:solidFill>
              </a:defRPr>
            </a:lvl4pPr>
            <a:lvl5pPr marL="2700020" indent="0">
              <a:buNone/>
              <a:defRPr sz="2360">
                <a:solidFill>
                  <a:schemeClr val="tx1">
                    <a:tint val="75000"/>
                  </a:schemeClr>
                </a:solidFill>
              </a:defRPr>
            </a:lvl5pPr>
            <a:lvl6pPr marL="3375025" indent="0">
              <a:buNone/>
              <a:defRPr sz="2360">
                <a:solidFill>
                  <a:schemeClr val="tx1">
                    <a:tint val="75000"/>
                  </a:schemeClr>
                </a:solidFill>
              </a:defRPr>
            </a:lvl6pPr>
            <a:lvl7pPr marL="4050030" indent="0">
              <a:buNone/>
              <a:defRPr sz="2360">
                <a:solidFill>
                  <a:schemeClr val="tx1">
                    <a:tint val="75000"/>
                  </a:schemeClr>
                </a:solidFill>
              </a:defRPr>
            </a:lvl7pPr>
            <a:lvl8pPr marL="4725035" indent="0">
              <a:buNone/>
              <a:defRPr sz="2360">
                <a:solidFill>
                  <a:schemeClr val="tx1">
                    <a:tint val="75000"/>
                  </a:schemeClr>
                </a:solidFill>
              </a:defRPr>
            </a:lvl8pPr>
            <a:lvl9pPr marL="5400040" indent="0">
              <a:buNone/>
              <a:defRPr sz="236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2B3B231A-8039-42CE-888A-38EF0F6CE4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D733E-185C-4735-8480-8D226804760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37545" y="2874937"/>
            <a:ext cx="7650282" cy="685235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9112836" y="2874937"/>
            <a:ext cx="7650282" cy="685235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2B3B231A-8039-42CE-888A-38EF0F6CE41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9D733E-185C-4735-8480-8D226804760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239890" y="574988"/>
            <a:ext cx="15525572" cy="208745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39891" y="2647443"/>
            <a:ext cx="7615123" cy="1297471"/>
          </a:xfrm>
        </p:spPr>
        <p:txBody>
          <a:bodyPr anchor="b"/>
          <a:lstStyle>
            <a:lvl1pPr marL="0" indent="0">
              <a:buNone/>
              <a:defRPr sz="3545" b="1"/>
            </a:lvl1pPr>
            <a:lvl2pPr marL="675005" indent="0">
              <a:buNone/>
              <a:defRPr sz="2955" b="1"/>
            </a:lvl2pPr>
            <a:lvl3pPr marL="1350010" indent="0">
              <a:buNone/>
              <a:defRPr sz="2660" b="1"/>
            </a:lvl3pPr>
            <a:lvl4pPr marL="2025015" indent="0">
              <a:buNone/>
              <a:defRPr sz="2360" b="1"/>
            </a:lvl4pPr>
            <a:lvl5pPr marL="2700020" indent="0">
              <a:buNone/>
              <a:defRPr sz="2360" b="1"/>
            </a:lvl5pPr>
            <a:lvl6pPr marL="3375025" indent="0">
              <a:buNone/>
              <a:defRPr sz="2360" b="1"/>
            </a:lvl6pPr>
            <a:lvl7pPr marL="4050030" indent="0">
              <a:buNone/>
              <a:defRPr sz="2360" b="1"/>
            </a:lvl7pPr>
            <a:lvl8pPr marL="4725035" indent="0">
              <a:buNone/>
              <a:defRPr sz="2360" b="1"/>
            </a:lvl8pPr>
            <a:lvl9pPr marL="5400040" indent="0">
              <a:buNone/>
              <a:defRPr sz="236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239891" y="3944914"/>
            <a:ext cx="7615123" cy="580237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9112836" y="2647443"/>
            <a:ext cx="7652626" cy="1297471"/>
          </a:xfrm>
        </p:spPr>
        <p:txBody>
          <a:bodyPr anchor="b"/>
          <a:lstStyle>
            <a:lvl1pPr marL="0" indent="0">
              <a:buNone/>
              <a:defRPr sz="3545" b="1"/>
            </a:lvl1pPr>
            <a:lvl2pPr marL="675005" indent="0">
              <a:buNone/>
              <a:defRPr sz="2955" b="1"/>
            </a:lvl2pPr>
            <a:lvl3pPr marL="1350010" indent="0">
              <a:buNone/>
              <a:defRPr sz="2660" b="1"/>
            </a:lvl3pPr>
            <a:lvl4pPr marL="2025015" indent="0">
              <a:buNone/>
              <a:defRPr sz="2360" b="1"/>
            </a:lvl4pPr>
            <a:lvl5pPr marL="2700020" indent="0">
              <a:buNone/>
              <a:defRPr sz="2360" b="1"/>
            </a:lvl5pPr>
            <a:lvl6pPr marL="3375025" indent="0">
              <a:buNone/>
              <a:defRPr sz="2360" b="1"/>
            </a:lvl6pPr>
            <a:lvl7pPr marL="4050030" indent="0">
              <a:buNone/>
              <a:defRPr sz="2360" b="1"/>
            </a:lvl7pPr>
            <a:lvl8pPr marL="4725035" indent="0">
              <a:buNone/>
              <a:defRPr sz="2360" b="1"/>
            </a:lvl8pPr>
            <a:lvl9pPr marL="5400040" indent="0">
              <a:buNone/>
              <a:defRPr sz="236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9112836" y="3944914"/>
            <a:ext cx="7652626" cy="580237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2B3B231A-8039-42CE-888A-38EF0F6CE41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9D733E-185C-4735-8480-8D226804760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B3B231A-8039-42CE-888A-38EF0F6CE41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9D733E-185C-4735-8480-8D226804760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B231A-8039-42CE-888A-38EF0F6CE41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9D733E-185C-4735-8480-8D226804760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39891" y="719984"/>
            <a:ext cx="5805682" cy="2519945"/>
          </a:xfrm>
        </p:spPr>
        <p:txBody>
          <a:bodyPr anchor="b"/>
          <a:lstStyle>
            <a:lvl1pPr>
              <a:defRPr sz="4725"/>
            </a:lvl1pPr>
          </a:lstStyle>
          <a:p>
            <a:r>
              <a:rPr lang="zh-CN" altLang="en-US"/>
              <a:t>单击此处编辑母版标题样式</a:t>
            </a:r>
            <a:endParaRPr lang="en-US" dirty="0"/>
          </a:p>
        </p:txBody>
      </p:sp>
      <p:sp>
        <p:nvSpPr>
          <p:cNvPr id="3" name="Content Placeholder 2"/>
          <p:cNvSpPr>
            <a:spLocks noGrp="1"/>
          </p:cNvSpPr>
          <p:nvPr>
            <p:ph idx="1"/>
          </p:nvPr>
        </p:nvSpPr>
        <p:spPr>
          <a:xfrm>
            <a:off x="7652626" y="1554966"/>
            <a:ext cx="9112836" cy="7674832"/>
          </a:xfrm>
        </p:spPr>
        <p:txBody>
          <a:bodyPr/>
          <a:lstStyle>
            <a:lvl1pPr>
              <a:defRPr sz="4725"/>
            </a:lvl1pPr>
            <a:lvl2pPr>
              <a:defRPr sz="4135"/>
            </a:lvl2pPr>
            <a:lvl3pPr>
              <a:defRPr sz="3545"/>
            </a:lvl3pPr>
            <a:lvl4pPr>
              <a:defRPr sz="2955"/>
            </a:lvl4pPr>
            <a:lvl5pPr>
              <a:defRPr sz="2955"/>
            </a:lvl5pPr>
            <a:lvl6pPr>
              <a:defRPr sz="2955"/>
            </a:lvl6pPr>
            <a:lvl7pPr>
              <a:defRPr sz="2955"/>
            </a:lvl7pPr>
            <a:lvl8pPr>
              <a:defRPr sz="2955"/>
            </a:lvl8pPr>
            <a:lvl9pPr>
              <a:defRPr sz="2955"/>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239891" y="3239929"/>
            <a:ext cx="5805682" cy="6002369"/>
          </a:xfrm>
        </p:spPr>
        <p:txBody>
          <a:bodyPr/>
          <a:lstStyle>
            <a:lvl1pPr marL="0" indent="0">
              <a:buNone/>
              <a:defRPr sz="2360"/>
            </a:lvl1pPr>
            <a:lvl2pPr marL="675005" indent="0">
              <a:buNone/>
              <a:defRPr sz="2065"/>
            </a:lvl2pPr>
            <a:lvl3pPr marL="1350010" indent="0">
              <a:buNone/>
              <a:defRPr sz="1770"/>
            </a:lvl3pPr>
            <a:lvl4pPr marL="2025015" indent="0">
              <a:buNone/>
              <a:defRPr sz="1475"/>
            </a:lvl4pPr>
            <a:lvl5pPr marL="2700020" indent="0">
              <a:buNone/>
              <a:defRPr sz="1475"/>
            </a:lvl5pPr>
            <a:lvl6pPr marL="3375025" indent="0">
              <a:buNone/>
              <a:defRPr sz="1475"/>
            </a:lvl6pPr>
            <a:lvl7pPr marL="4050030" indent="0">
              <a:buNone/>
              <a:defRPr sz="1475"/>
            </a:lvl7pPr>
            <a:lvl8pPr marL="4725035" indent="0">
              <a:buNone/>
              <a:defRPr sz="1475"/>
            </a:lvl8pPr>
            <a:lvl9pPr marL="5400040" indent="0">
              <a:buNone/>
              <a:defRPr sz="1475"/>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2B3B231A-8039-42CE-888A-38EF0F6CE41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9D733E-185C-4735-8480-8D226804760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39891" y="719984"/>
            <a:ext cx="5805682" cy="2519945"/>
          </a:xfrm>
        </p:spPr>
        <p:txBody>
          <a:bodyPr anchor="b"/>
          <a:lstStyle>
            <a:lvl1pPr>
              <a:defRPr sz="472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652626" y="1554966"/>
            <a:ext cx="9112836" cy="7674832"/>
          </a:xfrm>
        </p:spPr>
        <p:txBody>
          <a:bodyPr anchor="t"/>
          <a:lstStyle>
            <a:lvl1pPr marL="0" indent="0">
              <a:buNone/>
              <a:defRPr sz="4725"/>
            </a:lvl1pPr>
            <a:lvl2pPr marL="675005" indent="0">
              <a:buNone/>
              <a:defRPr sz="4135"/>
            </a:lvl2pPr>
            <a:lvl3pPr marL="1350010" indent="0">
              <a:buNone/>
              <a:defRPr sz="3545"/>
            </a:lvl3pPr>
            <a:lvl4pPr marL="2025015" indent="0">
              <a:buNone/>
              <a:defRPr sz="2955"/>
            </a:lvl4pPr>
            <a:lvl5pPr marL="2700020" indent="0">
              <a:buNone/>
              <a:defRPr sz="2955"/>
            </a:lvl5pPr>
            <a:lvl6pPr marL="3375025" indent="0">
              <a:buNone/>
              <a:defRPr sz="2955"/>
            </a:lvl6pPr>
            <a:lvl7pPr marL="4050030" indent="0">
              <a:buNone/>
              <a:defRPr sz="2955"/>
            </a:lvl7pPr>
            <a:lvl8pPr marL="4725035" indent="0">
              <a:buNone/>
              <a:defRPr sz="2955"/>
            </a:lvl8pPr>
            <a:lvl9pPr marL="5400040" indent="0">
              <a:buNone/>
              <a:defRPr sz="2955"/>
            </a:lvl9pPr>
          </a:lstStyle>
          <a:p>
            <a:r>
              <a:rPr lang="zh-CN" altLang="en-US"/>
              <a:t>单击图标添加图片</a:t>
            </a:r>
            <a:endParaRPr lang="en-US" dirty="0"/>
          </a:p>
        </p:txBody>
      </p:sp>
      <p:sp>
        <p:nvSpPr>
          <p:cNvPr id="4" name="Text Placeholder 3"/>
          <p:cNvSpPr>
            <a:spLocks noGrp="1"/>
          </p:cNvSpPr>
          <p:nvPr>
            <p:ph type="body" sz="half" idx="2"/>
          </p:nvPr>
        </p:nvSpPr>
        <p:spPr>
          <a:xfrm>
            <a:off x="1239891" y="3239929"/>
            <a:ext cx="5805682" cy="6002369"/>
          </a:xfrm>
        </p:spPr>
        <p:txBody>
          <a:bodyPr/>
          <a:lstStyle>
            <a:lvl1pPr marL="0" indent="0">
              <a:buNone/>
              <a:defRPr sz="2360"/>
            </a:lvl1pPr>
            <a:lvl2pPr marL="675005" indent="0">
              <a:buNone/>
              <a:defRPr sz="2065"/>
            </a:lvl2pPr>
            <a:lvl3pPr marL="1350010" indent="0">
              <a:buNone/>
              <a:defRPr sz="1770"/>
            </a:lvl3pPr>
            <a:lvl4pPr marL="2025015" indent="0">
              <a:buNone/>
              <a:defRPr sz="1475"/>
            </a:lvl4pPr>
            <a:lvl5pPr marL="2700020" indent="0">
              <a:buNone/>
              <a:defRPr sz="1475"/>
            </a:lvl5pPr>
            <a:lvl6pPr marL="3375025" indent="0">
              <a:buNone/>
              <a:defRPr sz="1475"/>
            </a:lvl6pPr>
            <a:lvl7pPr marL="4050030" indent="0">
              <a:buNone/>
              <a:defRPr sz="1475"/>
            </a:lvl7pPr>
            <a:lvl8pPr marL="4725035" indent="0">
              <a:buNone/>
              <a:defRPr sz="1475"/>
            </a:lvl8pPr>
            <a:lvl9pPr marL="5400040" indent="0">
              <a:buNone/>
              <a:defRPr sz="1475"/>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2B3B231A-8039-42CE-888A-38EF0F6CE41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9D733E-185C-4735-8480-8D226804760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574988"/>
            <a:ext cx="15525572" cy="208745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37546" y="2874937"/>
            <a:ext cx="15525572" cy="685235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1237546" y="10009781"/>
            <a:ext cx="4050149" cy="574987"/>
          </a:xfrm>
          <a:prstGeom prst="rect">
            <a:avLst/>
          </a:prstGeom>
        </p:spPr>
        <p:txBody>
          <a:bodyPr vert="horz" lIns="91440" tIns="45720" rIns="91440" bIns="45720" rtlCol="0" anchor="ctr"/>
          <a:lstStyle>
            <a:lvl1pPr algn="l">
              <a:defRPr sz="1770">
                <a:solidFill>
                  <a:schemeClr val="tx1">
                    <a:tint val="75000"/>
                  </a:schemeClr>
                </a:solidFill>
              </a:defRPr>
            </a:lvl1pPr>
          </a:lstStyle>
          <a:p>
            <a:fld id="{2B3B231A-8039-42CE-888A-38EF0F6CE418}" type="datetimeFigureOut">
              <a:rPr lang="en-US" smtClean="0"/>
            </a:fld>
            <a:endParaRPr lang="en-US"/>
          </a:p>
        </p:txBody>
      </p:sp>
      <p:sp>
        <p:nvSpPr>
          <p:cNvPr id="5" name="Footer Placeholder 4"/>
          <p:cNvSpPr>
            <a:spLocks noGrp="1"/>
          </p:cNvSpPr>
          <p:nvPr>
            <p:ph type="ftr" sz="quarter" idx="3"/>
          </p:nvPr>
        </p:nvSpPr>
        <p:spPr>
          <a:xfrm>
            <a:off x="5962720" y="10009781"/>
            <a:ext cx="6075224" cy="574987"/>
          </a:xfrm>
          <a:prstGeom prst="rect">
            <a:avLst/>
          </a:prstGeom>
        </p:spPr>
        <p:txBody>
          <a:bodyPr vert="horz" lIns="91440" tIns="45720" rIns="91440" bIns="45720" rtlCol="0" anchor="ctr"/>
          <a:lstStyle>
            <a:lvl1pPr algn="ctr">
              <a:defRPr sz="177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712968" y="10009781"/>
            <a:ext cx="4050149" cy="574987"/>
          </a:xfrm>
          <a:prstGeom prst="rect">
            <a:avLst/>
          </a:prstGeom>
        </p:spPr>
        <p:txBody>
          <a:bodyPr vert="horz" lIns="91440" tIns="45720" rIns="91440" bIns="45720" rtlCol="0" anchor="ctr"/>
          <a:lstStyle>
            <a:lvl1pPr algn="r">
              <a:defRPr sz="1770">
                <a:solidFill>
                  <a:schemeClr val="tx1">
                    <a:tint val="75000"/>
                  </a:schemeClr>
                </a:solidFill>
              </a:defRPr>
            </a:lvl1pPr>
          </a:lstStyle>
          <a:p>
            <a:fld id="{079D733E-185C-4735-8480-8D226804760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350010" rtl="0" eaLnBrk="1" latinLnBrk="0" hangingPunct="1">
        <a:lnSpc>
          <a:spcPct val="90000"/>
        </a:lnSpc>
        <a:spcBef>
          <a:spcPct val="0"/>
        </a:spcBef>
        <a:buNone/>
        <a:defRPr sz="6495" kern="1200">
          <a:solidFill>
            <a:schemeClr val="tx1"/>
          </a:solidFill>
          <a:latin typeface="+mj-lt"/>
          <a:ea typeface="+mj-ea"/>
          <a:cs typeface="+mj-cs"/>
        </a:defRPr>
      </a:lvl1pPr>
    </p:titleStyle>
    <p:bodyStyle>
      <a:lvl1pPr marL="337820" indent="-337820" algn="l" defTabSz="1350010" rtl="0" eaLnBrk="1" latinLnBrk="0" hangingPunct="1">
        <a:lnSpc>
          <a:spcPct val="90000"/>
        </a:lnSpc>
        <a:spcBef>
          <a:spcPts val="1475"/>
        </a:spcBef>
        <a:buFont typeface="Arial" panose="020B0604020202020204" pitchFamily="34" charset="0"/>
        <a:buChar char="•"/>
        <a:defRPr sz="4135" kern="1200">
          <a:solidFill>
            <a:schemeClr val="tx1"/>
          </a:solidFill>
          <a:latin typeface="+mn-lt"/>
          <a:ea typeface="+mn-ea"/>
          <a:cs typeface="+mn-cs"/>
        </a:defRPr>
      </a:lvl1pPr>
      <a:lvl2pPr marL="1012825" indent="-337820" algn="l" defTabSz="1350010" rtl="0" eaLnBrk="1" latinLnBrk="0" hangingPunct="1">
        <a:lnSpc>
          <a:spcPct val="90000"/>
        </a:lnSpc>
        <a:spcBef>
          <a:spcPts val="740"/>
        </a:spcBef>
        <a:buFont typeface="Arial" panose="020B0604020202020204" pitchFamily="34" charset="0"/>
        <a:buChar char="•"/>
        <a:defRPr sz="3545" kern="1200">
          <a:solidFill>
            <a:schemeClr val="tx1"/>
          </a:solidFill>
          <a:latin typeface="+mn-lt"/>
          <a:ea typeface="+mn-ea"/>
          <a:cs typeface="+mn-cs"/>
        </a:defRPr>
      </a:lvl2pPr>
      <a:lvl3pPr marL="1687830" indent="-337820" algn="l" defTabSz="1350010" rtl="0" eaLnBrk="1" latinLnBrk="0" hangingPunct="1">
        <a:lnSpc>
          <a:spcPct val="90000"/>
        </a:lnSpc>
        <a:spcBef>
          <a:spcPts val="740"/>
        </a:spcBef>
        <a:buFont typeface="Arial" panose="020B0604020202020204" pitchFamily="34" charset="0"/>
        <a:buChar char="•"/>
        <a:defRPr sz="2955" kern="1200">
          <a:solidFill>
            <a:schemeClr val="tx1"/>
          </a:solidFill>
          <a:latin typeface="+mn-lt"/>
          <a:ea typeface="+mn-ea"/>
          <a:cs typeface="+mn-cs"/>
        </a:defRPr>
      </a:lvl3pPr>
      <a:lvl4pPr marL="2362835" indent="-337820" algn="l" defTabSz="1350010" rtl="0" eaLnBrk="1" latinLnBrk="0" hangingPunct="1">
        <a:lnSpc>
          <a:spcPct val="90000"/>
        </a:lnSpc>
        <a:spcBef>
          <a:spcPts val="740"/>
        </a:spcBef>
        <a:buFont typeface="Arial" panose="020B0604020202020204" pitchFamily="34" charset="0"/>
        <a:buChar char="•"/>
        <a:defRPr sz="2660" kern="1200">
          <a:solidFill>
            <a:schemeClr val="tx1"/>
          </a:solidFill>
          <a:latin typeface="+mn-lt"/>
          <a:ea typeface="+mn-ea"/>
          <a:cs typeface="+mn-cs"/>
        </a:defRPr>
      </a:lvl4pPr>
      <a:lvl5pPr marL="3037840" indent="-337820" algn="l" defTabSz="1350010" rtl="0" eaLnBrk="1" latinLnBrk="0" hangingPunct="1">
        <a:lnSpc>
          <a:spcPct val="90000"/>
        </a:lnSpc>
        <a:spcBef>
          <a:spcPts val="740"/>
        </a:spcBef>
        <a:buFont typeface="Arial" panose="020B0604020202020204" pitchFamily="34" charset="0"/>
        <a:buChar char="•"/>
        <a:defRPr sz="2660" kern="1200">
          <a:solidFill>
            <a:schemeClr val="tx1"/>
          </a:solidFill>
          <a:latin typeface="+mn-lt"/>
          <a:ea typeface="+mn-ea"/>
          <a:cs typeface="+mn-cs"/>
        </a:defRPr>
      </a:lvl5pPr>
      <a:lvl6pPr marL="3712845" indent="-337820" algn="l" defTabSz="1350010" rtl="0" eaLnBrk="1" latinLnBrk="0" hangingPunct="1">
        <a:lnSpc>
          <a:spcPct val="90000"/>
        </a:lnSpc>
        <a:spcBef>
          <a:spcPts val="740"/>
        </a:spcBef>
        <a:buFont typeface="Arial" panose="020B0604020202020204" pitchFamily="34" charset="0"/>
        <a:buChar char="•"/>
        <a:defRPr sz="2660" kern="1200">
          <a:solidFill>
            <a:schemeClr val="tx1"/>
          </a:solidFill>
          <a:latin typeface="+mn-lt"/>
          <a:ea typeface="+mn-ea"/>
          <a:cs typeface="+mn-cs"/>
        </a:defRPr>
      </a:lvl6pPr>
      <a:lvl7pPr marL="4387850" indent="-337820" algn="l" defTabSz="1350010" rtl="0" eaLnBrk="1" latinLnBrk="0" hangingPunct="1">
        <a:lnSpc>
          <a:spcPct val="90000"/>
        </a:lnSpc>
        <a:spcBef>
          <a:spcPts val="740"/>
        </a:spcBef>
        <a:buFont typeface="Arial" panose="020B0604020202020204" pitchFamily="34" charset="0"/>
        <a:buChar char="•"/>
        <a:defRPr sz="2660" kern="1200">
          <a:solidFill>
            <a:schemeClr val="tx1"/>
          </a:solidFill>
          <a:latin typeface="+mn-lt"/>
          <a:ea typeface="+mn-ea"/>
          <a:cs typeface="+mn-cs"/>
        </a:defRPr>
      </a:lvl7pPr>
      <a:lvl8pPr marL="5062855" indent="-337820" algn="l" defTabSz="1350010" rtl="0" eaLnBrk="1" latinLnBrk="0" hangingPunct="1">
        <a:lnSpc>
          <a:spcPct val="90000"/>
        </a:lnSpc>
        <a:spcBef>
          <a:spcPts val="740"/>
        </a:spcBef>
        <a:buFont typeface="Arial" panose="020B0604020202020204" pitchFamily="34" charset="0"/>
        <a:buChar char="•"/>
        <a:defRPr sz="2660" kern="1200">
          <a:solidFill>
            <a:schemeClr val="tx1"/>
          </a:solidFill>
          <a:latin typeface="+mn-lt"/>
          <a:ea typeface="+mn-ea"/>
          <a:cs typeface="+mn-cs"/>
        </a:defRPr>
      </a:lvl8pPr>
      <a:lvl9pPr marL="5737860" indent="-337820" algn="l" defTabSz="1350010" rtl="0" eaLnBrk="1" latinLnBrk="0" hangingPunct="1">
        <a:lnSpc>
          <a:spcPct val="90000"/>
        </a:lnSpc>
        <a:spcBef>
          <a:spcPts val="740"/>
        </a:spcBef>
        <a:buFont typeface="Arial" panose="020B0604020202020204" pitchFamily="34" charset="0"/>
        <a:buChar char="•"/>
        <a:defRPr sz="2660" kern="1200">
          <a:solidFill>
            <a:schemeClr val="tx1"/>
          </a:solidFill>
          <a:latin typeface="+mn-lt"/>
          <a:ea typeface="+mn-ea"/>
          <a:cs typeface="+mn-cs"/>
        </a:defRPr>
      </a:lvl9pPr>
    </p:bodyStyle>
    <p:otherStyle>
      <a:defPPr>
        <a:defRPr lang="en-US"/>
      </a:defPPr>
      <a:lvl1pPr marL="0" algn="l" defTabSz="1350010" rtl="0" eaLnBrk="1" latinLnBrk="0" hangingPunct="1">
        <a:defRPr sz="2660" kern="1200">
          <a:solidFill>
            <a:schemeClr val="tx1"/>
          </a:solidFill>
          <a:latin typeface="+mn-lt"/>
          <a:ea typeface="+mn-ea"/>
          <a:cs typeface="+mn-cs"/>
        </a:defRPr>
      </a:lvl1pPr>
      <a:lvl2pPr marL="675005" algn="l" defTabSz="1350010" rtl="0" eaLnBrk="1" latinLnBrk="0" hangingPunct="1">
        <a:defRPr sz="2660" kern="1200">
          <a:solidFill>
            <a:schemeClr val="tx1"/>
          </a:solidFill>
          <a:latin typeface="+mn-lt"/>
          <a:ea typeface="+mn-ea"/>
          <a:cs typeface="+mn-cs"/>
        </a:defRPr>
      </a:lvl2pPr>
      <a:lvl3pPr marL="1350010" algn="l" defTabSz="1350010" rtl="0" eaLnBrk="1" latinLnBrk="0" hangingPunct="1">
        <a:defRPr sz="2660" kern="1200">
          <a:solidFill>
            <a:schemeClr val="tx1"/>
          </a:solidFill>
          <a:latin typeface="+mn-lt"/>
          <a:ea typeface="+mn-ea"/>
          <a:cs typeface="+mn-cs"/>
        </a:defRPr>
      </a:lvl3pPr>
      <a:lvl4pPr marL="2025015" algn="l" defTabSz="1350010" rtl="0" eaLnBrk="1" latinLnBrk="0" hangingPunct="1">
        <a:defRPr sz="2660" kern="1200">
          <a:solidFill>
            <a:schemeClr val="tx1"/>
          </a:solidFill>
          <a:latin typeface="+mn-lt"/>
          <a:ea typeface="+mn-ea"/>
          <a:cs typeface="+mn-cs"/>
        </a:defRPr>
      </a:lvl4pPr>
      <a:lvl5pPr marL="2700020" algn="l" defTabSz="1350010" rtl="0" eaLnBrk="1" latinLnBrk="0" hangingPunct="1">
        <a:defRPr sz="2660" kern="1200">
          <a:solidFill>
            <a:schemeClr val="tx1"/>
          </a:solidFill>
          <a:latin typeface="+mn-lt"/>
          <a:ea typeface="+mn-ea"/>
          <a:cs typeface="+mn-cs"/>
        </a:defRPr>
      </a:lvl5pPr>
      <a:lvl6pPr marL="3375025" algn="l" defTabSz="1350010" rtl="0" eaLnBrk="1" latinLnBrk="0" hangingPunct="1">
        <a:defRPr sz="2660" kern="1200">
          <a:solidFill>
            <a:schemeClr val="tx1"/>
          </a:solidFill>
          <a:latin typeface="+mn-lt"/>
          <a:ea typeface="+mn-ea"/>
          <a:cs typeface="+mn-cs"/>
        </a:defRPr>
      </a:lvl6pPr>
      <a:lvl7pPr marL="4050030" algn="l" defTabSz="1350010" rtl="0" eaLnBrk="1" latinLnBrk="0" hangingPunct="1">
        <a:defRPr sz="2660" kern="1200">
          <a:solidFill>
            <a:schemeClr val="tx1"/>
          </a:solidFill>
          <a:latin typeface="+mn-lt"/>
          <a:ea typeface="+mn-ea"/>
          <a:cs typeface="+mn-cs"/>
        </a:defRPr>
      </a:lvl7pPr>
      <a:lvl8pPr marL="4725035" algn="l" defTabSz="1350010" rtl="0" eaLnBrk="1" latinLnBrk="0" hangingPunct="1">
        <a:defRPr sz="2660" kern="1200">
          <a:solidFill>
            <a:schemeClr val="tx1"/>
          </a:solidFill>
          <a:latin typeface="+mn-lt"/>
          <a:ea typeface="+mn-ea"/>
          <a:cs typeface="+mn-cs"/>
        </a:defRPr>
      </a:lvl8pPr>
      <a:lvl9pPr marL="5400040" algn="l" defTabSz="1350010" rtl="0" eaLnBrk="1" latinLnBrk="0" hangingPunct="1">
        <a:defRPr sz="26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4643735" y="1801495"/>
            <a:ext cx="3239770" cy="3935095"/>
          </a:xfrm>
          <a:prstGeom prst="rect">
            <a:avLst/>
          </a:prstGeom>
          <a:solidFill>
            <a:schemeClr val="bg2">
              <a:alpha val="90000"/>
            </a:schemeClr>
          </a:solidFill>
        </p:spPr>
        <p:style>
          <a:lnRef idx="2">
            <a:schemeClr val="lt1">
              <a:hueOff val="0"/>
              <a:satOff val="0"/>
              <a:lumOff val="0"/>
              <a:alphaOff val="0"/>
            </a:schemeClr>
          </a:lnRef>
          <a:fillRef idx="1">
            <a:schemeClr val="accent3">
              <a:alpha val="90000"/>
              <a:hueOff val="0"/>
              <a:satOff val="0"/>
              <a:lumOff val="0"/>
              <a:alphaOff val="0"/>
            </a:schemeClr>
          </a:fillRef>
          <a:effectRef idx="0">
            <a:schemeClr val="accent3">
              <a:alpha val="90000"/>
              <a:hueOff val="0"/>
              <a:satOff val="0"/>
              <a:lumOff val="0"/>
              <a:alphaOff val="0"/>
            </a:schemeClr>
          </a:effectRef>
          <a:fontRef idx="minor">
            <a:schemeClr val="lt1"/>
          </a:fontRef>
        </p:style>
        <p:txBody>
          <a:bodyPr/>
          <a:lstStyle/>
          <a:p>
            <a:endParaRPr lang="en-US" sz="1500" dirty="0"/>
          </a:p>
          <a:p>
            <a:pPr marL="285750" indent="-285750" algn="just">
              <a:lnSpc>
                <a:spcPct val="90000"/>
              </a:lnSpc>
              <a:spcBef>
                <a:spcPct val="0"/>
              </a:spcBef>
              <a:spcAft>
                <a:spcPct val="35000"/>
              </a:spcAft>
              <a:buFont typeface="Arial" panose="020B0604020202020204" pitchFamily="34" charset="0"/>
              <a:buChar char="•"/>
            </a:pPr>
            <a:endParaRPr lang="en-US" altLang="zh-CN" sz="14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90000"/>
              </a:lnSpc>
              <a:spcBef>
                <a:spcPct val="0"/>
              </a:spcBef>
              <a:spcAft>
                <a:spcPct val="35000"/>
              </a:spcAf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XGB and RF</a:t>
            </a:r>
            <a:r>
              <a:rPr sz="1200" dirty="0">
                <a:solidFill>
                  <a:schemeClr val="tx1"/>
                </a:solidFill>
                <a:latin typeface="Times New Roman" panose="02020603050405020304" pitchFamily="18" charset="0"/>
                <a:cs typeface="Times New Roman" panose="02020603050405020304" pitchFamily="18" charset="0"/>
              </a:rPr>
              <a:t> model ha</a:t>
            </a:r>
            <a:r>
              <a:rPr lang="en-US" sz="1200" dirty="0">
                <a:solidFill>
                  <a:schemeClr val="tx1"/>
                </a:solidFill>
                <a:latin typeface="Times New Roman" panose="02020603050405020304" pitchFamily="18" charset="0"/>
                <a:cs typeface="Times New Roman" panose="02020603050405020304" pitchFamily="18" charset="0"/>
              </a:rPr>
              <a:t>ve</a:t>
            </a:r>
            <a:r>
              <a:rPr sz="1200" dirty="0">
                <a:solidFill>
                  <a:schemeClr val="tx1"/>
                </a:solidFill>
                <a:latin typeface="Times New Roman" panose="02020603050405020304" pitchFamily="18" charset="0"/>
                <a:cs typeface="Times New Roman" panose="02020603050405020304" pitchFamily="18" charset="0"/>
              </a:rPr>
              <a:t> the best prediction </a:t>
            </a:r>
            <a:endParaRPr sz="12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90000"/>
              </a:lnSpc>
              <a:spcBef>
                <a:spcPct val="0"/>
              </a:spcBef>
              <a:spcAft>
                <a:spcPct val="35000"/>
              </a:spcAft>
              <a:buFont typeface="Arial" panose="020B0604020202020204" pitchFamily="34" charset="0"/>
              <a:buChar char="•"/>
            </a:pPr>
            <a:r>
              <a:rPr sz="1200" dirty="0">
                <a:solidFill>
                  <a:schemeClr val="tx1"/>
                </a:solidFill>
                <a:latin typeface="Times New Roman" panose="02020603050405020304" pitchFamily="18" charset="0"/>
                <a:cs typeface="Times New Roman" panose="02020603050405020304" pitchFamily="18" charset="0"/>
              </a:rPr>
              <a:t>performance in this case with insolation </a:t>
            </a:r>
            <a:endParaRPr sz="12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90000"/>
              </a:lnSpc>
              <a:spcBef>
                <a:spcPct val="0"/>
              </a:spcBef>
              <a:spcAft>
                <a:spcPct val="35000"/>
              </a:spcAft>
              <a:buFont typeface="Arial" panose="020B0604020202020204" pitchFamily="34" charset="0"/>
              <a:buChar char="•"/>
            </a:pPr>
            <a:r>
              <a:rPr sz="1200" dirty="0">
                <a:solidFill>
                  <a:schemeClr val="tx1"/>
                </a:solidFill>
                <a:latin typeface="Times New Roman" panose="02020603050405020304" pitchFamily="18" charset="0"/>
                <a:cs typeface="Times New Roman" panose="02020603050405020304" pitchFamily="18" charset="0"/>
              </a:rPr>
              <a:t>incident, precipitation, relative humidity </a:t>
            </a:r>
            <a:endParaRPr sz="12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90000"/>
              </a:lnSpc>
              <a:spcBef>
                <a:spcPct val="0"/>
              </a:spcBef>
              <a:spcAft>
                <a:spcPct val="35000"/>
              </a:spcAft>
              <a:buFont typeface="Arial" panose="020B0604020202020204" pitchFamily="34" charset="0"/>
              <a:buChar char="•"/>
            </a:pPr>
            <a:r>
              <a:rPr sz="1200" dirty="0">
                <a:solidFill>
                  <a:schemeClr val="tx1"/>
                </a:solidFill>
                <a:latin typeface="Times New Roman" panose="02020603050405020304" pitchFamily="18" charset="0"/>
                <a:cs typeface="Times New Roman" panose="02020603050405020304" pitchFamily="18" charset="0"/>
              </a:rPr>
              <a:t>and temperature playing a significant </a:t>
            </a:r>
            <a:endParaRPr sz="12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90000"/>
              </a:lnSpc>
              <a:spcBef>
                <a:spcPct val="0"/>
              </a:spcBef>
              <a:spcAft>
                <a:spcPct val="35000"/>
              </a:spcAft>
              <a:buFont typeface="Arial" panose="020B0604020202020204" pitchFamily="34" charset="0"/>
              <a:buChar char="•"/>
            </a:pPr>
            <a:r>
              <a:rPr sz="1200" dirty="0">
                <a:solidFill>
                  <a:schemeClr val="tx1"/>
                </a:solidFill>
                <a:latin typeface="Times New Roman" panose="02020603050405020304" pitchFamily="18" charset="0"/>
                <a:cs typeface="Times New Roman" panose="02020603050405020304" pitchFamily="18" charset="0"/>
              </a:rPr>
              <a:t>impact on the total amount of electricity </a:t>
            </a:r>
            <a:endParaRPr sz="12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90000"/>
              </a:lnSpc>
              <a:spcBef>
                <a:spcPct val="0"/>
              </a:spcBef>
              <a:spcAft>
                <a:spcPct val="35000"/>
              </a:spcAft>
              <a:buFont typeface="Arial" panose="020B0604020202020204" pitchFamily="34" charset="0"/>
              <a:buChar char="•"/>
            </a:pPr>
            <a:r>
              <a:rPr sz="1200" dirty="0">
                <a:solidFill>
                  <a:schemeClr val="tx1"/>
                </a:solidFill>
                <a:latin typeface="Times New Roman" panose="02020603050405020304" pitchFamily="18" charset="0"/>
                <a:cs typeface="Times New Roman" panose="02020603050405020304" pitchFamily="18" charset="0"/>
              </a:rPr>
              <a:t>produced by solar panels.</a:t>
            </a:r>
            <a:endParaRPr sz="12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90000"/>
              </a:lnSpc>
              <a:spcBef>
                <a:spcPct val="0"/>
              </a:spcBef>
              <a:spcAft>
                <a:spcPct val="35000"/>
              </a:spcAft>
              <a:buFont typeface="Arial" panose="020B0604020202020204" pitchFamily="34" charset="0"/>
              <a:buChar char="•"/>
            </a:pPr>
            <a:r>
              <a:rPr sz="1200" dirty="0">
                <a:solidFill>
                  <a:schemeClr val="tx1"/>
                </a:solidFill>
                <a:latin typeface="Times New Roman" panose="02020603050405020304" pitchFamily="18" charset="0"/>
                <a:cs typeface="Times New Roman" panose="02020603050405020304" pitchFamily="18" charset="0"/>
              </a:rPr>
              <a:t>• Net value of total production is affected </a:t>
            </a:r>
            <a:endParaRPr sz="12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90000"/>
              </a:lnSpc>
              <a:spcBef>
                <a:spcPct val="0"/>
              </a:spcBef>
              <a:spcAft>
                <a:spcPct val="35000"/>
              </a:spcAft>
              <a:buFont typeface="Arial" panose="020B0604020202020204" pitchFamily="34" charset="0"/>
              <a:buChar char="•"/>
            </a:pPr>
            <a:r>
              <a:rPr sz="1200" dirty="0">
                <a:solidFill>
                  <a:schemeClr val="tx1"/>
                </a:solidFill>
                <a:latin typeface="Times New Roman" panose="02020603050405020304" pitchFamily="18" charset="0"/>
                <a:cs typeface="Times New Roman" panose="02020603050405020304" pitchFamily="18" charset="0"/>
              </a:rPr>
              <a:t>by the cost of the solar PV system, the </a:t>
            </a:r>
            <a:endParaRPr sz="12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90000"/>
              </a:lnSpc>
              <a:spcBef>
                <a:spcPct val="0"/>
              </a:spcBef>
              <a:spcAft>
                <a:spcPct val="35000"/>
              </a:spcAft>
              <a:buFont typeface="Arial" panose="020B0604020202020204" pitchFamily="34" charset="0"/>
              <a:buChar char="•"/>
            </a:pPr>
            <a:r>
              <a:rPr sz="1200" dirty="0">
                <a:solidFill>
                  <a:schemeClr val="tx1"/>
                </a:solidFill>
                <a:latin typeface="Times New Roman" panose="02020603050405020304" pitchFamily="18" charset="0"/>
                <a:cs typeface="Times New Roman" panose="02020603050405020304" pitchFamily="18" charset="0"/>
              </a:rPr>
              <a:t>value of electricity, incentives and so on.</a:t>
            </a:r>
            <a:endParaRPr sz="12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90000"/>
              </a:lnSpc>
              <a:spcBef>
                <a:spcPct val="0"/>
              </a:spcBef>
              <a:spcAft>
                <a:spcPct val="35000"/>
              </a:spcAft>
              <a:buFont typeface="Arial" panose="020B0604020202020204" pitchFamily="34" charset="0"/>
              <a:buChar char="•"/>
            </a:pPr>
            <a:r>
              <a:rPr sz="1200" dirty="0">
                <a:solidFill>
                  <a:schemeClr val="tx1"/>
                </a:solidFill>
                <a:latin typeface="Times New Roman" panose="02020603050405020304" pitchFamily="18" charset="0"/>
                <a:cs typeface="Times New Roman" panose="02020603050405020304" pitchFamily="18" charset="0"/>
              </a:rPr>
              <a:t>• As the costs for PV solar is rapidly </a:t>
            </a:r>
            <a:endParaRPr sz="12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90000"/>
              </a:lnSpc>
              <a:spcBef>
                <a:spcPct val="0"/>
              </a:spcBef>
              <a:spcAft>
                <a:spcPct val="35000"/>
              </a:spcAft>
              <a:buFont typeface="Arial" panose="020B0604020202020204" pitchFamily="34" charset="0"/>
              <a:buChar char="•"/>
            </a:pPr>
            <a:r>
              <a:rPr sz="1200" dirty="0">
                <a:solidFill>
                  <a:schemeClr val="tx1"/>
                </a:solidFill>
                <a:latin typeface="Times New Roman" panose="02020603050405020304" pitchFamily="18" charset="0"/>
                <a:cs typeface="Times New Roman" panose="02020603050405020304" pitchFamily="18" charset="0"/>
              </a:rPr>
              <a:t>declining and a lot of incentives are enacted, </a:t>
            </a:r>
            <a:endParaRPr sz="12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90000"/>
              </a:lnSpc>
              <a:spcBef>
                <a:spcPct val="0"/>
              </a:spcBef>
              <a:spcAft>
                <a:spcPct val="35000"/>
              </a:spcAft>
              <a:buFont typeface="Arial" panose="020B0604020202020204" pitchFamily="34" charset="0"/>
              <a:buChar char="•"/>
            </a:pPr>
            <a:r>
              <a:rPr sz="1400" dirty="0">
                <a:solidFill>
                  <a:schemeClr val="tx1"/>
                </a:solidFill>
                <a:latin typeface="Times New Roman" panose="02020603050405020304" pitchFamily="18" charset="0"/>
                <a:cs typeface="Times New Roman" panose="02020603050405020304" pitchFamily="18" charset="0"/>
              </a:rPr>
              <a:t>it will be a wise choice to invest in solar </a:t>
            </a:r>
            <a:endParaRPr sz="14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90000"/>
              </a:lnSpc>
              <a:spcBef>
                <a:spcPct val="0"/>
              </a:spcBef>
              <a:spcAft>
                <a:spcPct val="35000"/>
              </a:spcAft>
              <a:buFont typeface="Arial" panose="020B0604020202020204" pitchFamily="34" charset="0"/>
              <a:buChar char="•"/>
            </a:pPr>
            <a:r>
              <a:rPr sz="1400" dirty="0">
                <a:solidFill>
                  <a:schemeClr val="tx1"/>
                </a:solidFill>
                <a:latin typeface="Times New Roman" panose="02020603050405020304" pitchFamily="18" charset="0"/>
                <a:cs typeface="Times New Roman" panose="02020603050405020304" pitchFamily="18" charset="0"/>
              </a:rPr>
              <a:t>panels in the future.</a:t>
            </a:r>
            <a:endParaRPr sz="1400" dirty="0">
              <a:solidFill>
                <a:schemeClr val="tx1"/>
              </a:solidFill>
              <a:latin typeface="Times New Roman" panose="02020603050405020304" pitchFamily="18" charset="0"/>
              <a:cs typeface="Times New Roman" panose="02020603050405020304" pitchFamily="18" charset="0"/>
            </a:endParaRPr>
          </a:p>
        </p:txBody>
      </p:sp>
      <p:sp>
        <p:nvSpPr>
          <p:cNvPr id="5" name="Google Shape;230;p27"/>
          <p:cNvSpPr>
            <a:spLocks noChangeArrowheads="1"/>
          </p:cNvSpPr>
          <p:nvPr/>
        </p:nvSpPr>
        <p:spPr bwMode="auto">
          <a:xfrm>
            <a:off x="0" y="0"/>
            <a:ext cx="18000980" cy="1685290"/>
          </a:xfrm>
          <a:prstGeom prst="rect">
            <a:avLst/>
          </a:prstGeom>
          <a:solidFill>
            <a:srgbClr val="43BB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187" tIns="38082" rIns="76187" bIns="38082"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
                <a:srgbClr val="000000"/>
              </a:buClr>
              <a:buSzPts val="1100"/>
              <a:buFont typeface="Arial" panose="020B0604020202020204" pitchFamily="34" charset="0"/>
              <a:buNone/>
            </a:pPr>
            <a:r>
              <a:rPr lang="en-US" altLang="en-US" sz="5000" dirty="0">
                <a:solidFill>
                  <a:srgbClr val="000000"/>
                </a:solidFill>
                <a:latin typeface="Georgia" panose="02040502050405020303" pitchFamily="18" charset="0"/>
                <a:sym typeface="Georgia" panose="02040502050405020303" pitchFamily="18" charset="0"/>
              </a:rPr>
              <a:t> </a:t>
            </a:r>
            <a:endParaRPr lang="en-US" altLang="en-US" sz="3335" dirty="0">
              <a:solidFill>
                <a:schemeClr val="bg1"/>
              </a:solidFill>
              <a:cs typeface="Times New Roman" panose="02020603050405020304" pitchFamily="18" charset="0"/>
              <a:sym typeface="Times New Roman" panose="02020603050405020304" pitchFamily="18" charset="0"/>
            </a:endParaRPr>
          </a:p>
        </p:txBody>
      </p:sp>
      <p:sp>
        <p:nvSpPr>
          <p:cNvPr id="6" name="文本框 5"/>
          <p:cNvSpPr txBox="1"/>
          <p:nvPr/>
        </p:nvSpPr>
        <p:spPr>
          <a:xfrm>
            <a:off x="1717964" y="26526"/>
            <a:ext cx="15156872" cy="922020"/>
          </a:xfrm>
          <a:prstGeom prst="rect">
            <a:avLst/>
          </a:prstGeom>
          <a:noFill/>
        </p:spPr>
        <p:txBody>
          <a:bodyPr wrap="square" rtlCol="0">
            <a:spAutoFit/>
          </a:bodyPr>
          <a:lstStyle/>
          <a:p>
            <a:pPr algn="ctr"/>
            <a:r>
              <a:rPr lang="en-US" altLang="zh-CN" sz="5400" b="1" dirty="0">
                <a:solidFill>
                  <a:schemeClr val="bg1"/>
                </a:solidFill>
                <a:latin typeface="Times New Roman" panose="02020603050405020304" pitchFamily="18" charset="0"/>
                <a:cs typeface="Times New Roman" panose="02020603050405020304" pitchFamily="18" charset="0"/>
              </a:rPr>
              <a:t>Solar Panel Energy Prediction Study</a:t>
            </a:r>
            <a:endParaRPr lang="en-US" altLang="zh-CN" sz="54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4632225" y="918325"/>
            <a:ext cx="8945230" cy="337185"/>
          </a:xfrm>
          <a:prstGeom prst="rect">
            <a:avLst/>
          </a:prstGeom>
          <a:no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G</a:t>
            </a:r>
            <a:r>
              <a:rPr lang="en-US" altLang="zh-CN" sz="1600" dirty="0">
                <a:solidFill>
                  <a:schemeClr val="bg1"/>
                </a:solidFill>
                <a:latin typeface="Times New Roman" panose="02020603050405020304" pitchFamily="18" charset="0"/>
                <a:cs typeface="Times New Roman" panose="02020603050405020304" pitchFamily="18" charset="0"/>
              </a:rPr>
              <a:t>roup member: </a:t>
            </a:r>
            <a:r>
              <a:rPr lang="en-US" sz="1600">
                <a:solidFill>
                  <a:schemeClr val="bg1"/>
                </a:solidFill>
                <a:latin typeface="Times New Roman" panose="02020603050405020304" pitchFamily="18" charset="0"/>
                <a:cs typeface="Times New Roman" panose="02020603050405020304" pitchFamily="18" charset="0"/>
              </a:rPr>
              <a:t>Kezhen Chen(3190102665@zju.edu.cn), Hanwen Li (hal153@pitt.edu) </a:t>
            </a:r>
            <a:endParaRPr lang="en-US" sz="160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6195647" y="1295918"/>
            <a:ext cx="5266241" cy="338554"/>
          </a:xfrm>
          <a:prstGeom prst="rect">
            <a:avLst/>
          </a:prstGeom>
          <a:no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Professor</a:t>
            </a:r>
            <a:r>
              <a:rPr lang="en-US" altLang="zh-CN" sz="1600" dirty="0">
                <a:solidFill>
                  <a:schemeClr val="bg1"/>
                </a:solidFill>
                <a:latin typeface="Times New Roman" panose="02020603050405020304" pitchFamily="18" charset="0"/>
                <a:cs typeface="Times New Roman" panose="02020603050405020304" pitchFamily="18" charset="0"/>
              </a:rPr>
              <a:t>: Majed Al-</a:t>
            </a:r>
            <a:r>
              <a:rPr lang="en-US" altLang="zh-CN" sz="1600" dirty="0" err="1">
                <a:solidFill>
                  <a:schemeClr val="bg1"/>
                </a:solidFill>
                <a:latin typeface="Times New Roman" panose="02020603050405020304" pitchFamily="18" charset="0"/>
                <a:cs typeface="Times New Roman" panose="02020603050405020304" pitchFamily="18" charset="0"/>
              </a:rPr>
              <a:t>Ghandour</a:t>
            </a:r>
            <a:r>
              <a:rPr lang="en-US" altLang="zh-CN" sz="1600" dirty="0">
                <a:solidFill>
                  <a:schemeClr val="bg1"/>
                </a:solidFill>
                <a:latin typeface="Times New Roman" panose="02020603050405020304" pitchFamily="18" charset="0"/>
                <a:cs typeface="Times New Roman" panose="02020603050405020304" pitchFamily="18" charset="0"/>
              </a:rPr>
              <a:t> (mnalgha@ncsu.edu) </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22" name="矩形 21"/>
          <p:cNvSpPr/>
          <p:nvPr/>
        </p:nvSpPr>
        <p:spPr>
          <a:xfrm>
            <a:off x="91440" y="1792605"/>
            <a:ext cx="3430270" cy="1847850"/>
          </a:xfrm>
          <a:prstGeom prst="rect">
            <a:avLst/>
          </a:prstGeom>
          <a:solidFill>
            <a:schemeClr val="bg2">
              <a:alpha val="90000"/>
            </a:schemeClr>
          </a:solidFill>
        </p:spPr>
        <p:style>
          <a:lnRef idx="2">
            <a:schemeClr val="lt1">
              <a:hueOff val="0"/>
              <a:satOff val="0"/>
              <a:lumOff val="0"/>
              <a:alphaOff val="0"/>
            </a:schemeClr>
          </a:lnRef>
          <a:fillRef idx="1">
            <a:schemeClr val="accent3">
              <a:alpha val="90000"/>
              <a:hueOff val="0"/>
              <a:satOff val="0"/>
              <a:lumOff val="0"/>
              <a:alphaOff val="0"/>
            </a:schemeClr>
          </a:fillRef>
          <a:effectRef idx="0">
            <a:schemeClr val="accent3">
              <a:alpha val="90000"/>
              <a:hueOff val="0"/>
              <a:satOff val="0"/>
              <a:lumOff val="0"/>
              <a:alphaOff val="0"/>
            </a:schemeClr>
          </a:effectRef>
          <a:fontRef idx="minor">
            <a:schemeClr val="lt1"/>
          </a:fontRef>
        </p:style>
        <p:txBody>
          <a:bodyPr/>
          <a:lstStyle/>
          <a:p>
            <a:endParaRPr lang="en-US" sz="1500" dirty="0"/>
          </a:p>
          <a:p>
            <a:endParaRPr lang="en-US" sz="1165" dirty="0">
              <a:solidFill>
                <a:schemeClr val="tx1"/>
              </a:solidFill>
              <a:latin typeface="Times New Roman" panose="020206030504050203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cs typeface="Times New Roman" panose="02020603050405020304" pitchFamily="18" charset="0"/>
              </a:rPr>
              <a:t>Solar panels are now a popular alternative to conventional electricity. The research is conducted to decide whether solar panels are a better choice when all economic costs are considered.</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53" name="矩形 52"/>
          <p:cNvSpPr/>
          <p:nvPr/>
        </p:nvSpPr>
        <p:spPr>
          <a:xfrm>
            <a:off x="130853" y="1809077"/>
            <a:ext cx="3378980" cy="37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PURPOSE</a:t>
            </a:r>
            <a:endParaRPr lang="en-US" sz="1500" dirty="0">
              <a:latin typeface="Times New Roman" panose="02020603050405020304" pitchFamily="18" charset="0"/>
              <a:cs typeface="Times New Roman" panose="02020603050405020304" pitchFamily="18" charset="0"/>
            </a:endParaRPr>
          </a:p>
        </p:txBody>
      </p:sp>
      <p:sp>
        <p:nvSpPr>
          <p:cNvPr id="13" name="矩形 12"/>
          <p:cNvSpPr/>
          <p:nvPr/>
        </p:nvSpPr>
        <p:spPr>
          <a:xfrm>
            <a:off x="3634439" y="1809077"/>
            <a:ext cx="10882825" cy="36813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PRODUCT &amp; RESULT</a:t>
            </a:r>
            <a:endParaRPr lang="en-US" sz="1500" dirty="0">
              <a:latin typeface="Times New Roman" panose="02020603050405020304" pitchFamily="18" charset="0"/>
              <a:cs typeface="Times New Roman" panose="02020603050405020304" pitchFamily="18" charset="0"/>
            </a:endParaRPr>
          </a:p>
        </p:txBody>
      </p:sp>
      <p:sp>
        <p:nvSpPr>
          <p:cNvPr id="17" name="矩形 16"/>
          <p:cNvSpPr/>
          <p:nvPr/>
        </p:nvSpPr>
        <p:spPr>
          <a:xfrm>
            <a:off x="14643826" y="1809078"/>
            <a:ext cx="3240087" cy="3727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CONCLUSION</a:t>
            </a:r>
            <a:endParaRPr lang="en-US" sz="1500" dirty="0">
              <a:latin typeface="Times New Roman" panose="02020603050405020304" pitchFamily="18" charset="0"/>
              <a:cs typeface="Times New Roman" panose="02020603050405020304" pitchFamily="18" charset="0"/>
            </a:endParaRPr>
          </a:p>
        </p:txBody>
      </p:sp>
      <p:sp>
        <p:nvSpPr>
          <p:cNvPr id="18" name="矩形 17"/>
          <p:cNvSpPr/>
          <p:nvPr/>
        </p:nvSpPr>
        <p:spPr>
          <a:xfrm>
            <a:off x="92075" y="4141470"/>
            <a:ext cx="3408045" cy="3752850"/>
          </a:xfrm>
          <a:prstGeom prst="rect">
            <a:avLst/>
          </a:prstGeom>
          <a:solidFill>
            <a:schemeClr val="bg2">
              <a:alpha val="90000"/>
            </a:schemeClr>
          </a:solidFill>
        </p:spPr>
        <p:style>
          <a:lnRef idx="2">
            <a:schemeClr val="lt1">
              <a:hueOff val="0"/>
              <a:satOff val="0"/>
              <a:lumOff val="0"/>
              <a:alphaOff val="0"/>
            </a:schemeClr>
          </a:lnRef>
          <a:fillRef idx="1">
            <a:schemeClr val="accent3">
              <a:alpha val="90000"/>
              <a:hueOff val="0"/>
              <a:satOff val="0"/>
              <a:lumOff val="0"/>
              <a:alphaOff val="0"/>
            </a:schemeClr>
          </a:fillRef>
          <a:effectRef idx="0">
            <a:schemeClr val="accent3">
              <a:alpha val="90000"/>
              <a:hueOff val="0"/>
              <a:satOff val="0"/>
              <a:lumOff val="0"/>
              <a:alphaOff val="0"/>
            </a:schemeClr>
          </a:effectRef>
          <a:fontRef idx="minor">
            <a:schemeClr val="lt1"/>
          </a:fontRef>
        </p:style>
        <p:txBody>
          <a:bodyPr/>
          <a:lstStyle/>
          <a:p>
            <a:pPr algn="just"/>
            <a:r>
              <a:rPr lang="en-US" sz="1600" dirty="0">
                <a:solidFill>
                  <a:schemeClr val="tx1"/>
                </a:solidFill>
                <a:latin typeface="Times New Roman" panose="02020603050405020304" pitchFamily="18" charset="0"/>
                <a:cs typeface="Times New Roman" panose="02020603050405020304" pitchFamily="18" charset="0"/>
              </a:rPr>
              <a:t>Solar energy is now considered to be an environmentally friendly, safe and reliable energy source. Since solar energy mainly relies on sunlight for power generation, it is objectively affected by weather (such as precipitation, snowfall, etc.) and the length of daylight hours in the region. And its low energy conversion rate, short service life and high price make solar energy not widely used. We hope to help individuals or companies in the London area advise on whether to install solar panels in a reasonable way.</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26" name="矩形 25"/>
          <p:cNvSpPr/>
          <p:nvPr/>
        </p:nvSpPr>
        <p:spPr>
          <a:xfrm>
            <a:off x="92075" y="3706495"/>
            <a:ext cx="3408045" cy="368935"/>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INTRODUCTION</a:t>
            </a:r>
            <a:endParaRPr lang="en-US" sz="1500" dirty="0">
              <a:latin typeface="Times New Roman" panose="02020603050405020304" pitchFamily="18" charset="0"/>
              <a:cs typeface="Times New Roman" panose="02020603050405020304" pitchFamily="18" charset="0"/>
            </a:endParaRPr>
          </a:p>
        </p:txBody>
      </p:sp>
      <p:sp>
        <p:nvSpPr>
          <p:cNvPr id="55" name="矩形 54"/>
          <p:cNvSpPr/>
          <p:nvPr/>
        </p:nvSpPr>
        <p:spPr>
          <a:xfrm>
            <a:off x="14643735" y="6244590"/>
            <a:ext cx="3239770" cy="2005330"/>
          </a:xfrm>
          <a:prstGeom prst="rect">
            <a:avLst/>
          </a:prstGeom>
          <a:solidFill>
            <a:schemeClr val="bg2">
              <a:alpha val="90000"/>
            </a:schemeClr>
          </a:solidFill>
        </p:spPr>
        <p:style>
          <a:lnRef idx="2">
            <a:schemeClr val="lt1">
              <a:hueOff val="0"/>
              <a:satOff val="0"/>
              <a:lumOff val="0"/>
              <a:alphaOff val="0"/>
            </a:schemeClr>
          </a:lnRef>
          <a:fillRef idx="1">
            <a:schemeClr val="accent3">
              <a:alpha val="90000"/>
              <a:hueOff val="0"/>
              <a:satOff val="0"/>
              <a:lumOff val="0"/>
              <a:alphaOff val="0"/>
            </a:schemeClr>
          </a:fillRef>
          <a:effectRef idx="0">
            <a:schemeClr val="accent3">
              <a:alpha val="90000"/>
              <a:hueOff val="0"/>
              <a:satOff val="0"/>
              <a:lumOff val="0"/>
              <a:alphaOff val="0"/>
            </a:schemeClr>
          </a:effectRef>
          <a:fontRef idx="minor">
            <a:schemeClr val="lt1"/>
          </a:fontRef>
        </p:style>
        <p:txBody>
          <a:bodyPr/>
          <a:lstStyle/>
          <a:p>
            <a:pPr marL="285750" indent="-285750"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Collect more precise and regionally segmented weather data. </a:t>
            </a: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Use advanced models for regression prediction of solar power generation in different types of buildings when forming decision support systems.</a:t>
            </a: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Accurately predict conversion efficiency, equipment life, and cost changes.</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57" name="矩形 56"/>
          <p:cNvSpPr/>
          <p:nvPr/>
        </p:nvSpPr>
        <p:spPr>
          <a:xfrm>
            <a:off x="14644592" y="5814930"/>
            <a:ext cx="3240087" cy="35205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FUTURE</a:t>
            </a:r>
            <a:endParaRPr lang="en-US" sz="1500" dirty="0">
              <a:latin typeface="Times New Roman" panose="02020603050405020304" pitchFamily="18" charset="0"/>
              <a:cs typeface="Times New Roman" panose="02020603050405020304" pitchFamily="18" charset="0"/>
            </a:endParaRPr>
          </a:p>
        </p:txBody>
      </p:sp>
      <p:sp>
        <p:nvSpPr>
          <p:cNvPr id="58" name="矩形 57"/>
          <p:cNvSpPr/>
          <p:nvPr/>
        </p:nvSpPr>
        <p:spPr>
          <a:xfrm>
            <a:off x="14643735" y="8813165"/>
            <a:ext cx="3239770" cy="1887855"/>
          </a:xfrm>
          <a:prstGeom prst="rect">
            <a:avLst/>
          </a:prstGeom>
          <a:solidFill>
            <a:schemeClr val="bg2">
              <a:alpha val="90000"/>
            </a:schemeClr>
          </a:solidFill>
        </p:spPr>
        <p:style>
          <a:lnRef idx="2">
            <a:schemeClr val="lt1">
              <a:hueOff val="0"/>
              <a:satOff val="0"/>
              <a:lumOff val="0"/>
              <a:alphaOff val="0"/>
            </a:schemeClr>
          </a:lnRef>
          <a:fillRef idx="1">
            <a:schemeClr val="accent3">
              <a:alpha val="90000"/>
              <a:hueOff val="0"/>
              <a:satOff val="0"/>
              <a:lumOff val="0"/>
              <a:alphaOff val="0"/>
            </a:schemeClr>
          </a:fillRef>
          <a:effectRef idx="0">
            <a:schemeClr val="accent3">
              <a:alpha val="90000"/>
              <a:hueOff val="0"/>
              <a:satOff val="0"/>
              <a:lumOff val="0"/>
              <a:alphaOff val="0"/>
            </a:schemeClr>
          </a:effectRef>
          <a:fontRef idx="minor">
            <a:schemeClr val="lt1"/>
          </a:fontRef>
        </p:style>
        <p:txBody>
          <a:bodyPr/>
          <a:lstStyle/>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https://www.gov.uk/government/statistical-data-sets/prices-of-fuels-purchased-by-manufacturing-industry</a:t>
            </a: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https://pvoutput.org/</a:t>
            </a: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https://www.solarreviews.com/solar-panel-cost</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59" name="矩形 58"/>
          <p:cNvSpPr/>
          <p:nvPr/>
        </p:nvSpPr>
        <p:spPr>
          <a:xfrm>
            <a:off x="14640104" y="8363585"/>
            <a:ext cx="3240000" cy="37273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REFENERCE</a:t>
            </a:r>
            <a:endParaRPr lang="en-US" sz="1500" dirty="0">
              <a:latin typeface="Times New Roman" panose="02020603050405020304" pitchFamily="18" charset="0"/>
              <a:cs typeface="Times New Roman" panose="02020603050405020304" pitchFamily="18" charset="0"/>
            </a:endParaRPr>
          </a:p>
        </p:txBody>
      </p:sp>
      <p:sp>
        <p:nvSpPr>
          <p:cNvPr id="46" name="矩形 28"/>
          <p:cNvSpPr/>
          <p:nvPr/>
        </p:nvSpPr>
        <p:spPr>
          <a:xfrm>
            <a:off x="91440" y="8460740"/>
            <a:ext cx="3424555" cy="2240280"/>
          </a:xfrm>
          <a:prstGeom prst="rect">
            <a:avLst/>
          </a:prstGeom>
          <a:solidFill>
            <a:schemeClr val="bg2">
              <a:alpha val="90000"/>
            </a:schemeClr>
          </a:solidFill>
        </p:spPr>
        <p:style>
          <a:lnRef idx="2">
            <a:schemeClr val="lt1">
              <a:hueOff val="0"/>
              <a:satOff val="0"/>
              <a:lumOff val="0"/>
              <a:alphaOff val="0"/>
            </a:schemeClr>
          </a:lnRef>
          <a:fillRef idx="1">
            <a:schemeClr val="accent3">
              <a:alpha val="90000"/>
              <a:hueOff val="0"/>
              <a:satOff val="0"/>
              <a:lumOff val="0"/>
              <a:alphaOff val="0"/>
            </a:schemeClr>
          </a:fillRef>
          <a:effectRef idx="0">
            <a:schemeClr val="accent3">
              <a:alpha val="90000"/>
              <a:hueOff val="0"/>
              <a:satOff val="0"/>
              <a:lumOff val="0"/>
              <a:alphaOff val="0"/>
            </a:schemeClr>
          </a:effectRef>
          <a:fontRef idx="minor">
            <a:schemeClr val="lt1"/>
          </a:fontRef>
        </p:style>
        <p:txBody>
          <a:bodyPr/>
          <a:lstStyle/>
          <a:p>
            <a:pPr marL="238125" indent="-238125"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Finding factors that influence the production of a photovoltaic system. </a:t>
            </a:r>
            <a:endParaRPr lang="en-US" sz="1600" dirty="0">
              <a:solidFill>
                <a:schemeClr val="tx1"/>
              </a:solidFill>
              <a:latin typeface="Times New Roman" panose="02020603050405020304" pitchFamily="18" charset="0"/>
              <a:cs typeface="Times New Roman" panose="02020603050405020304" pitchFamily="18" charset="0"/>
            </a:endParaRPr>
          </a:p>
          <a:p>
            <a:pPr marL="238125" indent="-238125"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Developing machine learning algorithms to predict energy generation with the weather.</a:t>
            </a:r>
            <a:endParaRPr lang="en-US" sz="1600" dirty="0">
              <a:solidFill>
                <a:schemeClr val="tx1"/>
              </a:solidFill>
              <a:latin typeface="Times New Roman" panose="02020603050405020304" pitchFamily="18" charset="0"/>
              <a:cs typeface="Times New Roman" panose="02020603050405020304" pitchFamily="18" charset="0"/>
            </a:endParaRPr>
          </a:p>
          <a:p>
            <a:pPr marL="238125" indent="-238125"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Applying Investment return analysis to give this investment a reasonable evaluation.</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47" name="矩形 53"/>
          <p:cNvSpPr/>
          <p:nvPr/>
        </p:nvSpPr>
        <p:spPr>
          <a:xfrm>
            <a:off x="91506" y="7998473"/>
            <a:ext cx="3398642" cy="358120"/>
          </a:xfrm>
          <a:prstGeom prst="rect">
            <a:avLst/>
          </a:prstGeom>
          <a:solidFill>
            <a:srgbClr val="F379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METHODOLOGY</a:t>
            </a:r>
            <a:endParaRPr lang="en-US" sz="1500" dirty="0">
              <a:latin typeface="Times New Roman" panose="02020603050405020304" pitchFamily="18" charset="0"/>
              <a:cs typeface="Times New Roman" panose="02020603050405020304" pitchFamily="18" charset="0"/>
            </a:endParaRPr>
          </a:p>
        </p:txBody>
      </p:sp>
      <p:grpSp>
        <p:nvGrpSpPr>
          <p:cNvPr id="3" name="组合 2"/>
          <p:cNvGrpSpPr/>
          <p:nvPr/>
        </p:nvGrpSpPr>
        <p:grpSpPr>
          <a:xfrm>
            <a:off x="3688122" y="2301074"/>
            <a:ext cx="10194925" cy="2805868"/>
            <a:chOff x="3688122" y="2301074"/>
            <a:chExt cx="10194925" cy="2805868"/>
          </a:xfrm>
        </p:grpSpPr>
        <p:sp>
          <p:nvSpPr>
            <p:cNvPr id="19" name="文本框 18"/>
            <p:cNvSpPr txBox="1"/>
            <p:nvPr/>
          </p:nvSpPr>
          <p:spPr>
            <a:xfrm>
              <a:off x="3877029" y="2301074"/>
              <a:ext cx="4538500" cy="39878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Task 1. Data Collection &amp; Processing</a:t>
              </a:r>
              <a:endParaRPr lang="en-US" sz="2000" b="1"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9368197" y="2393149"/>
              <a:ext cx="4514850" cy="337185"/>
            </a:xfrm>
            <a:prstGeom prst="rect">
              <a:avLst/>
            </a:prstGeom>
            <a:noFill/>
          </p:spPr>
          <p:txBody>
            <a:bodyPr wrap="square" rtlCol="0">
              <a:spAutoFit/>
            </a:bodyPr>
            <a:lstStyle/>
            <a:p>
              <a:pPr algn="l"/>
              <a:r>
                <a:rPr lang="en-US" altLang="zh-CN" sz="1600" dirty="0">
                  <a:latin typeface="Times New Roman" panose="02020603050405020304" pitchFamily="18" charset="0"/>
                  <a:cs typeface="Times New Roman" panose="02020603050405020304" pitchFamily="18" charset="0"/>
                </a:rPr>
                <a:t>Table1:</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 correlation between</a:t>
              </a:r>
              <a:r>
                <a:rPr lang="en-US" altLang="zh-CN" sz="1600" dirty="0">
                  <a:latin typeface="Times New Roman" panose="02020603050405020304" pitchFamily="18" charset="0"/>
                  <a:cs typeface="Times New Roman" panose="02020603050405020304" pitchFamily="18" charset="0"/>
                </a:rPr>
                <a:t> weather features</a:t>
              </a:r>
              <a:endParaRPr lang="en-US" altLang="zh-CN" sz="1600" dirty="0">
                <a:latin typeface="Times New Roman" panose="02020603050405020304" pitchFamily="18" charset="0"/>
                <a:cs typeface="Times New Roman" panose="02020603050405020304" pitchFamily="18" charset="0"/>
              </a:endParaRPr>
            </a:p>
          </p:txBody>
        </p:sp>
        <p:sp>
          <p:nvSpPr>
            <p:cNvPr id="25" name="文本框 24"/>
            <p:cNvSpPr txBox="1"/>
            <p:nvPr/>
          </p:nvSpPr>
          <p:spPr>
            <a:xfrm>
              <a:off x="3688122" y="2768872"/>
              <a:ext cx="4330294" cy="2338070"/>
            </a:xfrm>
            <a:prstGeom prst="rect">
              <a:avLst/>
            </a:prstGeom>
            <a:noFill/>
          </p:spPr>
          <p:txBody>
            <a:bodyPr wrap="square" rtlCol="0">
              <a:spAutoFit/>
            </a:bodyPr>
            <a:lstStyle/>
            <a:p>
              <a:pPr indent="0">
                <a:buFont typeface="Arial" panose="020B0604020202020204" pitchFamily="34" charset="0"/>
                <a:buNone/>
              </a:pPr>
              <a:r>
                <a:rPr lang="en-US" b="1" dirty="0">
                  <a:latin typeface="Times New Roman" panose="02020603050405020304" pitchFamily="18" charset="0"/>
                  <a:cs typeface="Times New Roman" panose="02020603050405020304" pitchFamily="18" charset="0"/>
                </a:rPr>
                <a:t>Data:</a:t>
              </a: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Solar energy generation of a system.</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Weather.</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Price of a solar panel system.</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Prices of traditional electricity.</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Set up the data environment, including data preparation, data cleaning and feature selection of weather data to prepare for modeling.We collect data from London, UK for the years 2016 to 2020.</a:t>
              </a:r>
              <a:endParaRPr lang="en-US" sz="1600" dirty="0">
                <a:latin typeface="Times New Roman" panose="02020603050405020304" pitchFamily="18" charset="0"/>
                <a:cs typeface="Times New Roman" panose="02020603050405020304" pitchFamily="18" charset="0"/>
              </a:endParaRPr>
            </a:p>
          </p:txBody>
        </p:sp>
      </p:grpSp>
      <p:grpSp>
        <p:nvGrpSpPr>
          <p:cNvPr id="10" name="组合 9"/>
          <p:cNvGrpSpPr/>
          <p:nvPr/>
        </p:nvGrpSpPr>
        <p:grpSpPr>
          <a:xfrm>
            <a:off x="3679545" y="5515928"/>
            <a:ext cx="4535417" cy="3103514"/>
            <a:chOff x="3689705" y="4349258"/>
            <a:chExt cx="4535417" cy="3103514"/>
          </a:xfrm>
        </p:grpSpPr>
        <p:sp>
          <p:nvSpPr>
            <p:cNvPr id="4" name="文本框 3"/>
            <p:cNvSpPr txBox="1"/>
            <p:nvPr/>
          </p:nvSpPr>
          <p:spPr>
            <a:xfrm>
              <a:off x="3902524" y="4349258"/>
              <a:ext cx="426372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Task </a:t>
              </a:r>
              <a:r>
                <a:rPr lang="en-US" altLang="zh-CN" sz="2000" b="1"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 Energy Prediction Model</a:t>
              </a:r>
              <a:endParaRPr lang="en-US" sz="2000" b="1" dirty="0">
                <a:latin typeface="Times New Roman" panose="02020603050405020304" pitchFamily="18" charset="0"/>
                <a:cs typeface="Times New Roman" panose="02020603050405020304" pitchFamily="18" charset="0"/>
              </a:endParaRPr>
            </a:p>
          </p:txBody>
        </p:sp>
        <p:sp>
          <p:nvSpPr>
            <p:cNvPr id="62" name="文本框 61"/>
            <p:cNvSpPr txBox="1"/>
            <p:nvPr/>
          </p:nvSpPr>
          <p:spPr>
            <a:xfrm>
              <a:off x="3689705" y="4745767"/>
              <a:ext cx="4535417" cy="2707005"/>
            </a:xfrm>
            <a:prstGeom prst="rect">
              <a:avLst/>
            </a:prstGeom>
            <a:noFill/>
          </p:spPr>
          <p:txBody>
            <a:bodyPr wrap="square" rtlCol="0">
              <a:spAutoFit/>
            </a:bodyPr>
            <a:lstStyle/>
            <a:p>
              <a:pPr algn="just"/>
              <a:r>
                <a:rPr lang="en-US" altLang="zh-CN" sz="1600" dirty="0">
                  <a:latin typeface="Times New Roman" panose="02020603050405020304" pitchFamily="18" charset="0"/>
                  <a:cs typeface="Times New Roman" panose="02020603050405020304" pitchFamily="18" charset="0"/>
                </a:rPr>
                <a:t>Photovoltaic power potential is closely related to weather. Based on the machine learning algorithm method, we find the degree of influence of different factors on power generation and find the best model for simulated prediction of power generation</a:t>
              </a:r>
              <a:endParaRPr lang="en-US" altLang="zh-CN" sz="1600" dirty="0">
                <a:latin typeface="Times New Roman" panose="02020603050405020304" pitchFamily="18" charset="0"/>
                <a:cs typeface="Times New Roman" panose="02020603050405020304" pitchFamily="18" charset="0"/>
              </a:endParaRPr>
            </a:p>
            <a:p>
              <a:pPr algn="just"/>
              <a:r>
                <a:rPr lang="en-US" altLang="zh-CN" sz="1600" dirty="0">
                  <a:latin typeface="Times New Roman" panose="02020603050405020304" pitchFamily="18" charset="0"/>
                  <a:cs typeface="Times New Roman" panose="02020603050405020304" pitchFamily="18" charset="0"/>
                </a:rPr>
                <a:t>Predicting solar power generation from weather, the XGBoost modle performs better than support vector machine and linear regression .</a:t>
              </a:r>
              <a:endParaRPr lang="en-US" altLang="zh-CN" sz="1600" dirty="0">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7603894" y="8414395"/>
            <a:ext cx="6059805" cy="2127250"/>
            <a:chOff x="8261634" y="7501255"/>
            <a:chExt cx="6059805" cy="2127250"/>
          </a:xfrm>
        </p:grpSpPr>
        <p:sp>
          <p:nvSpPr>
            <p:cNvPr id="40" name="文本框 39"/>
            <p:cNvSpPr txBox="1"/>
            <p:nvPr/>
          </p:nvSpPr>
          <p:spPr>
            <a:xfrm>
              <a:off x="9260716" y="7501255"/>
              <a:ext cx="4616413" cy="39878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Task </a:t>
              </a:r>
              <a:r>
                <a:rPr lang="en-US" altLang="zh-CN" sz="2000" b="1"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Return</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on</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Investment</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Analysis</a:t>
              </a:r>
              <a:endParaRPr lang="en-US" sz="2000" b="1" dirty="0">
                <a:latin typeface="Times New Roman" panose="02020603050405020304" pitchFamily="18" charset="0"/>
                <a:cs typeface="Times New Roman" panose="02020603050405020304" pitchFamily="18" charset="0"/>
              </a:endParaRPr>
            </a:p>
          </p:txBody>
        </p:sp>
        <p:sp>
          <p:nvSpPr>
            <p:cNvPr id="41" name="文本框 40"/>
            <p:cNvSpPr txBox="1"/>
            <p:nvPr/>
          </p:nvSpPr>
          <p:spPr>
            <a:xfrm>
              <a:off x="8261634" y="8060055"/>
              <a:ext cx="6059805" cy="1568450"/>
            </a:xfrm>
            <a:prstGeom prst="rect">
              <a:avLst/>
            </a:prstGeom>
            <a:noFill/>
          </p:spPr>
          <p:txBody>
            <a:bodyPr wrap="square" rtlCol="0">
              <a:spAutoFit/>
            </a:bodyPr>
            <a:lstStyle/>
            <a:p>
              <a:pPr algn="just"/>
              <a:r>
                <a:rPr lang="en-US" altLang="zh-CN" sz="1600" dirty="0">
                  <a:latin typeface="Times New Roman" panose="02020603050405020304" pitchFamily="18" charset="0"/>
                  <a:cs typeface="Times New Roman" panose="02020603050405020304" pitchFamily="18" charset="0"/>
                </a:rPr>
                <a:t>The address of the solar panel that generates the data we use is near London Heathrow Airport. We calculate the price and installation cost of this solar panel and calculate a payback period of 15 years by projecting the amount of electricity generated in future years and the expense of conventional electricity. We did not take into account other costs such as equipment damage and maintenance.</a:t>
              </a:r>
              <a:endParaRPr lang="en-US" altLang="zh-CN" sz="1600" dirty="0">
                <a:latin typeface="Times New Roman" panose="02020603050405020304" pitchFamily="18" charset="0"/>
                <a:cs typeface="Times New Roman" panose="02020603050405020304" pitchFamily="18" charset="0"/>
              </a:endParaRPr>
            </a:p>
          </p:txBody>
        </p:sp>
      </p:grpSp>
      <p:pic>
        <p:nvPicPr>
          <p:cNvPr id="2" name="图片 1"/>
          <p:cNvPicPr>
            <a:picLocks noChangeAspect="1"/>
          </p:cNvPicPr>
          <p:nvPr/>
        </p:nvPicPr>
        <p:blipFill>
          <a:blip r:embed="rId1"/>
          <a:srcRect l="12214" t="38663" r="21956" b="24818"/>
          <a:stretch>
            <a:fillRect/>
          </a:stretch>
        </p:blipFill>
        <p:spPr>
          <a:xfrm>
            <a:off x="8183880" y="2700655"/>
            <a:ext cx="6038850" cy="2326640"/>
          </a:xfrm>
          <a:prstGeom prst="rect">
            <a:avLst/>
          </a:prstGeom>
          <a:noFill/>
          <a:ln>
            <a:noFill/>
          </a:ln>
        </p:spPr>
      </p:pic>
      <p:pic>
        <p:nvPicPr>
          <p:cNvPr id="7" name="图片 2"/>
          <p:cNvPicPr>
            <a:picLocks noChangeAspect="1"/>
          </p:cNvPicPr>
          <p:nvPr/>
        </p:nvPicPr>
        <p:blipFill>
          <a:blip r:embed="rId2"/>
          <a:stretch>
            <a:fillRect/>
          </a:stretch>
        </p:blipFill>
        <p:spPr>
          <a:xfrm>
            <a:off x="8884920" y="5391150"/>
            <a:ext cx="4692650" cy="2759710"/>
          </a:xfrm>
          <a:prstGeom prst="rect">
            <a:avLst/>
          </a:prstGeom>
          <a:noFill/>
          <a:ln>
            <a:noFill/>
          </a:ln>
        </p:spPr>
      </p:pic>
    </p:spTree>
  </p:cSld>
  <p:clrMapOvr>
    <a:masterClrMapping/>
  </p:clrMapOvr>
</p:sld>
</file>

<file path=ppt/tags/tag1.xml><?xml version="1.0" encoding="utf-8"?>
<p:tagLst xmlns:p="http://schemas.openxmlformats.org/presentationml/2006/main">
  <p:tag name="COMMONDATA" val="eyJoZGlkIjoiMDQ4NDQ0ZTMwNjc5M2RkMDczN2IzMGE1MDU5NzNlYTE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3373</Words>
  <Application>WPS 演示</Application>
  <PresentationFormat>Custom</PresentationFormat>
  <Paragraphs>77</Paragraphs>
  <Slides>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vt:i4>
      </vt:variant>
    </vt:vector>
  </HeadingPairs>
  <TitlesOfParts>
    <vt:vector size="13" baseType="lpstr">
      <vt:lpstr>Arial</vt:lpstr>
      <vt:lpstr>宋体</vt:lpstr>
      <vt:lpstr>Wingdings</vt:lpstr>
      <vt:lpstr>Times New Roman</vt:lpstr>
      <vt:lpstr>Georgia</vt:lpstr>
      <vt:lpstr>Calibri</vt:lpstr>
      <vt:lpstr>微软雅黑</vt:lpstr>
      <vt:lpstr>Arial Unicode MS</vt:lpstr>
      <vt:lpstr>等线 Light</vt:lpstr>
      <vt:lpstr>Calibri Light</vt:lpstr>
      <vt:lpstr>等线</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倦 客</dc:creator>
  <cp:lastModifiedBy>瑾菲</cp:lastModifiedBy>
  <cp:revision>118</cp:revision>
  <dcterms:created xsi:type="dcterms:W3CDTF">2020-09-12T03:29:00Z</dcterms:created>
  <dcterms:modified xsi:type="dcterms:W3CDTF">2022-08-08T12:27:08Z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02EF7527DDD04522BEECFCC2FA5C777F</vt:lpwstr>
  </property>
  <property fmtid="{D5CDD505-2E9C-101B-9397-08002B2CF9AE}" pid="3" name="KSOProductBuildVer">
    <vt:lpwstr>2052-11.1.0.12302</vt:lpwstr>
  </property>
</Properties>
</file>