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21386800" cy="30279975"/>
  <p:notesSz cx="6797675" cy="9874250"/>
  <p:defaultTextStyle>
    <a:defPPr>
      <a:defRPr lang="en-US"/>
    </a:defPPr>
    <a:lvl1pPr algn="l" defTabSz="2951163" rtl="0" fontAlgn="base">
      <a:spcBef>
        <a:spcPct val="0"/>
      </a:spcBef>
      <a:spcAft>
        <a:spcPct val="0"/>
      </a:spcAft>
      <a:defRPr sz="5800" kern="1200">
        <a:solidFill>
          <a:schemeClr val="tx1"/>
        </a:solidFill>
        <a:latin typeface="Broadway" pitchFamily="82" charset="0"/>
        <a:ea typeface="+mn-ea"/>
        <a:cs typeface="Arial" charset="0"/>
      </a:defRPr>
    </a:lvl1pPr>
    <a:lvl2pPr marL="1474788" indent="-1017588" algn="l" defTabSz="2951163" rtl="0" fontAlgn="base">
      <a:spcBef>
        <a:spcPct val="0"/>
      </a:spcBef>
      <a:spcAft>
        <a:spcPct val="0"/>
      </a:spcAft>
      <a:defRPr sz="5800" kern="1200">
        <a:solidFill>
          <a:schemeClr val="tx1"/>
        </a:solidFill>
        <a:latin typeface="Broadway" pitchFamily="82" charset="0"/>
        <a:ea typeface="+mn-ea"/>
        <a:cs typeface="Arial" charset="0"/>
      </a:defRPr>
    </a:lvl2pPr>
    <a:lvl3pPr marL="2951163" indent="-2036763" algn="l" defTabSz="2951163" rtl="0" fontAlgn="base">
      <a:spcBef>
        <a:spcPct val="0"/>
      </a:spcBef>
      <a:spcAft>
        <a:spcPct val="0"/>
      </a:spcAft>
      <a:defRPr sz="5800" kern="1200">
        <a:solidFill>
          <a:schemeClr val="tx1"/>
        </a:solidFill>
        <a:latin typeface="Broadway" pitchFamily="82" charset="0"/>
        <a:ea typeface="+mn-ea"/>
        <a:cs typeface="Arial" charset="0"/>
      </a:defRPr>
    </a:lvl3pPr>
    <a:lvl4pPr marL="4427538" indent="-3055938" algn="l" defTabSz="2951163" rtl="0" fontAlgn="base">
      <a:spcBef>
        <a:spcPct val="0"/>
      </a:spcBef>
      <a:spcAft>
        <a:spcPct val="0"/>
      </a:spcAft>
      <a:defRPr sz="5800" kern="1200">
        <a:solidFill>
          <a:schemeClr val="tx1"/>
        </a:solidFill>
        <a:latin typeface="Broadway" pitchFamily="82" charset="0"/>
        <a:ea typeface="+mn-ea"/>
        <a:cs typeface="Arial" charset="0"/>
      </a:defRPr>
    </a:lvl4pPr>
    <a:lvl5pPr marL="5903913" indent="-4075113" algn="l" defTabSz="2951163" rtl="0" fontAlgn="base">
      <a:spcBef>
        <a:spcPct val="0"/>
      </a:spcBef>
      <a:spcAft>
        <a:spcPct val="0"/>
      </a:spcAft>
      <a:defRPr sz="5800" kern="1200">
        <a:solidFill>
          <a:schemeClr val="tx1"/>
        </a:solidFill>
        <a:latin typeface="Broadway" pitchFamily="82" charset="0"/>
        <a:ea typeface="+mn-ea"/>
        <a:cs typeface="Arial" charset="0"/>
      </a:defRPr>
    </a:lvl5pPr>
    <a:lvl6pPr marL="2286000" algn="l" defTabSz="914400" rtl="0" eaLnBrk="1" latinLnBrk="0" hangingPunct="1">
      <a:defRPr sz="5800" kern="1200">
        <a:solidFill>
          <a:schemeClr val="tx1"/>
        </a:solidFill>
        <a:latin typeface="Broadway" pitchFamily="82" charset="0"/>
        <a:ea typeface="+mn-ea"/>
        <a:cs typeface="Arial" charset="0"/>
      </a:defRPr>
    </a:lvl6pPr>
    <a:lvl7pPr marL="2743200" algn="l" defTabSz="914400" rtl="0" eaLnBrk="1" latinLnBrk="0" hangingPunct="1">
      <a:defRPr sz="5800" kern="1200">
        <a:solidFill>
          <a:schemeClr val="tx1"/>
        </a:solidFill>
        <a:latin typeface="Broadway" pitchFamily="82" charset="0"/>
        <a:ea typeface="+mn-ea"/>
        <a:cs typeface="Arial" charset="0"/>
      </a:defRPr>
    </a:lvl7pPr>
    <a:lvl8pPr marL="3200400" algn="l" defTabSz="914400" rtl="0" eaLnBrk="1" latinLnBrk="0" hangingPunct="1">
      <a:defRPr sz="5800" kern="1200">
        <a:solidFill>
          <a:schemeClr val="tx1"/>
        </a:solidFill>
        <a:latin typeface="Broadway" pitchFamily="82" charset="0"/>
        <a:ea typeface="+mn-ea"/>
        <a:cs typeface="Arial" charset="0"/>
      </a:defRPr>
    </a:lvl8pPr>
    <a:lvl9pPr marL="3657600" algn="l" defTabSz="914400" rtl="0" eaLnBrk="1" latinLnBrk="0" hangingPunct="1">
      <a:defRPr sz="5800" kern="1200">
        <a:solidFill>
          <a:schemeClr val="tx1"/>
        </a:solidFill>
        <a:latin typeface="Broadway" pitchFamily="82"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40" d="100"/>
          <a:sy n="40" d="100"/>
        </p:scale>
        <p:origin x="-936" y="-54"/>
      </p:cViewPr>
      <p:guideLst>
        <p:guide orient="horz" pos="9537"/>
        <p:guide pos="67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46400"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GB"/>
          </a:p>
        </p:txBody>
      </p:sp>
      <p:sp>
        <p:nvSpPr>
          <p:cNvPr id="16387" name="Rectangle 3"/>
          <p:cNvSpPr>
            <a:spLocks noGrp="1" noChangeArrowheads="1"/>
          </p:cNvSpPr>
          <p:nvPr>
            <p:ph type="dt" sz="quarter" idx="1"/>
          </p:nvPr>
        </p:nvSpPr>
        <p:spPr bwMode="auto">
          <a:xfrm>
            <a:off x="3849688" y="0"/>
            <a:ext cx="2946400"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B4019C93-A7B0-49B0-9E77-53B36ECD297D}" type="datetimeFigureOut">
              <a:rPr lang="en-GB"/>
              <a:pPr>
                <a:defRPr/>
              </a:pPr>
              <a:t>15/02/2012</a:t>
            </a:fld>
            <a:endParaRPr lang="en-GB"/>
          </a:p>
        </p:txBody>
      </p:sp>
      <p:sp>
        <p:nvSpPr>
          <p:cNvPr id="16388" name="Rectangle 4"/>
          <p:cNvSpPr>
            <a:spLocks noGrp="1" noChangeArrowheads="1"/>
          </p:cNvSpPr>
          <p:nvPr>
            <p:ph type="ftr" sz="quarter" idx="2"/>
          </p:nvPr>
        </p:nvSpPr>
        <p:spPr bwMode="auto">
          <a:xfrm>
            <a:off x="0" y="9378950"/>
            <a:ext cx="2946400" cy="49371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GB"/>
          </a:p>
        </p:txBody>
      </p:sp>
      <p:sp>
        <p:nvSpPr>
          <p:cNvPr id="16389" name="Rectangle 5"/>
          <p:cNvSpPr>
            <a:spLocks noGrp="1" noChangeArrowheads="1"/>
          </p:cNvSpPr>
          <p:nvPr>
            <p:ph type="sldNum" sz="quarter" idx="3"/>
          </p:nvPr>
        </p:nvSpPr>
        <p:spPr bwMode="auto">
          <a:xfrm>
            <a:off x="3849688" y="9378950"/>
            <a:ext cx="2946400" cy="49371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2B19BC6A-BEFF-4EA7-9487-2B1947A4A8DF}" type="slidenum">
              <a:rPr lang="en-GB"/>
              <a:pPr>
                <a:defRPr/>
              </a:pPr>
              <a:t>‹#›</a:t>
            </a:fld>
            <a:endParaRPr lang="en-GB"/>
          </a:p>
        </p:txBody>
      </p:sp>
    </p:spTree>
    <p:extLst>
      <p:ext uri="{BB962C8B-B14F-4D97-AF65-F5344CB8AC3E}">
        <p14:creationId xmlns:p14="http://schemas.microsoft.com/office/powerpoint/2010/main" val="896473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GB"/>
          </a:p>
        </p:txBody>
      </p:sp>
      <p:sp>
        <p:nvSpPr>
          <p:cNvPr id="3" name="Date Placeholder 2"/>
          <p:cNvSpPr>
            <a:spLocks noGrp="1"/>
          </p:cNvSpPr>
          <p:nvPr>
            <p:ph type="dt" idx="1"/>
          </p:nvPr>
        </p:nvSpPr>
        <p:spPr>
          <a:xfrm>
            <a:off x="3849688" y="0"/>
            <a:ext cx="2946400" cy="493713"/>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3069C060-7EB0-4DCF-8A4B-5709779421BF}" type="datetimeFigureOut">
              <a:rPr lang="en-US"/>
              <a:pPr>
                <a:defRPr/>
              </a:pPr>
              <a:t>2/15/2012</a:t>
            </a:fld>
            <a:endParaRPr lang="en-GB"/>
          </a:p>
        </p:txBody>
      </p:sp>
      <p:sp>
        <p:nvSpPr>
          <p:cNvPr id="4" name="Slide Image Placeholder 3"/>
          <p:cNvSpPr>
            <a:spLocks noGrp="1" noRot="1" noChangeAspect="1"/>
          </p:cNvSpPr>
          <p:nvPr>
            <p:ph type="sldImg" idx="2"/>
          </p:nvPr>
        </p:nvSpPr>
        <p:spPr>
          <a:xfrm>
            <a:off x="2092325" y="741363"/>
            <a:ext cx="2613025" cy="37020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691063"/>
            <a:ext cx="5438775" cy="4443412"/>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9378950"/>
            <a:ext cx="2946400" cy="493713"/>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GB"/>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4A45E5A1-9FB7-495A-8D75-162016A45891}" type="slidenum">
              <a:rPr lang="en-GB"/>
              <a:pPr>
                <a:defRPr/>
              </a:pPr>
              <a:t>‹#›</a:t>
            </a:fld>
            <a:endParaRPr lang="en-GB"/>
          </a:p>
        </p:txBody>
      </p:sp>
    </p:spTree>
    <p:extLst>
      <p:ext uri="{BB962C8B-B14F-4D97-AF65-F5344CB8AC3E}">
        <p14:creationId xmlns:p14="http://schemas.microsoft.com/office/powerpoint/2010/main" val="545345610"/>
      </p:ext>
    </p:extLst>
  </p:cSld>
  <p:clrMap bg1="lt1" tx1="dk1" bg2="lt2" tx2="dk2" accent1="accent1" accent2="accent2" accent3="accent3" accent4="accent4" accent5="accent5" accent6="accent6" hlink="hlink" folHlink="folHlink"/>
  <p:notesStyle>
    <a:lvl1pPr algn="l" defTabSz="2951163" rtl="0" eaLnBrk="0" fontAlgn="base" hangingPunct="0">
      <a:spcBef>
        <a:spcPct val="30000"/>
      </a:spcBef>
      <a:spcAft>
        <a:spcPct val="0"/>
      </a:spcAft>
      <a:defRPr sz="3900" kern="1200">
        <a:solidFill>
          <a:schemeClr val="tx1"/>
        </a:solidFill>
        <a:latin typeface="+mn-lt"/>
        <a:ea typeface="+mn-ea"/>
        <a:cs typeface="+mn-cs"/>
      </a:defRPr>
    </a:lvl1pPr>
    <a:lvl2pPr marL="1474788" algn="l" defTabSz="2951163" rtl="0" eaLnBrk="0" fontAlgn="base" hangingPunct="0">
      <a:spcBef>
        <a:spcPct val="30000"/>
      </a:spcBef>
      <a:spcAft>
        <a:spcPct val="0"/>
      </a:spcAft>
      <a:defRPr sz="3900" kern="1200">
        <a:solidFill>
          <a:schemeClr val="tx1"/>
        </a:solidFill>
        <a:latin typeface="+mn-lt"/>
        <a:ea typeface="+mn-ea"/>
        <a:cs typeface="+mn-cs"/>
      </a:defRPr>
    </a:lvl2pPr>
    <a:lvl3pPr marL="2951163" algn="l" defTabSz="2951163" rtl="0" eaLnBrk="0" fontAlgn="base" hangingPunct="0">
      <a:spcBef>
        <a:spcPct val="30000"/>
      </a:spcBef>
      <a:spcAft>
        <a:spcPct val="0"/>
      </a:spcAft>
      <a:defRPr sz="3900" kern="1200">
        <a:solidFill>
          <a:schemeClr val="tx1"/>
        </a:solidFill>
        <a:latin typeface="+mn-lt"/>
        <a:ea typeface="+mn-ea"/>
        <a:cs typeface="+mn-cs"/>
      </a:defRPr>
    </a:lvl3pPr>
    <a:lvl4pPr marL="4427538" algn="l" defTabSz="2951163" rtl="0" eaLnBrk="0" fontAlgn="base" hangingPunct="0">
      <a:spcBef>
        <a:spcPct val="30000"/>
      </a:spcBef>
      <a:spcAft>
        <a:spcPct val="0"/>
      </a:spcAft>
      <a:defRPr sz="3900" kern="1200">
        <a:solidFill>
          <a:schemeClr val="tx1"/>
        </a:solidFill>
        <a:latin typeface="+mn-lt"/>
        <a:ea typeface="+mn-ea"/>
        <a:cs typeface="+mn-cs"/>
      </a:defRPr>
    </a:lvl4pPr>
    <a:lvl5pPr marL="5903913" algn="l" defTabSz="2951163" rtl="0" eaLnBrk="0" fontAlgn="base" hangingPunct="0">
      <a:spcBef>
        <a:spcPct val="30000"/>
      </a:spcBef>
      <a:spcAft>
        <a:spcPct val="0"/>
      </a:spcAft>
      <a:defRPr sz="3900" kern="1200">
        <a:solidFill>
          <a:schemeClr val="tx1"/>
        </a:solidFill>
        <a:latin typeface="+mn-lt"/>
        <a:ea typeface="+mn-ea"/>
        <a:cs typeface="+mn-cs"/>
      </a:defRPr>
    </a:lvl5pPr>
    <a:lvl6pPr marL="7380808" algn="l" defTabSz="2952323" rtl="0" eaLnBrk="1" latinLnBrk="0" hangingPunct="1">
      <a:defRPr sz="3900" kern="1200">
        <a:solidFill>
          <a:schemeClr val="tx1"/>
        </a:solidFill>
        <a:latin typeface="+mn-lt"/>
        <a:ea typeface="+mn-ea"/>
        <a:cs typeface="+mn-cs"/>
      </a:defRPr>
    </a:lvl6pPr>
    <a:lvl7pPr marL="8856970" algn="l" defTabSz="2952323" rtl="0" eaLnBrk="1" latinLnBrk="0" hangingPunct="1">
      <a:defRPr sz="3900" kern="1200">
        <a:solidFill>
          <a:schemeClr val="tx1"/>
        </a:solidFill>
        <a:latin typeface="+mn-lt"/>
        <a:ea typeface="+mn-ea"/>
        <a:cs typeface="+mn-cs"/>
      </a:defRPr>
    </a:lvl7pPr>
    <a:lvl8pPr marL="10333131" algn="l" defTabSz="2952323" rtl="0" eaLnBrk="1" latinLnBrk="0" hangingPunct="1">
      <a:defRPr sz="3900" kern="1200">
        <a:solidFill>
          <a:schemeClr val="tx1"/>
        </a:solidFill>
        <a:latin typeface="+mn-lt"/>
        <a:ea typeface="+mn-ea"/>
        <a:cs typeface="+mn-cs"/>
      </a:defRPr>
    </a:lvl8pPr>
    <a:lvl9pPr marL="11809293" algn="l" defTabSz="2952323"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5800">
                <a:solidFill>
                  <a:schemeClr val="tx1"/>
                </a:solidFill>
                <a:latin typeface="Broadway" pitchFamily="82" charset="0"/>
                <a:cs typeface="Arial" charset="0"/>
              </a:defRPr>
            </a:lvl1pPr>
            <a:lvl2pPr marL="742950" indent="-285750" eaLnBrk="0" hangingPunct="0">
              <a:defRPr sz="5800">
                <a:solidFill>
                  <a:schemeClr val="tx1"/>
                </a:solidFill>
                <a:latin typeface="Broadway" pitchFamily="82" charset="0"/>
                <a:cs typeface="Arial" charset="0"/>
              </a:defRPr>
            </a:lvl2pPr>
            <a:lvl3pPr marL="1143000" indent="-228600" eaLnBrk="0" hangingPunct="0">
              <a:defRPr sz="5800">
                <a:solidFill>
                  <a:schemeClr val="tx1"/>
                </a:solidFill>
                <a:latin typeface="Broadway" pitchFamily="82" charset="0"/>
                <a:cs typeface="Arial" charset="0"/>
              </a:defRPr>
            </a:lvl3pPr>
            <a:lvl4pPr marL="1600200" indent="-228600" eaLnBrk="0" hangingPunct="0">
              <a:defRPr sz="5800">
                <a:solidFill>
                  <a:schemeClr val="tx1"/>
                </a:solidFill>
                <a:latin typeface="Broadway" pitchFamily="82" charset="0"/>
                <a:cs typeface="Arial" charset="0"/>
              </a:defRPr>
            </a:lvl4pPr>
            <a:lvl5pPr marL="2057400" indent="-228600" eaLnBrk="0" hangingPunct="0">
              <a:defRPr sz="5800">
                <a:solidFill>
                  <a:schemeClr val="tx1"/>
                </a:solidFill>
                <a:latin typeface="Broadway" pitchFamily="82" charset="0"/>
                <a:cs typeface="Arial" charset="0"/>
              </a:defRPr>
            </a:lvl5pPr>
            <a:lvl6pPr marL="2514600" indent="-228600" defTabSz="2951163" eaLnBrk="0" fontAlgn="base" hangingPunct="0">
              <a:spcBef>
                <a:spcPct val="0"/>
              </a:spcBef>
              <a:spcAft>
                <a:spcPct val="0"/>
              </a:spcAft>
              <a:defRPr sz="5800">
                <a:solidFill>
                  <a:schemeClr val="tx1"/>
                </a:solidFill>
                <a:latin typeface="Broadway" pitchFamily="82" charset="0"/>
                <a:cs typeface="Arial" charset="0"/>
              </a:defRPr>
            </a:lvl6pPr>
            <a:lvl7pPr marL="2971800" indent="-228600" defTabSz="2951163" eaLnBrk="0" fontAlgn="base" hangingPunct="0">
              <a:spcBef>
                <a:spcPct val="0"/>
              </a:spcBef>
              <a:spcAft>
                <a:spcPct val="0"/>
              </a:spcAft>
              <a:defRPr sz="5800">
                <a:solidFill>
                  <a:schemeClr val="tx1"/>
                </a:solidFill>
                <a:latin typeface="Broadway" pitchFamily="82" charset="0"/>
                <a:cs typeface="Arial" charset="0"/>
              </a:defRPr>
            </a:lvl7pPr>
            <a:lvl8pPr marL="3429000" indent="-228600" defTabSz="2951163" eaLnBrk="0" fontAlgn="base" hangingPunct="0">
              <a:spcBef>
                <a:spcPct val="0"/>
              </a:spcBef>
              <a:spcAft>
                <a:spcPct val="0"/>
              </a:spcAft>
              <a:defRPr sz="5800">
                <a:solidFill>
                  <a:schemeClr val="tx1"/>
                </a:solidFill>
                <a:latin typeface="Broadway" pitchFamily="82" charset="0"/>
                <a:cs typeface="Arial" charset="0"/>
              </a:defRPr>
            </a:lvl8pPr>
            <a:lvl9pPr marL="3886200" indent="-228600" defTabSz="2951163" eaLnBrk="0" fontAlgn="base" hangingPunct="0">
              <a:spcBef>
                <a:spcPct val="0"/>
              </a:spcBef>
              <a:spcAft>
                <a:spcPct val="0"/>
              </a:spcAft>
              <a:defRPr sz="5800">
                <a:solidFill>
                  <a:schemeClr val="tx1"/>
                </a:solidFill>
                <a:latin typeface="Broadway" pitchFamily="82" charset="0"/>
                <a:cs typeface="Arial" charset="0"/>
              </a:defRPr>
            </a:lvl9pPr>
          </a:lstStyle>
          <a:p>
            <a:pPr eaLnBrk="1" hangingPunct="1"/>
            <a:fld id="{B0466E69-2E86-4370-B624-D103E891F3D7}" type="slidenum">
              <a:rPr lang="en-GB" sz="1200" smtClean="0">
                <a:latin typeface="Calibri" pitchFamily="34" charset="0"/>
              </a:rPr>
              <a:pPr eaLnBrk="1" hangingPunct="1"/>
              <a:t>1</a:t>
            </a:fld>
            <a:endParaRPr lang="en-GB" sz="1200"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0"/>
            <a:ext cx="18178780" cy="6490569"/>
          </a:xfrm>
        </p:spPr>
        <p:txBody>
          <a:bodyPr/>
          <a:lstStyle/>
          <a:p>
            <a:r>
              <a:rPr lang="en-US" smtClean="0"/>
              <a:t>Click to edit Master title style</a:t>
            </a:r>
            <a:endParaRPr lang="en-GB"/>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1C3B68C-C9ED-4518-AACF-837307AD4EB5}" type="datetimeFigureOut">
              <a:rPr lang="en-US"/>
              <a:pPr>
                <a:defRPr/>
              </a:pPr>
              <a:t>2/15/2012</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DAB2751-9DDC-4790-8541-8B37C4097E18}" type="slidenum">
              <a:rPr lang="en-GB"/>
              <a:pPr>
                <a:defRPr/>
              </a:pPr>
              <a:t>‹#›</a:t>
            </a:fld>
            <a:endParaRPr lang="en-GB"/>
          </a:p>
        </p:txBody>
      </p:sp>
    </p:spTree>
    <p:extLst>
      <p:ext uri="{BB962C8B-B14F-4D97-AF65-F5344CB8AC3E}">
        <p14:creationId xmlns:p14="http://schemas.microsoft.com/office/powerpoint/2010/main" val="3002532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36ED7CB5-0926-40EE-B2BE-34AFD370DC9E}" type="datetimeFigureOut">
              <a:rPr lang="en-US"/>
              <a:pPr>
                <a:defRPr/>
              </a:pPr>
              <a:t>2/15/2012</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E19C8F1-CC8C-4AD0-8B0B-22862E712604}" type="slidenum">
              <a:rPr lang="en-GB"/>
              <a:pPr>
                <a:defRPr/>
              </a:pPr>
              <a:t>‹#›</a:t>
            </a:fld>
            <a:endParaRPr lang="en-GB"/>
          </a:p>
        </p:txBody>
      </p:sp>
    </p:spTree>
    <p:extLst>
      <p:ext uri="{BB962C8B-B14F-4D97-AF65-F5344CB8AC3E}">
        <p14:creationId xmlns:p14="http://schemas.microsoft.com/office/powerpoint/2010/main" val="157543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264736" y="5355072"/>
            <a:ext cx="11254060" cy="11407560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2553" y="5355072"/>
            <a:ext cx="33405737" cy="114075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3F118924-296B-444B-BCE0-90E84CE3DBA0}" type="datetimeFigureOut">
              <a:rPr lang="en-US"/>
              <a:pPr>
                <a:defRPr/>
              </a:pPr>
              <a:t>2/15/2012</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540A27C4-7739-4E80-B854-DF1A0B7E5649}" type="slidenum">
              <a:rPr lang="en-GB"/>
              <a:pPr>
                <a:defRPr/>
              </a:pPr>
              <a:t>‹#›</a:t>
            </a:fld>
            <a:endParaRPr lang="en-GB"/>
          </a:p>
        </p:txBody>
      </p:sp>
    </p:spTree>
    <p:extLst>
      <p:ext uri="{BB962C8B-B14F-4D97-AF65-F5344CB8AC3E}">
        <p14:creationId xmlns:p14="http://schemas.microsoft.com/office/powerpoint/2010/main" val="126826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1A8163A0-17CF-4A4D-8470-89712E12815B}" type="datetimeFigureOut">
              <a:rPr lang="en-US"/>
              <a:pPr>
                <a:defRPr/>
              </a:pPr>
              <a:t>2/15/2012</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D5CD1E4-A258-460E-8128-1F65E9C96C7C}" type="slidenum">
              <a:rPr lang="en-GB"/>
              <a:pPr>
                <a:defRPr/>
              </a:pPr>
              <a:t>‹#›</a:t>
            </a:fld>
            <a:endParaRPr lang="en-GB"/>
          </a:p>
        </p:txBody>
      </p:sp>
    </p:spTree>
    <p:extLst>
      <p:ext uri="{BB962C8B-B14F-4D97-AF65-F5344CB8AC3E}">
        <p14:creationId xmlns:p14="http://schemas.microsoft.com/office/powerpoint/2010/main" val="120469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0" y="19457690"/>
            <a:ext cx="18178780" cy="6013939"/>
          </a:xfrm>
        </p:spPr>
        <p:txBody>
          <a:bodyPr anchor="t"/>
          <a:lstStyle>
            <a:lvl1pPr algn="l">
              <a:defRPr sz="12900" b="1" cap="all"/>
            </a:lvl1pPr>
          </a:lstStyle>
          <a:p>
            <a:r>
              <a:rPr lang="en-US" smtClean="0"/>
              <a:t>Click to edit Master title style</a:t>
            </a:r>
            <a:endParaRPr lang="en-GB"/>
          </a:p>
        </p:txBody>
      </p:sp>
      <p:sp>
        <p:nvSpPr>
          <p:cNvPr id="3" name="Text Placeholder 2"/>
          <p:cNvSpPr>
            <a:spLocks noGrp="1"/>
          </p:cNvSpPr>
          <p:nvPr>
            <p:ph type="body" idx="1"/>
          </p:nvPr>
        </p:nvSpPr>
        <p:spPr>
          <a:xfrm>
            <a:off x="1689410" y="12833948"/>
            <a:ext cx="18178780" cy="6623742"/>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486E96A-3A8D-4F09-B347-CFE6B2C1F80E}" type="datetimeFigureOut">
              <a:rPr lang="en-US"/>
              <a:pPr>
                <a:defRPr/>
              </a:pPr>
              <a:t>2/15/2012</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C96220D-F81E-4474-87B0-78F8E34121BE}" type="slidenum">
              <a:rPr lang="en-GB"/>
              <a:pPr>
                <a:defRPr/>
              </a:pPr>
              <a:t>‹#›</a:t>
            </a:fld>
            <a:endParaRPr lang="en-GB"/>
          </a:p>
        </p:txBody>
      </p:sp>
    </p:spTree>
    <p:extLst>
      <p:ext uri="{BB962C8B-B14F-4D97-AF65-F5344CB8AC3E}">
        <p14:creationId xmlns:p14="http://schemas.microsoft.com/office/powerpoint/2010/main" val="218206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2554"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25188899"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9A1F1DB4-340C-4B84-BC8C-6D5075AC7847}" type="datetimeFigureOut">
              <a:rPr lang="en-US"/>
              <a:pPr>
                <a:defRPr/>
              </a:pPr>
              <a:t>2/15/2012</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2576F186-5570-47B8-8307-B53CE3A763F4}" type="slidenum">
              <a:rPr lang="en-GB"/>
              <a:pPr>
                <a:defRPr/>
              </a:pPr>
              <a:t>‹#›</a:t>
            </a:fld>
            <a:endParaRPr lang="en-GB"/>
          </a:p>
        </p:txBody>
      </p:sp>
    </p:spTree>
    <p:extLst>
      <p:ext uri="{BB962C8B-B14F-4D97-AF65-F5344CB8AC3E}">
        <p14:creationId xmlns:p14="http://schemas.microsoft.com/office/powerpoint/2010/main" val="1863837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340" y="1212603"/>
            <a:ext cx="19248120" cy="5046663"/>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0864198"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905F5A08-6D6C-4B3E-A10F-932009AF51CE}" type="datetimeFigureOut">
              <a:rPr lang="en-US"/>
              <a:pPr>
                <a:defRPr/>
              </a:pPr>
              <a:t>2/15/2012</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CA6DD6B0-6A34-4BDA-903B-A07C1246F84A}" type="slidenum">
              <a:rPr lang="en-GB"/>
              <a:pPr>
                <a:defRPr/>
              </a:pPr>
              <a:t>‹#›</a:t>
            </a:fld>
            <a:endParaRPr lang="en-GB"/>
          </a:p>
        </p:txBody>
      </p:sp>
    </p:spTree>
    <p:extLst>
      <p:ext uri="{BB962C8B-B14F-4D97-AF65-F5344CB8AC3E}">
        <p14:creationId xmlns:p14="http://schemas.microsoft.com/office/powerpoint/2010/main" val="2944914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A534534F-D351-43EF-8F26-8CFB3FEFF496}" type="datetimeFigureOut">
              <a:rPr lang="en-US"/>
              <a:pPr>
                <a:defRPr/>
              </a:pPr>
              <a:t>2/15/2012</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305AAC25-8C2B-4E81-B377-CDBDE7C41CE4}" type="slidenum">
              <a:rPr lang="en-GB"/>
              <a:pPr>
                <a:defRPr/>
              </a:pPr>
              <a:t>‹#›</a:t>
            </a:fld>
            <a:endParaRPr lang="en-GB"/>
          </a:p>
        </p:txBody>
      </p:sp>
    </p:spTree>
    <p:extLst>
      <p:ext uri="{BB962C8B-B14F-4D97-AF65-F5344CB8AC3E}">
        <p14:creationId xmlns:p14="http://schemas.microsoft.com/office/powerpoint/2010/main" val="2204647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0525469-4F06-41FC-A95C-2FB04E6001B3}" type="datetimeFigureOut">
              <a:rPr lang="en-US"/>
              <a:pPr>
                <a:defRPr/>
              </a:pPr>
              <a:t>2/15/2012</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136FBCD3-32AF-404B-B45A-FE9F79AA8142}" type="slidenum">
              <a:rPr lang="en-GB"/>
              <a:pPr>
                <a:defRPr/>
              </a:pPr>
              <a:t>‹#›</a:t>
            </a:fld>
            <a:endParaRPr lang="en-GB"/>
          </a:p>
        </p:txBody>
      </p:sp>
    </p:spTree>
    <p:extLst>
      <p:ext uri="{BB962C8B-B14F-4D97-AF65-F5344CB8AC3E}">
        <p14:creationId xmlns:p14="http://schemas.microsoft.com/office/powerpoint/2010/main" val="4104674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1" y="1205591"/>
            <a:ext cx="7036110" cy="5130774"/>
          </a:xfrm>
        </p:spPr>
        <p:txBody>
          <a:bodyPr anchor="b"/>
          <a:lstStyle>
            <a:lvl1pPr algn="l">
              <a:defRPr sz="6500" b="1"/>
            </a:lvl1pPr>
          </a:lstStyle>
          <a:p>
            <a:r>
              <a:rPr lang="en-US" smtClean="0"/>
              <a:t>Click to edit Master title style</a:t>
            </a:r>
            <a:endParaRPr lang="en-GB"/>
          </a:p>
        </p:txBody>
      </p:sp>
      <p:sp>
        <p:nvSpPr>
          <p:cNvPr id="3" name="Content Placeholder 2"/>
          <p:cNvSpPr>
            <a:spLocks noGrp="1"/>
          </p:cNvSpPr>
          <p:nvPr>
            <p:ph idx="1"/>
          </p:nvPr>
        </p:nvSpPr>
        <p:spPr>
          <a:xfrm>
            <a:off x="8361645" y="1205594"/>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069341" y="6336367"/>
            <a:ext cx="7036110" cy="2071234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0AA49FC-4821-405A-A585-4DF4D040F9D0}" type="datetimeFigureOut">
              <a:rPr lang="en-US"/>
              <a:pPr>
                <a:defRPr/>
              </a:pPr>
              <a:t>2/15/2012</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66BA193C-D518-4A6E-A911-1D4CE742EDEA}" type="slidenum">
              <a:rPr lang="en-GB"/>
              <a:pPr>
                <a:defRPr/>
              </a:pPr>
              <a:t>‹#›</a:t>
            </a:fld>
            <a:endParaRPr lang="en-GB"/>
          </a:p>
        </p:txBody>
      </p:sp>
    </p:spTree>
    <p:extLst>
      <p:ext uri="{BB962C8B-B14F-4D97-AF65-F5344CB8AC3E}">
        <p14:creationId xmlns:p14="http://schemas.microsoft.com/office/powerpoint/2010/main" val="42887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2" y="21195982"/>
            <a:ext cx="12832080" cy="2502306"/>
          </a:xfrm>
        </p:spPr>
        <p:txBody>
          <a:bodyPr anchor="b"/>
          <a:lstStyle>
            <a:lvl1pPr algn="l">
              <a:defRPr sz="6500" b="1"/>
            </a:lvl1pPr>
          </a:lstStyle>
          <a:p>
            <a:r>
              <a:rPr lang="en-US" smtClean="0"/>
              <a:t>Click to edit Master title style</a:t>
            </a:r>
            <a:endParaRPr lang="en-GB"/>
          </a:p>
        </p:txBody>
      </p:sp>
      <p:sp>
        <p:nvSpPr>
          <p:cNvPr id="3" name="Picture Placeholder 2"/>
          <p:cNvSpPr>
            <a:spLocks noGrp="1"/>
          </p:cNvSpPr>
          <p:nvPr>
            <p:ph type="pic" idx="1"/>
          </p:nvPr>
        </p:nvSpPr>
        <p:spPr>
          <a:xfrm>
            <a:off x="4191962" y="2705572"/>
            <a:ext cx="12832080" cy="18167985"/>
          </a:xfrm>
        </p:spPr>
        <p:txBody>
          <a:bodyPr rtlCol="0">
            <a:normAutofit/>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pPr lvl="0"/>
            <a:endParaRPr lang="en-GB" noProof="0"/>
          </a:p>
        </p:txBody>
      </p:sp>
      <p:sp>
        <p:nvSpPr>
          <p:cNvPr id="4" name="Text Placeholder 3"/>
          <p:cNvSpPr>
            <a:spLocks noGrp="1"/>
          </p:cNvSpPr>
          <p:nvPr>
            <p:ph type="body" sz="half" idx="2"/>
          </p:nvPr>
        </p:nvSpPr>
        <p:spPr>
          <a:xfrm>
            <a:off x="4191962" y="23698288"/>
            <a:ext cx="12832080" cy="3553689"/>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9120B79-E15F-4A12-A681-158E397DFD33}" type="datetimeFigureOut">
              <a:rPr lang="en-US"/>
              <a:pPr>
                <a:defRPr/>
              </a:pPr>
              <a:t>2/15/2012</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9FB72815-626D-48A3-BFE0-DF96D8D250EA}" type="slidenum">
              <a:rPr lang="en-GB"/>
              <a:pPr>
                <a:defRPr/>
              </a:pPr>
              <a:t>‹#›</a:t>
            </a:fld>
            <a:endParaRPr lang="en-GB"/>
          </a:p>
        </p:txBody>
      </p:sp>
    </p:spTree>
    <p:extLst>
      <p:ext uri="{BB962C8B-B14F-4D97-AF65-F5344CB8AC3E}">
        <p14:creationId xmlns:p14="http://schemas.microsoft.com/office/powerpoint/2010/main" val="4290993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975" y="1212850"/>
            <a:ext cx="19246850"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32" tIns="147616" rIns="295232" bIns="147616" numCol="1" anchor="ctr" anchorCtr="0" compatLnSpc="1">
            <a:prstTxWarp prst="textNoShape">
              <a:avLst/>
            </a:prstTxWarp>
          </a:bodyPr>
          <a:lstStyle/>
          <a:p>
            <a:pPr lvl="0"/>
            <a:r>
              <a:rPr lang="en-US" smtClean="0"/>
              <a:t>Click to edit Master title style</a:t>
            </a:r>
            <a:endParaRPr lang="en-GB" smtClean="0"/>
          </a:p>
        </p:txBody>
      </p:sp>
      <p:sp>
        <p:nvSpPr>
          <p:cNvPr id="1027" name="Text Placeholder 2"/>
          <p:cNvSpPr>
            <a:spLocks noGrp="1"/>
          </p:cNvSpPr>
          <p:nvPr>
            <p:ph type="body" idx="1"/>
          </p:nvPr>
        </p:nvSpPr>
        <p:spPr bwMode="auto">
          <a:xfrm>
            <a:off x="1069975" y="7065963"/>
            <a:ext cx="19246850" cy="1998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32" tIns="147616" rIns="295232" bIns="1476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1069975" y="28065413"/>
            <a:ext cx="4989513" cy="1611312"/>
          </a:xfrm>
          <a:prstGeom prst="rect">
            <a:avLst/>
          </a:prstGeom>
        </p:spPr>
        <p:txBody>
          <a:bodyPr vert="horz" wrap="square" lIns="295232" tIns="147616" rIns="295232" bIns="147616" numCol="1" anchor="ctr" anchorCtr="0" compatLnSpc="1">
            <a:prstTxWarp prst="textNoShape">
              <a:avLst/>
            </a:prstTxWarp>
          </a:bodyPr>
          <a:lstStyle>
            <a:lvl1pPr>
              <a:defRPr sz="3900">
                <a:solidFill>
                  <a:srgbClr val="898989"/>
                </a:solidFill>
                <a:latin typeface="Calibri" pitchFamily="34" charset="0"/>
              </a:defRPr>
            </a:lvl1pPr>
          </a:lstStyle>
          <a:p>
            <a:pPr>
              <a:defRPr/>
            </a:pPr>
            <a:fld id="{4617E0C9-92ED-47BD-899A-CCC055ECE338}" type="datetimeFigureOut">
              <a:rPr lang="en-US"/>
              <a:pPr>
                <a:defRPr/>
              </a:pPr>
              <a:t>2/15/2012</a:t>
            </a:fld>
            <a:endParaRPr lang="en-GB"/>
          </a:p>
        </p:txBody>
      </p:sp>
      <p:sp>
        <p:nvSpPr>
          <p:cNvPr id="5" name="Footer Placeholder 4"/>
          <p:cNvSpPr>
            <a:spLocks noGrp="1"/>
          </p:cNvSpPr>
          <p:nvPr>
            <p:ph type="ftr" sz="quarter" idx="3"/>
          </p:nvPr>
        </p:nvSpPr>
        <p:spPr>
          <a:xfrm>
            <a:off x="7307263" y="28065413"/>
            <a:ext cx="6772275" cy="1611312"/>
          </a:xfrm>
          <a:prstGeom prst="rect">
            <a:avLst/>
          </a:prstGeom>
        </p:spPr>
        <p:txBody>
          <a:bodyPr vert="horz" wrap="square" lIns="295232" tIns="147616" rIns="295232" bIns="147616" numCol="1" anchor="ctr" anchorCtr="0" compatLnSpc="1">
            <a:prstTxWarp prst="textNoShape">
              <a:avLst/>
            </a:prstTxWarp>
          </a:bodyPr>
          <a:lstStyle>
            <a:lvl1pPr algn="ctr">
              <a:defRPr sz="3900">
                <a:solidFill>
                  <a:srgbClr val="898989"/>
                </a:solidFill>
                <a:latin typeface="Calibri" pitchFamily="34" charset="0"/>
              </a:defRPr>
            </a:lvl1pPr>
          </a:lstStyle>
          <a:p>
            <a:pPr>
              <a:defRPr/>
            </a:pPr>
            <a:endParaRPr lang="en-GB"/>
          </a:p>
        </p:txBody>
      </p:sp>
      <p:sp>
        <p:nvSpPr>
          <p:cNvPr id="6" name="Slide Number Placeholder 5"/>
          <p:cNvSpPr>
            <a:spLocks noGrp="1"/>
          </p:cNvSpPr>
          <p:nvPr>
            <p:ph type="sldNum" sz="quarter" idx="4"/>
          </p:nvPr>
        </p:nvSpPr>
        <p:spPr>
          <a:xfrm>
            <a:off x="15327313" y="28065413"/>
            <a:ext cx="4989512" cy="1611312"/>
          </a:xfrm>
          <a:prstGeom prst="rect">
            <a:avLst/>
          </a:prstGeom>
        </p:spPr>
        <p:txBody>
          <a:bodyPr vert="horz" wrap="square" lIns="295232" tIns="147616" rIns="295232" bIns="147616" numCol="1" anchor="ctr" anchorCtr="0" compatLnSpc="1">
            <a:prstTxWarp prst="textNoShape">
              <a:avLst/>
            </a:prstTxWarp>
          </a:bodyPr>
          <a:lstStyle>
            <a:lvl1pPr algn="r">
              <a:defRPr sz="3900">
                <a:solidFill>
                  <a:srgbClr val="898989"/>
                </a:solidFill>
                <a:latin typeface="Calibri" pitchFamily="34" charset="0"/>
              </a:defRPr>
            </a:lvl1pPr>
          </a:lstStyle>
          <a:p>
            <a:pPr>
              <a:defRPr/>
            </a:pPr>
            <a:fld id="{A7FE12A5-7115-4958-9ED7-EEE337F67AE5}"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1163" rtl="0" eaLnBrk="0" fontAlgn="base" hangingPunct="0">
        <a:spcBef>
          <a:spcPct val="0"/>
        </a:spcBef>
        <a:spcAft>
          <a:spcPct val="0"/>
        </a:spcAft>
        <a:defRPr sz="14200" kern="1200">
          <a:solidFill>
            <a:schemeClr val="tx1"/>
          </a:solidFill>
          <a:latin typeface="+mj-lt"/>
          <a:ea typeface="+mj-ea"/>
          <a:cs typeface="+mj-cs"/>
        </a:defRPr>
      </a:lvl1pPr>
      <a:lvl2pPr algn="ctr" defTabSz="2951163" rtl="0" eaLnBrk="0" fontAlgn="base" hangingPunct="0">
        <a:spcBef>
          <a:spcPct val="0"/>
        </a:spcBef>
        <a:spcAft>
          <a:spcPct val="0"/>
        </a:spcAft>
        <a:defRPr sz="14200">
          <a:solidFill>
            <a:schemeClr val="tx1"/>
          </a:solidFill>
          <a:latin typeface="Calibri" pitchFamily="34" charset="0"/>
        </a:defRPr>
      </a:lvl2pPr>
      <a:lvl3pPr algn="ctr" defTabSz="2951163" rtl="0" eaLnBrk="0" fontAlgn="base" hangingPunct="0">
        <a:spcBef>
          <a:spcPct val="0"/>
        </a:spcBef>
        <a:spcAft>
          <a:spcPct val="0"/>
        </a:spcAft>
        <a:defRPr sz="14200">
          <a:solidFill>
            <a:schemeClr val="tx1"/>
          </a:solidFill>
          <a:latin typeface="Calibri" pitchFamily="34" charset="0"/>
        </a:defRPr>
      </a:lvl3pPr>
      <a:lvl4pPr algn="ctr" defTabSz="2951163" rtl="0" eaLnBrk="0" fontAlgn="base" hangingPunct="0">
        <a:spcBef>
          <a:spcPct val="0"/>
        </a:spcBef>
        <a:spcAft>
          <a:spcPct val="0"/>
        </a:spcAft>
        <a:defRPr sz="14200">
          <a:solidFill>
            <a:schemeClr val="tx1"/>
          </a:solidFill>
          <a:latin typeface="Calibri" pitchFamily="34" charset="0"/>
        </a:defRPr>
      </a:lvl4pPr>
      <a:lvl5pPr algn="ctr" defTabSz="2951163" rtl="0" eaLnBrk="0" fontAlgn="base" hangingPunct="0">
        <a:spcBef>
          <a:spcPct val="0"/>
        </a:spcBef>
        <a:spcAft>
          <a:spcPct val="0"/>
        </a:spcAft>
        <a:defRPr sz="14200">
          <a:solidFill>
            <a:schemeClr val="tx1"/>
          </a:solidFill>
          <a:latin typeface="Calibri" pitchFamily="34" charset="0"/>
        </a:defRPr>
      </a:lvl5pPr>
      <a:lvl6pPr marL="457200" algn="ctr" defTabSz="2951163" rtl="0" fontAlgn="base">
        <a:spcBef>
          <a:spcPct val="0"/>
        </a:spcBef>
        <a:spcAft>
          <a:spcPct val="0"/>
        </a:spcAft>
        <a:defRPr sz="14200">
          <a:solidFill>
            <a:schemeClr val="tx1"/>
          </a:solidFill>
          <a:latin typeface="Calibri" pitchFamily="34" charset="0"/>
        </a:defRPr>
      </a:lvl6pPr>
      <a:lvl7pPr marL="914400" algn="ctr" defTabSz="2951163" rtl="0" fontAlgn="base">
        <a:spcBef>
          <a:spcPct val="0"/>
        </a:spcBef>
        <a:spcAft>
          <a:spcPct val="0"/>
        </a:spcAft>
        <a:defRPr sz="14200">
          <a:solidFill>
            <a:schemeClr val="tx1"/>
          </a:solidFill>
          <a:latin typeface="Calibri" pitchFamily="34" charset="0"/>
        </a:defRPr>
      </a:lvl7pPr>
      <a:lvl8pPr marL="1371600" algn="ctr" defTabSz="2951163" rtl="0" fontAlgn="base">
        <a:spcBef>
          <a:spcPct val="0"/>
        </a:spcBef>
        <a:spcAft>
          <a:spcPct val="0"/>
        </a:spcAft>
        <a:defRPr sz="14200">
          <a:solidFill>
            <a:schemeClr val="tx1"/>
          </a:solidFill>
          <a:latin typeface="Calibri" pitchFamily="34" charset="0"/>
        </a:defRPr>
      </a:lvl8pPr>
      <a:lvl9pPr marL="1828800" algn="ctr" defTabSz="2951163" rtl="0" fontAlgn="base">
        <a:spcBef>
          <a:spcPct val="0"/>
        </a:spcBef>
        <a:spcAft>
          <a:spcPct val="0"/>
        </a:spcAft>
        <a:defRPr sz="14200">
          <a:solidFill>
            <a:schemeClr val="tx1"/>
          </a:solidFill>
          <a:latin typeface="Calibri" pitchFamily="34" charset="0"/>
        </a:defRPr>
      </a:lvl9pPr>
    </p:titleStyle>
    <p:bodyStyle>
      <a:lvl1pPr marL="1106488" indent="-1106488" algn="l" defTabSz="2951163" rtl="0" eaLnBrk="0" fontAlgn="base" hangingPunct="0">
        <a:spcBef>
          <a:spcPct val="20000"/>
        </a:spcBef>
        <a:spcAft>
          <a:spcPct val="0"/>
        </a:spcAft>
        <a:buFont typeface="Arial" charset="0"/>
        <a:buChar char="•"/>
        <a:defRPr sz="10300" kern="1200">
          <a:solidFill>
            <a:schemeClr val="tx1"/>
          </a:solidFill>
          <a:latin typeface="+mn-lt"/>
          <a:ea typeface="+mn-ea"/>
          <a:cs typeface="+mn-cs"/>
        </a:defRPr>
      </a:lvl1pPr>
      <a:lvl2pPr marL="2398713" indent="-922338" algn="l" defTabSz="2951163" rtl="0" eaLnBrk="0" fontAlgn="base" hangingPunct="0">
        <a:spcBef>
          <a:spcPct val="20000"/>
        </a:spcBef>
        <a:spcAft>
          <a:spcPct val="0"/>
        </a:spcAft>
        <a:buFont typeface="Arial" charset="0"/>
        <a:buChar char="–"/>
        <a:defRPr sz="9000" kern="1200">
          <a:solidFill>
            <a:schemeClr val="tx1"/>
          </a:solidFill>
          <a:latin typeface="+mn-lt"/>
          <a:ea typeface="+mn-ea"/>
          <a:cs typeface="+mn-cs"/>
        </a:defRPr>
      </a:lvl2pPr>
      <a:lvl3pPr marL="3689350" indent="-736600" algn="l" defTabSz="2951163" rtl="0" eaLnBrk="0" fontAlgn="base" hangingPunct="0">
        <a:spcBef>
          <a:spcPct val="20000"/>
        </a:spcBef>
        <a:spcAft>
          <a:spcPct val="0"/>
        </a:spcAft>
        <a:buFont typeface="Arial" charset="0"/>
        <a:buChar char="•"/>
        <a:defRPr sz="7700" kern="1200">
          <a:solidFill>
            <a:schemeClr val="tx1"/>
          </a:solidFill>
          <a:latin typeface="+mn-lt"/>
          <a:ea typeface="+mn-ea"/>
          <a:cs typeface="+mn-cs"/>
        </a:defRPr>
      </a:lvl3pPr>
      <a:lvl4pPr marL="5165725" indent="-736600" algn="l" defTabSz="2951163" rtl="0" eaLnBrk="0" fontAlgn="base" hangingPunct="0">
        <a:spcBef>
          <a:spcPct val="20000"/>
        </a:spcBef>
        <a:spcAft>
          <a:spcPct val="0"/>
        </a:spcAft>
        <a:buFont typeface="Arial" charset="0"/>
        <a:buChar char="–"/>
        <a:defRPr sz="6500" kern="1200">
          <a:solidFill>
            <a:schemeClr val="tx1"/>
          </a:solidFill>
          <a:latin typeface="+mn-lt"/>
          <a:ea typeface="+mn-ea"/>
          <a:cs typeface="+mn-cs"/>
        </a:defRPr>
      </a:lvl4pPr>
      <a:lvl5pPr marL="6642100" indent="-736600" algn="l" defTabSz="2951163" rtl="0" eaLnBrk="0" fontAlgn="base" hangingPunct="0">
        <a:spcBef>
          <a:spcPct val="20000"/>
        </a:spcBef>
        <a:spcAft>
          <a:spcPct val="0"/>
        </a:spcAft>
        <a:buFont typeface="Arial"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gow.epsrc.ac.uk/NGBOViewGrant.aspx?GrantRef=EP/H020926/1"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jpeg"/><Relationship Id="rId4" Type="http://schemas.openxmlformats.org/officeDocument/2006/relationships/image" Target="../media/image1.png"/><Relationship Id="rId9"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10664825" y="11844338"/>
            <a:ext cx="9528175" cy="3871713"/>
          </a:xfrm>
          <a:prstGeom prst="roundRect">
            <a:avLst>
              <a:gd name="adj" fmla="val 3396"/>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indent="-285750" algn="ctr">
              <a:spcBef>
                <a:spcPct val="20000"/>
              </a:spcBef>
              <a:defRPr/>
            </a:pPr>
            <a:endParaRPr lang="en-GB" sz="2000">
              <a:solidFill>
                <a:srgbClr val="FFFFFF"/>
              </a:solidFill>
              <a:latin typeface="Georgia" pitchFamily="18" charset="0"/>
              <a:cs typeface="Arial" charset="0"/>
            </a:endParaRPr>
          </a:p>
        </p:txBody>
      </p:sp>
      <p:sp>
        <p:nvSpPr>
          <p:cNvPr id="9" name="Rounded Rectangle 8"/>
          <p:cNvSpPr/>
          <p:nvPr/>
        </p:nvSpPr>
        <p:spPr>
          <a:xfrm>
            <a:off x="977900" y="2852738"/>
            <a:ext cx="19215100" cy="2987675"/>
          </a:xfrm>
          <a:prstGeom prst="roundRect">
            <a:avLst>
              <a:gd name="adj" fmla="val 9576"/>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rgbClr val="FFFFFF"/>
              </a:solidFill>
              <a:cs typeface="Arial" charset="0"/>
            </a:endParaRPr>
          </a:p>
        </p:txBody>
      </p:sp>
      <p:sp>
        <p:nvSpPr>
          <p:cNvPr id="10" name="Rounded Rectangle 9"/>
          <p:cNvSpPr/>
          <p:nvPr/>
        </p:nvSpPr>
        <p:spPr>
          <a:xfrm>
            <a:off x="971550" y="5995988"/>
            <a:ext cx="19221450" cy="5688012"/>
          </a:xfrm>
          <a:prstGeom prst="roundRect">
            <a:avLst>
              <a:gd name="adj" fmla="val 3311"/>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just">
              <a:spcBef>
                <a:spcPct val="20000"/>
              </a:spcBef>
              <a:buFont typeface="Tahoma" pitchFamily="34" charset="0"/>
              <a:buNone/>
              <a:defRPr/>
            </a:pPr>
            <a:endParaRPr lang="en-GB" sz="2000" dirty="0">
              <a:solidFill>
                <a:srgbClr val="FFFFFF"/>
              </a:solidFill>
              <a:latin typeface="Georgia" pitchFamily="18" charset="0"/>
              <a:cs typeface="Arial" charset="0"/>
            </a:endParaRPr>
          </a:p>
          <a:p>
            <a:pPr>
              <a:defRPr/>
            </a:pPr>
            <a:endParaRPr lang="en-GB" sz="2300" i="1" dirty="0">
              <a:solidFill>
                <a:schemeClr val="tx1"/>
              </a:solidFill>
              <a:latin typeface="Georgia" pitchFamily="18" charset="0"/>
              <a:cs typeface="Arial" charset="0"/>
            </a:endParaRPr>
          </a:p>
          <a:p>
            <a:pPr>
              <a:defRPr/>
            </a:pPr>
            <a:endParaRPr lang="en-GB" sz="2300" i="1" dirty="0">
              <a:solidFill>
                <a:schemeClr val="tx1"/>
              </a:solidFill>
              <a:latin typeface="Georgia" pitchFamily="18" charset="0"/>
              <a:cs typeface="Arial" charset="0"/>
            </a:endParaRPr>
          </a:p>
          <a:p>
            <a:pPr>
              <a:defRPr/>
            </a:pPr>
            <a:endParaRPr lang="en-GB" sz="2300" i="1" dirty="0">
              <a:solidFill>
                <a:schemeClr val="tx1"/>
              </a:solidFill>
              <a:latin typeface="Georgia" pitchFamily="18" charset="0"/>
              <a:cs typeface="Arial" charset="0"/>
            </a:endParaRPr>
          </a:p>
          <a:p>
            <a:pPr>
              <a:defRPr/>
            </a:pPr>
            <a:endParaRPr lang="en-GB" sz="2300" i="1" dirty="0">
              <a:solidFill>
                <a:schemeClr val="tx1"/>
              </a:solidFill>
              <a:latin typeface="Georgia" pitchFamily="18" charset="0"/>
              <a:cs typeface="Arial" charset="0"/>
            </a:endParaRPr>
          </a:p>
          <a:p>
            <a:pPr>
              <a:defRPr/>
            </a:pPr>
            <a:endParaRPr lang="en-GB" sz="2300" i="1" dirty="0">
              <a:solidFill>
                <a:schemeClr val="tx1"/>
              </a:solidFill>
              <a:latin typeface="Georgia" pitchFamily="18" charset="0"/>
              <a:cs typeface="Arial" charset="0"/>
            </a:endParaRPr>
          </a:p>
          <a:p>
            <a:pPr>
              <a:defRPr/>
            </a:pPr>
            <a:endParaRPr lang="en-GB" sz="2300" i="1" dirty="0">
              <a:solidFill>
                <a:schemeClr val="tx1"/>
              </a:solidFill>
              <a:latin typeface="Georgia" pitchFamily="18" charset="0"/>
              <a:cs typeface="Arial" charset="0"/>
            </a:endParaRPr>
          </a:p>
          <a:p>
            <a:pPr>
              <a:defRPr/>
            </a:pPr>
            <a:endParaRPr lang="en-GB" sz="2300" i="1" dirty="0">
              <a:solidFill>
                <a:schemeClr val="tx1"/>
              </a:solidFill>
              <a:latin typeface="Georgia" pitchFamily="18" charset="0"/>
              <a:cs typeface="Arial" charset="0"/>
            </a:endParaRPr>
          </a:p>
          <a:p>
            <a:pPr>
              <a:defRPr/>
            </a:pPr>
            <a:endParaRPr lang="en-GB" sz="2300" i="1" dirty="0">
              <a:solidFill>
                <a:schemeClr val="tx1"/>
              </a:solidFill>
              <a:latin typeface="Georgia" pitchFamily="18" charset="0"/>
              <a:cs typeface="Arial" charset="0"/>
            </a:endParaRPr>
          </a:p>
          <a:p>
            <a:pPr>
              <a:defRPr/>
            </a:pPr>
            <a:endParaRPr lang="en-GB" sz="2000" dirty="0">
              <a:solidFill>
                <a:schemeClr val="tx1"/>
              </a:solidFill>
              <a:latin typeface="Georgia" pitchFamily="18" charset="0"/>
              <a:cs typeface="Arial" charset="0"/>
            </a:endParaRPr>
          </a:p>
          <a:p>
            <a:pPr>
              <a:defRPr/>
            </a:pPr>
            <a:endParaRPr lang="en-GB" sz="2000" dirty="0">
              <a:solidFill>
                <a:schemeClr val="tx1"/>
              </a:solidFill>
              <a:latin typeface="Georgia" pitchFamily="18" charset="0"/>
              <a:cs typeface="Arial" charset="0"/>
            </a:endParaRPr>
          </a:p>
          <a:p>
            <a:pPr>
              <a:defRPr/>
            </a:pPr>
            <a:endParaRPr lang="en-GB" sz="2000" dirty="0">
              <a:solidFill>
                <a:schemeClr val="tx1"/>
              </a:solidFill>
              <a:latin typeface="Georgia" pitchFamily="18" charset="0"/>
              <a:cs typeface="Arial" charset="0"/>
            </a:endParaRPr>
          </a:p>
          <a:p>
            <a:pPr>
              <a:defRPr/>
            </a:pPr>
            <a:endParaRPr lang="en-GB" sz="2000" dirty="0">
              <a:solidFill>
                <a:schemeClr val="tx1"/>
              </a:solidFill>
              <a:latin typeface="Georgia" pitchFamily="18" charset="0"/>
              <a:cs typeface="Arial" charset="0"/>
            </a:endParaRPr>
          </a:p>
          <a:p>
            <a:pPr>
              <a:defRPr/>
            </a:pPr>
            <a:endParaRPr lang="en-GB" sz="2000" dirty="0">
              <a:solidFill>
                <a:schemeClr val="tx1"/>
              </a:solidFill>
              <a:latin typeface="Georgia" pitchFamily="18" charset="0"/>
              <a:cs typeface="Arial" charset="0"/>
            </a:endParaRPr>
          </a:p>
          <a:p>
            <a:pPr>
              <a:defRPr/>
            </a:pPr>
            <a:endParaRPr lang="en-GB" sz="2000" dirty="0">
              <a:solidFill>
                <a:schemeClr val="tx1"/>
              </a:solidFill>
              <a:latin typeface="Georgia" pitchFamily="18" charset="0"/>
              <a:cs typeface="Arial" charset="0"/>
            </a:endParaRPr>
          </a:p>
        </p:txBody>
      </p:sp>
      <p:sp>
        <p:nvSpPr>
          <p:cNvPr id="2054" name="TextBox 10"/>
          <p:cNvSpPr txBox="1">
            <a:spLocks noChangeArrowheads="1"/>
          </p:cNvSpPr>
          <p:nvPr/>
        </p:nvSpPr>
        <p:spPr bwMode="auto">
          <a:xfrm>
            <a:off x="1184275" y="2978150"/>
            <a:ext cx="1872615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5800">
                <a:solidFill>
                  <a:schemeClr val="tx1"/>
                </a:solidFill>
                <a:latin typeface="Broadway" pitchFamily="82" charset="0"/>
                <a:cs typeface="Arial" charset="0"/>
              </a:defRPr>
            </a:lvl1pPr>
            <a:lvl2pPr marL="742950" indent="-285750" eaLnBrk="0" hangingPunct="0">
              <a:defRPr sz="5800">
                <a:solidFill>
                  <a:schemeClr val="tx1"/>
                </a:solidFill>
                <a:latin typeface="Broadway" pitchFamily="82" charset="0"/>
                <a:cs typeface="Arial" charset="0"/>
              </a:defRPr>
            </a:lvl2pPr>
            <a:lvl3pPr marL="1143000" indent="-228600" eaLnBrk="0" hangingPunct="0">
              <a:defRPr sz="5800">
                <a:solidFill>
                  <a:schemeClr val="tx1"/>
                </a:solidFill>
                <a:latin typeface="Broadway" pitchFamily="82" charset="0"/>
                <a:cs typeface="Arial" charset="0"/>
              </a:defRPr>
            </a:lvl3pPr>
            <a:lvl4pPr marL="1600200" indent="-228600" eaLnBrk="0" hangingPunct="0">
              <a:defRPr sz="5800">
                <a:solidFill>
                  <a:schemeClr val="tx1"/>
                </a:solidFill>
                <a:latin typeface="Broadway" pitchFamily="82" charset="0"/>
                <a:cs typeface="Arial" charset="0"/>
              </a:defRPr>
            </a:lvl4pPr>
            <a:lvl5pPr marL="2057400" indent="-228600" eaLnBrk="0" hangingPunct="0">
              <a:defRPr sz="5800">
                <a:solidFill>
                  <a:schemeClr val="tx1"/>
                </a:solidFill>
                <a:latin typeface="Broadway" pitchFamily="82" charset="0"/>
                <a:cs typeface="Arial" charset="0"/>
              </a:defRPr>
            </a:lvl5pPr>
            <a:lvl6pPr marL="2514600" indent="-228600" defTabSz="2951163" eaLnBrk="0" fontAlgn="base" hangingPunct="0">
              <a:spcBef>
                <a:spcPct val="0"/>
              </a:spcBef>
              <a:spcAft>
                <a:spcPct val="0"/>
              </a:spcAft>
              <a:defRPr sz="5800">
                <a:solidFill>
                  <a:schemeClr val="tx1"/>
                </a:solidFill>
                <a:latin typeface="Broadway" pitchFamily="82" charset="0"/>
                <a:cs typeface="Arial" charset="0"/>
              </a:defRPr>
            </a:lvl6pPr>
            <a:lvl7pPr marL="2971800" indent="-228600" defTabSz="2951163" eaLnBrk="0" fontAlgn="base" hangingPunct="0">
              <a:spcBef>
                <a:spcPct val="0"/>
              </a:spcBef>
              <a:spcAft>
                <a:spcPct val="0"/>
              </a:spcAft>
              <a:defRPr sz="5800">
                <a:solidFill>
                  <a:schemeClr val="tx1"/>
                </a:solidFill>
                <a:latin typeface="Broadway" pitchFamily="82" charset="0"/>
                <a:cs typeface="Arial" charset="0"/>
              </a:defRPr>
            </a:lvl7pPr>
            <a:lvl8pPr marL="3429000" indent="-228600" defTabSz="2951163" eaLnBrk="0" fontAlgn="base" hangingPunct="0">
              <a:spcBef>
                <a:spcPct val="0"/>
              </a:spcBef>
              <a:spcAft>
                <a:spcPct val="0"/>
              </a:spcAft>
              <a:defRPr sz="5800">
                <a:solidFill>
                  <a:schemeClr val="tx1"/>
                </a:solidFill>
                <a:latin typeface="Broadway" pitchFamily="82" charset="0"/>
                <a:cs typeface="Arial" charset="0"/>
              </a:defRPr>
            </a:lvl8pPr>
            <a:lvl9pPr marL="3886200" indent="-228600" defTabSz="2951163" eaLnBrk="0" fontAlgn="base" hangingPunct="0">
              <a:spcBef>
                <a:spcPct val="0"/>
              </a:spcBef>
              <a:spcAft>
                <a:spcPct val="0"/>
              </a:spcAft>
              <a:defRPr sz="5800">
                <a:solidFill>
                  <a:schemeClr val="tx1"/>
                </a:solidFill>
                <a:latin typeface="Broadway" pitchFamily="82" charset="0"/>
                <a:cs typeface="Arial" charset="0"/>
              </a:defRPr>
            </a:lvl9pPr>
          </a:lstStyle>
          <a:p>
            <a:pPr algn="ctr" eaLnBrk="1" hangingPunct="1"/>
            <a:r>
              <a:rPr lang="en-GB" sz="4800" dirty="0" smtClean="0">
                <a:solidFill>
                  <a:schemeClr val="tx2"/>
                </a:solidFill>
                <a:latin typeface="Georgia" pitchFamily="18" charset="0"/>
              </a:rPr>
              <a:t>Permeability </a:t>
            </a:r>
            <a:r>
              <a:rPr lang="en-GB" sz="4800" dirty="0">
                <a:solidFill>
                  <a:schemeClr val="tx2"/>
                </a:solidFill>
                <a:latin typeface="Georgia" pitchFamily="18" charset="0"/>
              </a:rPr>
              <a:t>and </a:t>
            </a:r>
            <a:r>
              <a:rPr lang="en-GB" sz="4800" dirty="0" smtClean="0">
                <a:solidFill>
                  <a:schemeClr val="tx2"/>
                </a:solidFill>
                <a:latin typeface="Georgia" pitchFamily="18" charset="0"/>
              </a:rPr>
              <a:t>Cure </a:t>
            </a:r>
            <a:r>
              <a:rPr lang="en-GB" sz="4800" dirty="0">
                <a:solidFill>
                  <a:schemeClr val="tx2"/>
                </a:solidFill>
                <a:latin typeface="Georgia" pitchFamily="18" charset="0"/>
              </a:rPr>
              <a:t>M</a:t>
            </a:r>
            <a:r>
              <a:rPr lang="en-GB" sz="4800" dirty="0" smtClean="0">
                <a:solidFill>
                  <a:schemeClr val="tx2"/>
                </a:solidFill>
                <a:latin typeface="Georgia" pitchFamily="18" charset="0"/>
              </a:rPr>
              <a:t>easurements in the Vacuum </a:t>
            </a:r>
            <a:r>
              <a:rPr lang="en-GB" sz="4800" dirty="0">
                <a:solidFill>
                  <a:schemeClr val="tx2"/>
                </a:solidFill>
                <a:latin typeface="Georgia" pitchFamily="18" charset="0"/>
              </a:rPr>
              <a:t>Assisted Resin Infusion Process </a:t>
            </a:r>
            <a:r>
              <a:rPr lang="en-GB" sz="4800" dirty="0" smtClean="0">
                <a:solidFill>
                  <a:schemeClr val="tx2"/>
                </a:solidFill>
                <a:latin typeface="Georgia" pitchFamily="18" charset="0"/>
              </a:rPr>
              <a:t>for Validation of </a:t>
            </a:r>
            <a:r>
              <a:rPr lang="en-GB" sz="4800" dirty="0">
                <a:solidFill>
                  <a:schemeClr val="tx2"/>
                </a:solidFill>
                <a:latin typeface="Georgia" pitchFamily="18" charset="0"/>
              </a:rPr>
              <a:t>PAM-RTM Simulation</a:t>
            </a:r>
          </a:p>
          <a:p>
            <a:pPr algn="ctr" eaLnBrk="1" hangingPunct="1"/>
            <a:r>
              <a:rPr lang="en-GB" sz="2800" dirty="0">
                <a:solidFill>
                  <a:schemeClr val="tx2"/>
                </a:solidFill>
                <a:latin typeface="Georgia" pitchFamily="18" charset="0"/>
              </a:rPr>
              <a:t>A. Aktas, S.W. Boyd and R.A. Shenoi </a:t>
            </a:r>
            <a:endParaRPr lang="en-GB" sz="2800" baseline="30000" dirty="0">
              <a:solidFill>
                <a:schemeClr val="tx2"/>
              </a:solidFill>
              <a:latin typeface="Georgia" pitchFamily="18" charset="0"/>
            </a:endParaRPr>
          </a:p>
          <a:p>
            <a:pPr algn="ctr" eaLnBrk="1" hangingPunct="1"/>
            <a:r>
              <a:rPr lang="en-GB" sz="2800" dirty="0">
                <a:solidFill>
                  <a:schemeClr val="tx2"/>
                </a:solidFill>
                <a:latin typeface="Georgia" pitchFamily="18" charset="0"/>
              </a:rPr>
              <a:t>Faculty of Engineering and the Environment, </a:t>
            </a:r>
            <a:r>
              <a:rPr lang="en-GB" sz="2800" dirty="0" smtClean="0">
                <a:solidFill>
                  <a:schemeClr val="tx2"/>
                </a:solidFill>
                <a:latin typeface="Georgia" pitchFamily="18" charset="0"/>
              </a:rPr>
              <a:t>Fluid </a:t>
            </a:r>
            <a:r>
              <a:rPr lang="en-GB" sz="2800" dirty="0">
                <a:solidFill>
                  <a:schemeClr val="tx2"/>
                </a:solidFill>
                <a:latin typeface="Georgia" pitchFamily="18" charset="0"/>
              </a:rPr>
              <a:t>S</a:t>
            </a:r>
            <a:r>
              <a:rPr lang="en-GB" sz="2800" dirty="0" smtClean="0">
                <a:solidFill>
                  <a:schemeClr val="tx2"/>
                </a:solidFill>
                <a:latin typeface="Georgia" pitchFamily="18" charset="0"/>
              </a:rPr>
              <a:t>tructure Interactions</a:t>
            </a:r>
            <a:endParaRPr lang="en-GB" sz="2800" dirty="0">
              <a:solidFill>
                <a:schemeClr val="tx2"/>
              </a:solidFill>
              <a:latin typeface="Georgia" pitchFamily="18" charset="0"/>
            </a:endParaRPr>
          </a:p>
          <a:p>
            <a:pPr algn="ctr" eaLnBrk="1" hangingPunct="1"/>
            <a:r>
              <a:rPr lang="en-GB" sz="2800" dirty="0">
                <a:solidFill>
                  <a:schemeClr val="tx2"/>
                </a:solidFill>
                <a:latin typeface="Georgia" pitchFamily="18" charset="0"/>
              </a:rPr>
              <a:t>A.Aktas@soton.ac.uk</a:t>
            </a:r>
          </a:p>
        </p:txBody>
      </p:sp>
      <p:sp>
        <p:nvSpPr>
          <p:cNvPr id="26" name="Rounded Rectangle 25"/>
          <p:cNvSpPr/>
          <p:nvPr/>
        </p:nvSpPr>
        <p:spPr>
          <a:xfrm>
            <a:off x="977900" y="18086388"/>
            <a:ext cx="9569450" cy="10250487"/>
          </a:xfrm>
          <a:prstGeom prst="roundRect">
            <a:avLst>
              <a:gd name="adj" fmla="val 3396"/>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just">
              <a:defRPr/>
            </a:pPr>
            <a:endParaRPr lang="en-GB" sz="2000" dirty="0">
              <a:solidFill>
                <a:schemeClr val="tx1"/>
              </a:solidFill>
              <a:latin typeface="Georgia" pitchFamily="18" charset="0"/>
              <a:cs typeface="Arial" charset="0"/>
            </a:endParaRPr>
          </a:p>
        </p:txBody>
      </p:sp>
      <p:sp>
        <p:nvSpPr>
          <p:cNvPr id="2056" name="Text Box 31"/>
          <p:cNvSpPr txBox="1">
            <a:spLocks noChangeArrowheads="1"/>
          </p:cNvSpPr>
          <p:nvPr/>
        </p:nvSpPr>
        <p:spPr bwMode="auto">
          <a:xfrm>
            <a:off x="971550" y="522288"/>
            <a:ext cx="9001125"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0" tIns="43197" rIns="86390" bIns="43197">
            <a:spAutoFit/>
          </a:bodyPr>
          <a:lstStyle>
            <a:lvl1pPr defTabSz="862013" eaLnBrk="0" hangingPunct="0">
              <a:defRPr sz="5800">
                <a:solidFill>
                  <a:schemeClr val="tx1"/>
                </a:solidFill>
                <a:latin typeface="Broadway" pitchFamily="82" charset="0"/>
                <a:cs typeface="Arial" charset="0"/>
              </a:defRPr>
            </a:lvl1pPr>
            <a:lvl2pPr marL="742950" indent="-285750" defTabSz="862013" eaLnBrk="0" hangingPunct="0">
              <a:defRPr sz="5800">
                <a:solidFill>
                  <a:schemeClr val="tx1"/>
                </a:solidFill>
                <a:latin typeface="Broadway" pitchFamily="82" charset="0"/>
                <a:cs typeface="Arial" charset="0"/>
              </a:defRPr>
            </a:lvl2pPr>
            <a:lvl3pPr marL="1143000" indent="-228600" defTabSz="862013" eaLnBrk="0" hangingPunct="0">
              <a:defRPr sz="5800">
                <a:solidFill>
                  <a:schemeClr val="tx1"/>
                </a:solidFill>
                <a:latin typeface="Broadway" pitchFamily="82" charset="0"/>
                <a:cs typeface="Arial" charset="0"/>
              </a:defRPr>
            </a:lvl3pPr>
            <a:lvl4pPr marL="1600200" indent="-228600" defTabSz="862013" eaLnBrk="0" hangingPunct="0">
              <a:defRPr sz="5800">
                <a:solidFill>
                  <a:schemeClr val="tx1"/>
                </a:solidFill>
                <a:latin typeface="Broadway" pitchFamily="82" charset="0"/>
                <a:cs typeface="Arial" charset="0"/>
              </a:defRPr>
            </a:lvl4pPr>
            <a:lvl5pPr marL="2057400" indent="-228600" defTabSz="862013" eaLnBrk="0" hangingPunct="0">
              <a:defRPr sz="5800">
                <a:solidFill>
                  <a:schemeClr val="tx1"/>
                </a:solidFill>
                <a:latin typeface="Broadway" pitchFamily="82" charset="0"/>
                <a:cs typeface="Arial" charset="0"/>
              </a:defRPr>
            </a:lvl5pPr>
            <a:lvl6pPr marL="2514600" indent="-228600" defTabSz="862013" eaLnBrk="0" fontAlgn="base" hangingPunct="0">
              <a:spcBef>
                <a:spcPct val="0"/>
              </a:spcBef>
              <a:spcAft>
                <a:spcPct val="0"/>
              </a:spcAft>
              <a:defRPr sz="5800">
                <a:solidFill>
                  <a:schemeClr val="tx1"/>
                </a:solidFill>
                <a:latin typeface="Broadway" pitchFamily="82" charset="0"/>
                <a:cs typeface="Arial" charset="0"/>
              </a:defRPr>
            </a:lvl6pPr>
            <a:lvl7pPr marL="2971800" indent="-228600" defTabSz="862013" eaLnBrk="0" fontAlgn="base" hangingPunct="0">
              <a:spcBef>
                <a:spcPct val="0"/>
              </a:spcBef>
              <a:spcAft>
                <a:spcPct val="0"/>
              </a:spcAft>
              <a:defRPr sz="5800">
                <a:solidFill>
                  <a:schemeClr val="tx1"/>
                </a:solidFill>
                <a:latin typeface="Broadway" pitchFamily="82" charset="0"/>
                <a:cs typeface="Arial" charset="0"/>
              </a:defRPr>
            </a:lvl7pPr>
            <a:lvl8pPr marL="3429000" indent="-228600" defTabSz="862013" eaLnBrk="0" fontAlgn="base" hangingPunct="0">
              <a:spcBef>
                <a:spcPct val="0"/>
              </a:spcBef>
              <a:spcAft>
                <a:spcPct val="0"/>
              </a:spcAft>
              <a:defRPr sz="5800">
                <a:solidFill>
                  <a:schemeClr val="tx1"/>
                </a:solidFill>
                <a:latin typeface="Broadway" pitchFamily="82" charset="0"/>
                <a:cs typeface="Arial" charset="0"/>
              </a:defRPr>
            </a:lvl8pPr>
            <a:lvl9pPr marL="3886200" indent="-228600" defTabSz="862013" eaLnBrk="0" fontAlgn="base" hangingPunct="0">
              <a:spcBef>
                <a:spcPct val="0"/>
              </a:spcBef>
              <a:spcAft>
                <a:spcPct val="0"/>
              </a:spcAft>
              <a:defRPr sz="5800">
                <a:solidFill>
                  <a:schemeClr val="tx1"/>
                </a:solidFill>
                <a:latin typeface="Broadway" pitchFamily="82" charset="0"/>
                <a:cs typeface="Arial" charset="0"/>
              </a:defRPr>
            </a:lvl9pPr>
          </a:lstStyle>
          <a:p>
            <a:pPr eaLnBrk="1" hangingPunct="1">
              <a:spcBef>
                <a:spcPct val="50000"/>
              </a:spcBef>
            </a:pPr>
            <a:r>
              <a:rPr lang="en-GB" sz="3600">
                <a:solidFill>
                  <a:schemeClr val="tx2"/>
                </a:solidFill>
                <a:latin typeface="Castellar" pitchFamily="18" charset="0"/>
              </a:rPr>
              <a:t>Fluid Structure Interactions Research Group</a:t>
            </a:r>
          </a:p>
        </p:txBody>
      </p:sp>
      <p:sp>
        <p:nvSpPr>
          <p:cNvPr id="2057" name="Rectangle 47"/>
          <p:cNvSpPr>
            <a:spLocks noChangeArrowheads="1"/>
          </p:cNvSpPr>
          <p:nvPr/>
        </p:nvSpPr>
        <p:spPr bwMode="auto">
          <a:xfrm>
            <a:off x="955674" y="28433881"/>
            <a:ext cx="1084083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just"/>
            <a:r>
              <a:rPr lang="en-GB" altLang="ko-KR" sz="3000" b="1" dirty="0">
                <a:latin typeface="Georgia" pitchFamily="18" charset="0"/>
                <a:ea typeface="굴림" pitchFamily="34" charset="-127"/>
              </a:rPr>
              <a:t>Acknowledgement: </a:t>
            </a:r>
            <a:r>
              <a:rPr lang="en-GB" altLang="ko-KR" sz="3000" dirty="0">
                <a:latin typeface="Georgia" pitchFamily="18" charset="0"/>
                <a:ea typeface="굴림" pitchFamily="34" charset="-127"/>
              </a:rPr>
              <a:t>This project is supported by the </a:t>
            </a:r>
            <a:r>
              <a:rPr lang="en-GB" altLang="ko-KR" sz="3000" dirty="0" smtClean="0">
                <a:latin typeface="Georgia" pitchFamily="18" charset="0"/>
                <a:ea typeface="굴림" pitchFamily="34" charset="-127"/>
              </a:rPr>
              <a:t>EPSRC</a:t>
            </a:r>
          </a:p>
          <a:p>
            <a:pPr algn="just"/>
            <a:r>
              <a:rPr lang="en-GB" altLang="ko-KR" sz="3000" dirty="0" smtClean="0">
                <a:latin typeface="Georgia" pitchFamily="18" charset="0"/>
                <a:ea typeface="굴림" pitchFamily="34" charset="-127"/>
              </a:rPr>
              <a:t>Grant Number: </a:t>
            </a:r>
            <a:r>
              <a:rPr lang="en-GB" sz="3000" dirty="0">
                <a:latin typeface="Georgia" pitchFamily="18" charset="0"/>
              </a:rPr>
              <a:t>EP/H020926/1</a:t>
            </a:r>
            <a:endParaRPr lang="en-GB" altLang="ko-KR" sz="3000" dirty="0">
              <a:latin typeface="Georgia" pitchFamily="18" charset="0"/>
              <a:ea typeface="굴림" pitchFamily="34" charset="-127"/>
            </a:endParaRPr>
          </a:p>
        </p:txBody>
      </p:sp>
      <p:sp>
        <p:nvSpPr>
          <p:cNvPr id="2058" name="TextBox 11"/>
          <p:cNvSpPr txBox="1">
            <a:spLocks noChangeArrowheads="1"/>
          </p:cNvSpPr>
          <p:nvPr/>
        </p:nvSpPr>
        <p:spPr bwMode="auto">
          <a:xfrm>
            <a:off x="14654213" y="28433713"/>
            <a:ext cx="52562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5800">
                <a:solidFill>
                  <a:schemeClr val="tx1"/>
                </a:solidFill>
                <a:latin typeface="Broadway" pitchFamily="82" charset="0"/>
                <a:cs typeface="Arial" charset="0"/>
              </a:defRPr>
            </a:lvl1pPr>
            <a:lvl2pPr marL="742950" indent="-285750" eaLnBrk="0" hangingPunct="0">
              <a:defRPr sz="5800">
                <a:solidFill>
                  <a:schemeClr val="tx1"/>
                </a:solidFill>
                <a:latin typeface="Broadway" pitchFamily="82" charset="0"/>
                <a:cs typeface="Arial" charset="0"/>
              </a:defRPr>
            </a:lvl2pPr>
            <a:lvl3pPr marL="1143000" indent="-228600" eaLnBrk="0" hangingPunct="0">
              <a:defRPr sz="5800">
                <a:solidFill>
                  <a:schemeClr val="tx1"/>
                </a:solidFill>
                <a:latin typeface="Broadway" pitchFamily="82" charset="0"/>
                <a:cs typeface="Arial" charset="0"/>
              </a:defRPr>
            </a:lvl3pPr>
            <a:lvl4pPr marL="1600200" indent="-228600" eaLnBrk="0" hangingPunct="0">
              <a:defRPr sz="5800">
                <a:solidFill>
                  <a:schemeClr val="tx1"/>
                </a:solidFill>
                <a:latin typeface="Broadway" pitchFamily="82" charset="0"/>
                <a:cs typeface="Arial" charset="0"/>
              </a:defRPr>
            </a:lvl4pPr>
            <a:lvl5pPr marL="2057400" indent="-228600" eaLnBrk="0" hangingPunct="0">
              <a:defRPr sz="5800">
                <a:solidFill>
                  <a:schemeClr val="tx1"/>
                </a:solidFill>
                <a:latin typeface="Broadway" pitchFamily="82" charset="0"/>
                <a:cs typeface="Arial" charset="0"/>
              </a:defRPr>
            </a:lvl5pPr>
            <a:lvl6pPr marL="2514600" indent="-228600" defTabSz="2951163" eaLnBrk="0" fontAlgn="base" hangingPunct="0">
              <a:spcBef>
                <a:spcPct val="0"/>
              </a:spcBef>
              <a:spcAft>
                <a:spcPct val="0"/>
              </a:spcAft>
              <a:defRPr sz="5800">
                <a:solidFill>
                  <a:schemeClr val="tx1"/>
                </a:solidFill>
                <a:latin typeface="Broadway" pitchFamily="82" charset="0"/>
                <a:cs typeface="Arial" charset="0"/>
              </a:defRPr>
            </a:lvl6pPr>
            <a:lvl7pPr marL="2971800" indent="-228600" defTabSz="2951163" eaLnBrk="0" fontAlgn="base" hangingPunct="0">
              <a:spcBef>
                <a:spcPct val="0"/>
              </a:spcBef>
              <a:spcAft>
                <a:spcPct val="0"/>
              </a:spcAft>
              <a:defRPr sz="5800">
                <a:solidFill>
                  <a:schemeClr val="tx1"/>
                </a:solidFill>
                <a:latin typeface="Broadway" pitchFamily="82" charset="0"/>
                <a:cs typeface="Arial" charset="0"/>
              </a:defRPr>
            </a:lvl7pPr>
            <a:lvl8pPr marL="3429000" indent="-228600" defTabSz="2951163" eaLnBrk="0" fontAlgn="base" hangingPunct="0">
              <a:spcBef>
                <a:spcPct val="0"/>
              </a:spcBef>
              <a:spcAft>
                <a:spcPct val="0"/>
              </a:spcAft>
              <a:defRPr sz="5800">
                <a:solidFill>
                  <a:schemeClr val="tx1"/>
                </a:solidFill>
                <a:latin typeface="Broadway" pitchFamily="82" charset="0"/>
                <a:cs typeface="Arial" charset="0"/>
              </a:defRPr>
            </a:lvl8pPr>
            <a:lvl9pPr marL="3886200" indent="-228600" defTabSz="2951163" eaLnBrk="0" fontAlgn="base" hangingPunct="0">
              <a:spcBef>
                <a:spcPct val="0"/>
              </a:spcBef>
              <a:spcAft>
                <a:spcPct val="0"/>
              </a:spcAft>
              <a:defRPr sz="5800">
                <a:solidFill>
                  <a:schemeClr val="tx1"/>
                </a:solidFill>
                <a:latin typeface="Broadway" pitchFamily="82" charset="0"/>
                <a:cs typeface="Arial" charset="0"/>
              </a:defRPr>
            </a:lvl9pPr>
          </a:lstStyle>
          <a:p>
            <a:pPr algn="ctr" eaLnBrk="1" hangingPunct="1"/>
            <a:r>
              <a:rPr lang="en-GB" sz="4000">
                <a:solidFill>
                  <a:schemeClr val="tx2"/>
                </a:solidFill>
                <a:latin typeface="Georgia" pitchFamily="18" charset="0"/>
              </a:rPr>
              <a:t>FSI Away Day 2012</a:t>
            </a:r>
          </a:p>
        </p:txBody>
      </p:sp>
      <p:sp>
        <p:nvSpPr>
          <p:cNvPr id="42" name="Rounded Rectangle 41"/>
          <p:cNvSpPr/>
          <p:nvPr/>
        </p:nvSpPr>
        <p:spPr>
          <a:xfrm>
            <a:off x="955675" y="11844338"/>
            <a:ext cx="9556750" cy="6048375"/>
          </a:xfrm>
          <a:prstGeom prst="roundRect">
            <a:avLst>
              <a:gd name="adj" fmla="val 3396"/>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indent="-285750" algn="ctr">
              <a:spcBef>
                <a:spcPct val="20000"/>
              </a:spcBef>
              <a:defRPr/>
            </a:pPr>
            <a:endParaRPr lang="en-GB" sz="2000">
              <a:solidFill>
                <a:srgbClr val="FFFFFF"/>
              </a:solidFill>
              <a:latin typeface="Georgia" pitchFamily="18" charset="0"/>
              <a:cs typeface="Arial" charset="0"/>
            </a:endParaRPr>
          </a:p>
        </p:txBody>
      </p:sp>
      <p:sp>
        <p:nvSpPr>
          <p:cNvPr id="2060" name="TextBox 30"/>
          <p:cNvSpPr txBox="1">
            <a:spLocks noChangeArrowheads="1"/>
          </p:cNvSpPr>
          <p:nvPr/>
        </p:nvSpPr>
        <p:spPr bwMode="auto">
          <a:xfrm>
            <a:off x="1184275" y="18019713"/>
            <a:ext cx="927417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5800">
                <a:solidFill>
                  <a:schemeClr val="tx1"/>
                </a:solidFill>
                <a:latin typeface="Broadway" pitchFamily="82" charset="0"/>
                <a:cs typeface="Arial" charset="0"/>
              </a:defRPr>
            </a:lvl1pPr>
            <a:lvl2pPr marL="742950" indent="-285750" eaLnBrk="0" hangingPunct="0">
              <a:defRPr sz="5800">
                <a:solidFill>
                  <a:schemeClr val="tx1"/>
                </a:solidFill>
                <a:latin typeface="Broadway" pitchFamily="82" charset="0"/>
                <a:cs typeface="Arial" charset="0"/>
              </a:defRPr>
            </a:lvl2pPr>
            <a:lvl3pPr marL="1143000" indent="-228600" eaLnBrk="0" hangingPunct="0">
              <a:defRPr sz="5800">
                <a:solidFill>
                  <a:schemeClr val="tx1"/>
                </a:solidFill>
                <a:latin typeface="Broadway" pitchFamily="82" charset="0"/>
                <a:cs typeface="Arial" charset="0"/>
              </a:defRPr>
            </a:lvl3pPr>
            <a:lvl4pPr marL="1600200" indent="-228600" eaLnBrk="0" hangingPunct="0">
              <a:defRPr sz="5800">
                <a:solidFill>
                  <a:schemeClr val="tx1"/>
                </a:solidFill>
                <a:latin typeface="Broadway" pitchFamily="82" charset="0"/>
                <a:cs typeface="Arial" charset="0"/>
              </a:defRPr>
            </a:lvl4pPr>
            <a:lvl5pPr marL="2057400" indent="-228600" eaLnBrk="0" hangingPunct="0">
              <a:defRPr sz="5800">
                <a:solidFill>
                  <a:schemeClr val="tx1"/>
                </a:solidFill>
                <a:latin typeface="Broadway" pitchFamily="82" charset="0"/>
                <a:cs typeface="Arial" charset="0"/>
              </a:defRPr>
            </a:lvl5pPr>
            <a:lvl6pPr marL="2514600" indent="-228600" defTabSz="2951163" eaLnBrk="0" fontAlgn="base" hangingPunct="0">
              <a:spcBef>
                <a:spcPct val="0"/>
              </a:spcBef>
              <a:spcAft>
                <a:spcPct val="0"/>
              </a:spcAft>
              <a:defRPr sz="5800">
                <a:solidFill>
                  <a:schemeClr val="tx1"/>
                </a:solidFill>
                <a:latin typeface="Broadway" pitchFamily="82" charset="0"/>
                <a:cs typeface="Arial" charset="0"/>
              </a:defRPr>
            </a:lvl6pPr>
            <a:lvl7pPr marL="2971800" indent="-228600" defTabSz="2951163" eaLnBrk="0" fontAlgn="base" hangingPunct="0">
              <a:spcBef>
                <a:spcPct val="0"/>
              </a:spcBef>
              <a:spcAft>
                <a:spcPct val="0"/>
              </a:spcAft>
              <a:defRPr sz="5800">
                <a:solidFill>
                  <a:schemeClr val="tx1"/>
                </a:solidFill>
                <a:latin typeface="Broadway" pitchFamily="82" charset="0"/>
                <a:cs typeface="Arial" charset="0"/>
              </a:defRPr>
            </a:lvl7pPr>
            <a:lvl8pPr marL="3429000" indent="-228600" defTabSz="2951163" eaLnBrk="0" fontAlgn="base" hangingPunct="0">
              <a:spcBef>
                <a:spcPct val="0"/>
              </a:spcBef>
              <a:spcAft>
                <a:spcPct val="0"/>
              </a:spcAft>
              <a:defRPr sz="5800">
                <a:solidFill>
                  <a:schemeClr val="tx1"/>
                </a:solidFill>
                <a:latin typeface="Broadway" pitchFamily="82" charset="0"/>
                <a:cs typeface="Arial" charset="0"/>
              </a:defRPr>
            </a:lvl8pPr>
            <a:lvl9pPr marL="3886200" indent="-228600" defTabSz="2951163" eaLnBrk="0" fontAlgn="base" hangingPunct="0">
              <a:spcBef>
                <a:spcPct val="0"/>
              </a:spcBef>
              <a:spcAft>
                <a:spcPct val="0"/>
              </a:spcAft>
              <a:defRPr sz="5800">
                <a:solidFill>
                  <a:schemeClr val="tx1"/>
                </a:solidFill>
                <a:latin typeface="Broadway" pitchFamily="82" charset="0"/>
                <a:cs typeface="Arial" charset="0"/>
              </a:defRPr>
            </a:lvl9pPr>
          </a:lstStyle>
          <a:p>
            <a:pPr algn="just" eaLnBrk="1" hangingPunct="1">
              <a:lnSpc>
                <a:spcPct val="200000"/>
              </a:lnSpc>
            </a:pPr>
            <a:r>
              <a:rPr lang="en-GB" sz="2300" b="1" dirty="0">
                <a:latin typeface="Georgia" pitchFamily="18" charset="0"/>
              </a:rPr>
              <a:t>PAM-RTM Simulation</a:t>
            </a:r>
          </a:p>
          <a:p>
            <a:pPr algn="just" eaLnBrk="1" hangingPunct="1"/>
            <a:r>
              <a:rPr lang="en-GB" sz="2000" dirty="0">
                <a:latin typeface="Georgia" pitchFamily="18" charset="0"/>
              </a:rPr>
              <a:t>The flow simulations are based on the classical Darcy`s law approach coupled with the continuity equation using a low Reynolds number Newtonian incompressible flow model under the isothermal conditions in the VARI module of PAM-RTM 2010 software. </a:t>
            </a:r>
          </a:p>
        </p:txBody>
      </p:sp>
      <p:sp>
        <p:nvSpPr>
          <p:cNvPr id="56" name="Rounded Rectangle 55"/>
          <p:cNvSpPr/>
          <p:nvPr/>
        </p:nvSpPr>
        <p:spPr>
          <a:xfrm>
            <a:off x="10729913" y="27093863"/>
            <a:ext cx="9447212" cy="1243012"/>
          </a:xfrm>
          <a:prstGeom prst="roundRect">
            <a:avLst>
              <a:gd name="adj" fmla="val 6361"/>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just">
              <a:defRPr/>
            </a:pPr>
            <a:endParaRPr lang="en-GB" sz="2000">
              <a:solidFill>
                <a:schemeClr val="tx1"/>
              </a:solidFill>
              <a:latin typeface="Georgia" pitchFamily="18" charset="0"/>
              <a:cs typeface="Arial" charset="0"/>
            </a:endParaRPr>
          </a:p>
        </p:txBody>
      </p:sp>
      <p:sp>
        <p:nvSpPr>
          <p:cNvPr id="2062" name="TextBox 7"/>
          <p:cNvSpPr txBox="1">
            <a:spLocks noChangeArrowheads="1"/>
          </p:cNvSpPr>
          <p:nvPr/>
        </p:nvSpPr>
        <p:spPr bwMode="auto">
          <a:xfrm>
            <a:off x="10799763" y="27204988"/>
            <a:ext cx="94265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5800">
                <a:solidFill>
                  <a:schemeClr val="tx1"/>
                </a:solidFill>
                <a:latin typeface="Broadway" pitchFamily="82" charset="0"/>
                <a:cs typeface="Arial" charset="0"/>
              </a:defRPr>
            </a:lvl1pPr>
            <a:lvl2pPr marL="742950" indent="-285750" eaLnBrk="0" hangingPunct="0">
              <a:defRPr sz="5800">
                <a:solidFill>
                  <a:schemeClr val="tx1"/>
                </a:solidFill>
                <a:latin typeface="Broadway" pitchFamily="82" charset="0"/>
                <a:cs typeface="Arial" charset="0"/>
              </a:defRPr>
            </a:lvl2pPr>
            <a:lvl3pPr marL="1143000" indent="-228600" eaLnBrk="0" hangingPunct="0">
              <a:defRPr sz="5800">
                <a:solidFill>
                  <a:schemeClr val="tx1"/>
                </a:solidFill>
                <a:latin typeface="Broadway" pitchFamily="82" charset="0"/>
                <a:cs typeface="Arial" charset="0"/>
              </a:defRPr>
            </a:lvl3pPr>
            <a:lvl4pPr marL="1600200" indent="-228600" eaLnBrk="0" hangingPunct="0">
              <a:defRPr sz="5800">
                <a:solidFill>
                  <a:schemeClr val="tx1"/>
                </a:solidFill>
                <a:latin typeface="Broadway" pitchFamily="82" charset="0"/>
                <a:cs typeface="Arial" charset="0"/>
              </a:defRPr>
            </a:lvl4pPr>
            <a:lvl5pPr marL="2057400" indent="-228600" eaLnBrk="0" hangingPunct="0">
              <a:defRPr sz="5800">
                <a:solidFill>
                  <a:schemeClr val="tx1"/>
                </a:solidFill>
                <a:latin typeface="Broadway" pitchFamily="82" charset="0"/>
                <a:cs typeface="Arial" charset="0"/>
              </a:defRPr>
            </a:lvl5pPr>
            <a:lvl6pPr marL="2514600" indent="-228600" defTabSz="2951163" eaLnBrk="0" fontAlgn="base" hangingPunct="0">
              <a:spcBef>
                <a:spcPct val="0"/>
              </a:spcBef>
              <a:spcAft>
                <a:spcPct val="0"/>
              </a:spcAft>
              <a:defRPr sz="5800">
                <a:solidFill>
                  <a:schemeClr val="tx1"/>
                </a:solidFill>
                <a:latin typeface="Broadway" pitchFamily="82" charset="0"/>
                <a:cs typeface="Arial" charset="0"/>
              </a:defRPr>
            </a:lvl6pPr>
            <a:lvl7pPr marL="2971800" indent="-228600" defTabSz="2951163" eaLnBrk="0" fontAlgn="base" hangingPunct="0">
              <a:spcBef>
                <a:spcPct val="0"/>
              </a:spcBef>
              <a:spcAft>
                <a:spcPct val="0"/>
              </a:spcAft>
              <a:defRPr sz="5800">
                <a:solidFill>
                  <a:schemeClr val="tx1"/>
                </a:solidFill>
                <a:latin typeface="Broadway" pitchFamily="82" charset="0"/>
                <a:cs typeface="Arial" charset="0"/>
              </a:defRPr>
            </a:lvl7pPr>
            <a:lvl8pPr marL="3429000" indent="-228600" defTabSz="2951163" eaLnBrk="0" fontAlgn="base" hangingPunct="0">
              <a:spcBef>
                <a:spcPct val="0"/>
              </a:spcBef>
              <a:spcAft>
                <a:spcPct val="0"/>
              </a:spcAft>
              <a:defRPr sz="5800">
                <a:solidFill>
                  <a:schemeClr val="tx1"/>
                </a:solidFill>
                <a:latin typeface="Broadway" pitchFamily="82" charset="0"/>
                <a:cs typeface="Arial" charset="0"/>
              </a:defRPr>
            </a:lvl8pPr>
            <a:lvl9pPr marL="3886200" indent="-228600" defTabSz="2951163" eaLnBrk="0" fontAlgn="base" hangingPunct="0">
              <a:spcBef>
                <a:spcPct val="0"/>
              </a:spcBef>
              <a:spcAft>
                <a:spcPct val="0"/>
              </a:spcAft>
              <a:defRPr sz="5800">
                <a:solidFill>
                  <a:schemeClr val="tx1"/>
                </a:solidFill>
                <a:latin typeface="Broadway" pitchFamily="82" charset="0"/>
                <a:cs typeface="Arial" charset="0"/>
              </a:defRPr>
            </a:lvl9pPr>
          </a:lstStyle>
          <a:p>
            <a:pPr algn="just" eaLnBrk="1" hangingPunct="1"/>
            <a:r>
              <a:rPr lang="en-GB" sz="2300" b="1">
                <a:latin typeface="Georgia" pitchFamily="18" charset="0"/>
              </a:rPr>
              <a:t>References</a:t>
            </a:r>
          </a:p>
          <a:p>
            <a:pPr algn="just" eaLnBrk="1" hangingPunct="1">
              <a:lnSpc>
                <a:spcPct val="150000"/>
              </a:lnSpc>
            </a:pPr>
            <a:r>
              <a:rPr lang="en-GB" sz="2000">
                <a:latin typeface="Georgia" pitchFamily="18" charset="0"/>
              </a:rPr>
              <a:t>[1] </a:t>
            </a:r>
            <a:r>
              <a:rPr lang="en-GB" sz="2000" u="sng">
                <a:latin typeface="Georgia" pitchFamily="18" charset="0"/>
                <a:hlinkClick r:id="rId3"/>
              </a:rPr>
              <a:t>http://gow.epsrc.ac.uk/NGBOViewGrant.aspx?GrantRef=EP/H020926/1</a:t>
            </a:r>
            <a:endParaRPr lang="en-GB" sz="2000">
              <a:latin typeface="Georgia" pitchFamily="18" charset="0"/>
            </a:endParaRPr>
          </a:p>
        </p:txBody>
      </p:sp>
      <p:pic>
        <p:nvPicPr>
          <p:cNvPr id="2065" name="Picture 3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27188" y="15139988"/>
            <a:ext cx="8442325" cy="227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Rounded Rectangle 54"/>
          <p:cNvSpPr/>
          <p:nvPr/>
        </p:nvSpPr>
        <p:spPr>
          <a:xfrm>
            <a:off x="10664825" y="15932075"/>
            <a:ext cx="9561513" cy="10996689"/>
          </a:xfrm>
          <a:prstGeom prst="roundRect">
            <a:avLst>
              <a:gd name="adj" fmla="val 3396"/>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just">
              <a:defRPr/>
            </a:pPr>
            <a:endParaRPr lang="en-GB" sz="2000" dirty="0">
              <a:solidFill>
                <a:schemeClr val="tx1"/>
              </a:solidFill>
              <a:latin typeface="Georgia" pitchFamily="18" charset="0"/>
              <a:cs typeface="Arial" charset="0"/>
            </a:endParaRPr>
          </a:p>
        </p:txBody>
      </p:sp>
      <p:pic>
        <p:nvPicPr>
          <p:cNvPr id="2067" name="Picture 43"/>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4275" y="19988213"/>
            <a:ext cx="6484938" cy="814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2376488" y="20756563"/>
            <a:ext cx="1368425"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069" name="Picture 45"/>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35413" y="19988213"/>
            <a:ext cx="6523037" cy="814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8" name="Straight Arrow Connector 47"/>
          <p:cNvCxnSpPr/>
          <p:nvPr/>
        </p:nvCxnSpPr>
        <p:spPr>
          <a:xfrm flipH="1">
            <a:off x="8029575" y="26928763"/>
            <a:ext cx="1343025"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TextBox 30"/>
          <p:cNvSpPr txBox="1">
            <a:spLocks noChangeArrowheads="1"/>
          </p:cNvSpPr>
          <p:nvPr/>
        </p:nvSpPr>
        <p:spPr bwMode="auto">
          <a:xfrm>
            <a:off x="10969834" y="16117837"/>
            <a:ext cx="8940591"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5800">
                <a:solidFill>
                  <a:schemeClr val="tx1"/>
                </a:solidFill>
                <a:latin typeface="Broadway" pitchFamily="82" charset="0"/>
                <a:cs typeface="Arial" charset="0"/>
              </a:defRPr>
            </a:lvl1pPr>
            <a:lvl2pPr marL="742950" indent="-285750" eaLnBrk="0" hangingPunct="0">
              <a:defRPr sz="5800">
                <a:solidFill>
                  <a:schemeClr val="tx1"/>
                </a:solidFill>
                <a:latin typeface="Broadway" pitchFamily="82" charset="0"/>
                <a:cs typeface="Arial" charset="0"/>
              </a:defRPr>
            </a:lvl2pPr>
            <a:lvl3pPr marL="1143000" indent="-228600" eaLnBrk="0" hangingPunct="0">
              <a:defRPr sz="5800">
                <a:solidFill>
                  <a:schemeClr val="tx1"/>
                </a:solidFill>
                <a:latin typeface="Broadway" pitchFamily="82" charset="0"/>
                <a:cs typeface="Arial" charset="0"/>
              </a:defRPr>
            </a:lvl3pPr>
            <a:lvl4pPr marL="1600200" indent="-228600" eaLnBrk="0" hangingPunct="0">
              <a:defRPr sz="5800">
                <a:solidFill>
                  <a:schemeClr val="tx1"/>
                </a:solidFill>
                <a:latin typeface="Broadway" pitchFamily="82" charset="0"/>
                <a:cs typeface="Arial" charset="0"/>
              </a:defRPr>
            </a:lvl4pPr>
            <a:lvl5pPr marL="2057400" indent="-228600" eaLnBrk="0" hangingPunct="0">
              <a:defRPr sz="5800">
                <a:solidFill>
                  <a:schemeClr val="tx1"/>
                </a:solidFill>
                <a:latin typeface="Broadway" pitchFamily="82" charset="0"/>
                <a:cs typeface="Arial" charset="0"/>
              </a:defRPr>
            </a:lvl5pPr>
            <a:lvl6pPr marL="2514600" indent="-228600" defTabSz="2951163" eaLnBrk="0" fontAlgn="base" hangingPunct="0">
              <a:spcBef>
                <a:spcPct val="0"/>
              </a:spcBef>
              <a:spcAft>
                <a:spcPct val="0"/>
              </a:spcAft>
              <a:defRPr sz="5800">
                <a:solidFill>
                  <a:schemeClr val="tx1"/>
                </a:solidFill>
                <a:latin typeface="Broadway" pitchFamily="82" charset="0"/>
                <a:cs typeface="Arial" charset="0"/>
              </a:defRPr>
            </a:lvl6pPr>
            <a:lvl7pPr marL="2971800" indent="-228600" defTabSz="2951163" eaLnBrk="0" fontAlgn="base" hangingPunct="0">
              <a:spcBef>
                <a:spcPct val="0"/>
              </a:spcBef>
              <a:spcAft>
                <a:spcPct val="0"/>
              </a:spcAft>
              <a:defRPr sz="5800">
                <a:solidFill>
                  <a:schemeClr val="tx1"/>
                </a:solidFill>
                <a:latin typeface="Broadway" pitchFamily="82" charset="0"/>
                <a:cs typeface="Arial" charset="0"/>
              </a:defRPr>
            </a:lvl7pPr>
            <a:lvl8pPr marL="3429000" indent="-228600" defTabSz="2951163" eaLnBrk="0" fontAlgn="base" hangingPunct="0">
              <a:spcBef>
                <a:spcPct val="0"/>
              </a:spcBef>
              <a:spcAft>
                <a:spcPct val="0"/>
              </a:spcAft>
              <a:defRPr sz="5800">
                <a:solidFill>
                  <a:schemeClr val="tx1"/>
                </a:solidFill>
                <a:latin typeface="Broadway" pitchFamily="82" charset="0"/>
                <a:cs typeface="Arial" charset="0"/>
              </a:defRPr>
            </a:lvl8pPr>
            <a:lvl9pPr marL="3886200" indent="-228600" defTabSz="2951163" eaLnBrk="0" fontAlgn="base" hangingPunct="0">
              <a:spcBef>
                <a:spcPct val="0"/>
              </a:spcBef>
              <a:spcAft>
                <a:spcPct val="0"/>
              </a:spcAft>
              <a:defRPr sz="5800">
                <a:solidFill>
                  <a:schemeClr val="tx1"/>
                </a:solidFill>
                <a:latin typeface="Broadway" pitchFamily="82" charset="0"/>
                <a:cs typeface="Arial" charset="0"/>
              </a:defRPr>
            </a:lvl9pPr>
          </a:lstStyle>
          <a:p>
            <a:pPr algn="just" eaLnBrk="1" hangingPunct="1">
              <a:spcAft>
                <a:spcPts val="600"/>
              </a:spcAft>
              <a:defRPr/>
            </a:pPr>
            <a:r>
              <a:rPr lang="en-GB" sz="2300" b="1" dirty="0" smtClean="0">
                <a:latin typeface="Georgia" pitchFamily="18" charset="0"/>
              </a:rPr>
              <a:t>Experimental Setup</a:t>
            </a:r>
          </a:p>
          <a:p>
            <a:pPr marL="342900" indent="-342900" algn="just" eaLnBrk="1" hangingPunct="1">
              <a:lnSpc>
                <a:spcPct val="150000"/>
              </a:lnSpc>
              <a:buFont typeface="Arial" pitchFamily="34" charset="0"/>
              <a:buChar char="•"/>
              <a:defRPr/>
            </a:pPr>
            <a:r>
              <a:rPr lang="en-GB" sz="2000" dirty="0">
                <a:latin typeface="Georgia" pitchFamily="18" charset="0"/>
              </a:rPr>
              <a:t>A compaction test rig is necessary to simulate the VARI process (Figure 3</a:t>
            </a:r>
            <a:r>
              <a:rPr lang="en-GB" sz="2000" dirty="0" smtClean="0">
                <a:latin typeface="Georgia" pitchFamily="18" charset="0"/>
              </a:rPr>
              <a:t>)</a:t>
            </a:r>
          </a:p>
          <a:p>
            <a:pPr marL="342900" indent="-342900" algn="just" eaLnBrk="1" hangingPunct="1">
              <a:lnSpc>
                <a:spcPct val="150000"/>
              </a:lnSpc>
              <a:buFont typeface="Arial" pitchFamily="34" charset="0"/>
              <a:buChar char="•"/>
              <a:defRPr/>
            </a:pPr>
            <a:r>
              <a:rPr lang="en-GB" sz="2000" dirty="0" smtClean="0">
                <a:latin typeface="Georgia" pitchFamily="18" charset="0"/>
              </a:rPr>
              <a:t>Multi-thermocouple </a:t>
            </a:r>
            <a:r>
              <a:rPr lang="en-GB" sz="2000" dirty="0">
                <a:latin typeface="Georgia" pitchFamily="18" charset="0"/>
              </a:rPr>
              <a:t>system for monitoring flow front </a:t>
            </a:r>
            <a:r>
              <a:rPr lang="en-GB" sz="2000" dirty="0" smtClean="0">
                <a:latin typeface="Georgia" pitchFamily="18" charset="0"/>
              </a:rPr>
              <a:t>and cure (Figure 4)</a:t>
            </a:r>
            <a:endParaRPr lang="en-GB" sz="2000" dirty="0">
              <a:latin typeface="Georgia" pitchFamily="18" charset="0"/>
            </a:endParaRPr>
          </a:p>
          <a:p>
            <a:pPr marL="342900" indent="-342900" algn="just" eaLnBrk="1" hangingPunct="1">
              <a:lnSpc>
                <a:spcPct val="150000"/>
              </a:lnSpc>
              <a:buFont typeface="Arial" pitchFamily="34" charset="0"/>
              <a:buChar char="•"/>
              <a:defRPr/>
            </a:pPr>
            <a:r>
              <a:rPr lang="en-GB" sz="2000" dirty="0">
                <a:latin typeface="Georgia" pitchFamily="18" charset="0"/>
              </a:rPr>
              <a:t>Monitoring of thickness change (LVDT)</a:t>
            </a:r>
          </a:p>
          <a:p>
            <a:pPr marL="342900" indent="-342900" algn="just" eaLnBrk="1" hangingPunct="1">
              <a:lnSpc>
                <a:spcPct val="150000"/>
              </a:lnSpc>
              <a:buFont typeface="Arial" pitchFamily="34" charset="0"/>
              <a:buChar char="•"/>
              <a:defRPr/>
            </a:pPr>
            <a:r>
              <a:rPr lang="en-GB" sz="2000" dirty="0">
                <a:latin typeface="Georgia" pitchFamily="18" charset="0"/>
              </a:rPr>
              <a:t>In-built pressure sensors</a:t>
            </a:r>
          </a:p>
          <a:p>
            <a:pPr marL="342900" indent="-342900" algn="just" eaLnBrk="1" hangingPunct="1">
              <a:lnSpc>
                <a:spcPct val="150000"/>
              </a:lnSpc>
              <a:buFont typeface="Arial" pitchFamily="34" charset="0"/>
              <a:buChar char="•"/>
              <a:defRPr/>
            </a:pPr>
            <a:r>
              <a:rPr lang="en-GB" sz="2000" dirty="0">
                <a:latin typeface="Georgia" pitchFamily="18" charset="0"/>
              </a:rPr>
              <a:t>Monitoring of flow rate</a:t>
            </a:r>
          </a:p>
          <a:p>
            <a:pPr marL="342900" indent="-342900" algn="just" eaLnBrk="1" hangingPunct="1">
              <a:lnSpc>
                <a:spcPct val="150000"/>
              </a:lnSpc>
              <a:buFont typeface="Arial" pitchFamily="34" charset="0"/>
              <a:buChar char="•"/>
              <a:defRPr/>
            </a:pPr>
            <a:r>
              <a:rPr lang="en-GB" sz="2000" dirty="0" smtClean="0">
                <a:latin typeface="Georgia" pitchFamily="18" charset="0"/>
              </a:rPr>
              <a:t>Camera</a:t>
            </a:r>
          </a:p>
        </p:txBody>
      </p:sp>
      <p:sp>
        <p:nvSpPr>
          <p:cNvPr id="2072" name="TextBox 21"/>
          <p:cNvSpPr txBox="1">
            <a:spLocks noChangeArrowheads="1"/>
          </p:cNvSpPr>
          <p:nvPr/>
        </p:nvSpPr>
        <p:spPr bwMode="auto">
          <a:xfrm>
            <a:off x="2776538" y="17462500"/>
            <a:ext cx="65960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5800">
                <a:solidFill>
                  <a:schemeClr val="tx1"/>
                </a:solidFill>
                <a:latin typeface="Broadway" pitchFamily="82" charset="0"/>
                <a:cs typeface="Arial" charset="0"/>
              </a:defRPr>
            </a:lvl1pPr>
            <a:lvl2pPr marL="742950" indent="-285750" eaLnBrk="0" hangingPunct="0">
              <a:defRPr sz="5800">
                <a:solidFill>
                  <a:schemeClr val="tx1"/>
                </a:solidFill>
                <a:latin typeface="Broadway" pitchFamily="82" charset="0"/>
                <a:cs typeface="Arial" charset="0"/>
              </a:defRPr>
            </a:lvl2pPr>
            <a:lvl3pPr marL="1143000" indent="-228600" eaLnBrk="0" hangingPunct="0">
              <a:defRPr sz="5800">
                <a:solidFill>
                  <a:schemeClr val="tx1"/>
                </a:solidFill>
                <a:latin typeface="Broadway" pitchFamily="82" charset="0"/>
                <a:cs typeface="Arial" charset="0"/>
              </a:defRPr>
            </a:lvl3pPr>
            <a:lvl4pPr marL="1600200" indent="-228600" eaLnBrk="0" hangingPunct="0">
              <a:defRPr sz="5800">
                <a:solidFill>
                  <a:schemeClr val="tx1"/>
                </a:solidFill>
                <a:latin typeface="Broadway" pitchFamily="82" charset="0"/>
                <a:cs typeface="Arial" charset="0"/>
              </a:defRPr>
            </a:lvl4pPr>
            <a:lvl5pPr marL="2057400" indent="-228600" eaLnBrk="0" hangingPunct="0">
              <a:defRPr sz="5800">
                <a:solidFill>
                  <a:schemeClr val="tx1"/>
                </a:solidFill>
                <a:latin typeface="Broadway" pitchFamily="82" charset="0"/>
                <a:cs typeface="Arial" charset="0"/>
              </a:defRPr>
            </a:lvl5pPr>
            <a:lvl6pPr marL="2514600" indent="-228600" defTabSz="2951163" eaLnBrk="0" fontAlgn="base" hangingPunct="0">
              <a:spcBef>
                <a:spcPct val="0"/>
              </a:spcBef>
              <a:spcAft>
                <a:spcPct val="0"/>
              </a:spcAft>
              <a:defRPr sz="5800">
                <a:solidFill>
                  <a:schemeClr val="tx1"/>
                </a:solidFill>
                <a:latin typeface="Broadway" pitchFamily="82" charset="0"/>
                <a:cs typeface="Arial" charset="0"/>
              </a:defRPr>
            </a:lvl6pPr>
            <a:lvl7pPr marL="2971800" indent="-228600" defTabSz="2951163" eaLnBrk="0" fontAlgn="base" hangingPunct="0">
              <a:spcBef>
                <a:spcPct val="0"/>
              </a:spcBef>
              <a:spcAft>
                <a:spcPct val="0"/>
              </a:spcAft>
              <a:defRPr sz="5800">
                <a:solidFill>
                  <a:schemeClr val="tx1"/>
                </a:solidFill>
                <a:latin typeface="Broadway" pitchFamily="82" charset="0"/>
                <a:cs typeface="Arial" charset="0"/>
              </a:defRPr>
            </a:lvl7pPr>
            <a:lvl8pPr marL="3429000" indent="-228600" defTabSz="2951163" eaLnBrk="0" fontAlgn="base" hangingPunct="0">
              <a:spcBef>
                <a:spcPct val="0"/>
              </a:spcBef>
              <a:spcAft>
                <a:spcPct val="0"/>
              </a:spcAft>
              <a:defRPr sz="5800">
                <a:solidFill>
                  <a:schemeClr val="tx1"/>
                </a:solidFill>
                <a:latin typeface="Broadway" pitchFamily="82" charset="0"/>
                <a:cs typeface="Arial" charset="0"/>
              </a:defRPr>
            </a:lvl8pPr>
            <a:lvl9pPr marL="3886200" indent="-228600" defTabSz="2951163" eaLnBrk="0" fontAlgn="base" hangingPunct="0">
              <a:spcBef>
                <a:spcPct val="0"/>
              </a:spcBef>
              <a:spcAft>
                <a:spcPct val="0"/>
              </a:spcAft>
              <a:defRPr sz="5800">
                <a:solidFill>
                  <a:schemeClr val="tx1"/>
                </a:solidFill>
                <a:latin typeface="Broadway" pitchFamily="82" charset="0"/>
                <a:cs typeface="Arial" charset="0"/>
              </a:defRPr>
            </a:lvl9pPr>
          </a:lstStyle>
          <a:p>
            <a:pPr eaLnBrk="1" hangingPunct="1"/>
            <a:r>
              <a:rPr lang="en-GB" sz="2000">
                <a:latin typeface="Georgia" pitchFamily="18" charset="0"/>
              </a:rPr>
              <a:t>Figure 1: Compaction mechanism  in the VARI process</a:t>
            </a:r>
          </a:p>
        </p:txBody>
      </p:sp>
      <p:sp>
        <p:nvSpPr>
          <p:cNvPr id="2074" name="TextBox 67"/>
          <p:cNvSpPr txBox="1">
            <a:spLocks noChangeArrowheads="1"/>
          </p:cNvSpPr>
          <p:nvPr/>
        </p:nvSpPr>
        <p:spPr bwMode="auto">
          <a:xfrm>
            <a:off x="2376488" y="27659013"/>
            <a:ext cx="69961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5800">
                <a:solidFill>
                  <a:schemeClr val="tx1"/>
                </a:solidFill>
                <a:latin typeface="Broadway" pitchFamily="82" charset="0"/>
                <a:cs typeface="Arial" charset="0"/>
              </a:defRPr>
            </a:lvl1pPr>
            <a:lvl2pPr marL="742950" indent="-285750" eaLnBrk="0" hangingPunct="0">
              <a:defRPr sz="5800">
                <a:solidFill>
                  <a:schemeClr val="tx1"/>
                </a:solidFill>
                <a:latin typeface="Broadway" pitchFamily="82" charset="0"/>
                <a:cs typeface="Arial" charset="0"/>
              </a:defRPr>
            </a:lvl2pPr>
            <a:lvl3pPr marL="1143000" indent="-228600" eaLnBrk="0" hangingPunct="0">
              <a:defRPr sz="5800">
                <a:solidFill>
                  <a:schemeClr val="tx1"/>
                </a:solidFill>
                <a:latin typeface="Broadway" pitchFamily="82" charset="0"/>
                <a:cs typeface="Arial" charset="0"/>
              </a:defRPr>
            </a:lvl3pPr>
            <a:lvl4pPr marL="1600200" indent="-228600" eaLnBrk="0" hangingPunct="0">
              <a:defRPr sz="5800">
                <a:solidFill>
                  <a:schemeClr val="tx1"/>
                </a:solidFill>
                <a:latin typeface="Broadway" pitchFamily="82" charset="0"/>
                <a:cs typeface="Arial" charset="0"/>
              </a:defRPr>
            </a:lvl4pPr>
            <a:lvl5pPr marL="2057400" indent="-228600" eaLnBrk="0" hangingPunct="0">
              <a:defRPr sz="5800">
                <a:solidFill>
                  <a:schemeClr val="tx1"/>
                </a:solidFill>
                <a:latin typeface="Broadway" pitchFamily="82" charset="0"/>
                <a:cs typeface="Arial" charset="0"/>
              </a:defRPr>
            </a:lvl5pPr>
            <a:lvl6pPr marL="2514600" indent="-228600" defTabSz="2951163" eaLnBrk="0" fontAlgn="base" hangingPunct="0">
              <a:spcBef>
                <a:spcPct val="0"/>
              </a:spcBef>
              <a:spcAft>
                <a:spcPct val="0"/>
              </a:spcAft>
              <a:defRPr sz="5800">
                <a:solidFill>
                  <a:schemeClr val="tx1"/>
                </a:solidFill>
                <a:latin typeface="Broadway" pitchFamily="82" charset="0"/>
                <a:cs typeface="Arial" charset="0"/>
              </a:defRPr>
            </a:lvl6pPr>
            <a:lvl7pPr marL="2971800" indent="-228600" defTabSz="2951163" eaLnBrk="0" fontAlgn="base" hangingPunct="0">
              <a:spcBef>
                <a:spcPct val="0"/>
              </a:spcBef>
              <a:spcAft>
                <a:spcPct val="0"/>
              </a:spcAft>
              <a:defRPr sz="5800">
                <a:solidFill>
                  <a:schemeClr val="tx1"/>
                </a:solidFill>
                <a:latin typeface="Broadway" pitchFamily="82" charset="0"/>
                <a:cs typeface="Arial" charset="0"/>
              </a:defRPr>
            </a:lvl7pPr>
            <a:lvl8pPr marL="3429000" indent="-228600" defTabSz="2951163" eaLnBrk="0" fontAlgn="base" hangingPunct="0">
              <a:spcBef>
                <a:spcPct val="0"/>
              </a:spcBef>
              <a:spcAft>
                <a:spcPct val="0"/>
              </a:spcAft>
              <a:defRPr sz="5800">
                <a:solidFill>
                  <a:schemeClr val="tx1"/>
                </a:solidFill>
                <a:latin typeface="Broadway" pitchFamily="82" charset="0"/>
                <a:cs typeface="Arial" charset="0"/>
              </a:defRPr>
            </a:lvl8pPr>
            <a:lvl9pPr marL="3886200" indent="-228600" defTabSz="2951163" eaLnBrk="0" fontAlgn="base" hangingPunct="0">
              <a:spcBef>
                <a:spcPct val="0"/>
              </a:spcBef>
              <a:spcAft>
                <a:spcPct val="0"/>
              </a:spcAft>
              <a:defRPr sz="5800">
                <a:solidFill>
                  <a:schemeClr val="tx1"/>
                </a:solidFill>
                <a:latin typeface="Broadway" pitchFamily="82" charset="0"/>
                <a:cs typeface="Arial" charset="0"/>
              </a:defRPr>
            </a:lvl9pPr>
          </a:lstStyle>
          <a:p>
            <a:pPr algn="just" eaLnBrk="1" hangingPunct="1"/>
            <a:r>
              <a:rPr lang="en-GB" sz="2000" dirty="0">
                <a:latin typeface="Georgia" pitchFamily="18" charset="0"/>
              </a:rPr>
              <a:t>Figure </a:t>
            </a:r>
            <a:r>
              <a:rPr lang="en-GB" sz="2000" dirty="0" smtClean="0">
                <a:latin typeface="Georgia" pitchFamily="18" charset="0"/>
              </a:rPr>
              <a:t>2: </a:t>
            </a:r>
            <a:r>
              <a:rPr lang="en-GB" sz="2000" dirty="0">
                <a:latin typeface="Georgia" pitchFamily="18" charset="0"/>
              </a:rPr>
              <a:t>A case study presenting </a:t>
            </a:r>
            <a:r>
              <a:rPr lang="en-GB" sz="2000" dirty="0" smtClean="0">
                <a:latin typeface="Georgia" pitchFamily="18" charset="0"/>
              </a:rPr>
              <a:t>the pressure </a:t>
            </a:r>
            <a:r>
              <a:rPr lang="en-GB" sz="2000" dirty="0">
                <a:latin typeface="Georgia" pitchFamily="18" charset="0"/>
              </a:rPr>
              <a:t>and filling times in the VARI process</a:t>
            </a:r>
          </a:p>
        </p:txBody>
      </p:sp>
      <p:sp>
        <p:nvSpPr>
          <p:cNvPr id="2075" name="TextBox 30"/>
          <p:cNvSpPr txBox="1">
            <a:spLocks noChangeArrowheads="1"/>
          </p:cNvSpPr>
          <p:nvPr/>
        </p:nvSpPr>
        <p:spPr bwMode="auto">
          <a:xfrm>
            <a:off x="1211264" y="6283325"/>
            <a:ext cx="10585243"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5800">
                <a:solidFill>
                  <a:schemeClr val="tx1"/>
                </a:solidFill>
                <a:latin typeface="Broadway" pitchFamily="82" charset="0"/>
                <a:cs typeface="Arial" charset="0"/>
              </a:defRPr>
            </a:lvl1pPr>
            <a:lvl2pPr marL="742950" indent="-285750" eaLnBrk="0" hangingPunct="0">
              <a:defRPr sz="5800">
                <a:solidFill>
                  <a:schemeClr val="tx1"/>
                </a:solidFill>
                <a:latin typeface="Broadway" pitchFamily="82" charset="0"/>
                <a:cs typeface="Arial" charset="0"/>
              </a:defRPr>
            </a:lvl2pPr>
            <a:lvl3pPr marL="1143000" indent="-228600" eaLnBrk="0" hangingPunct="0">
              <a:defRPr sz="5800">
                <a:solidFill>
                  <a:schemeClr val="tx1"/>
                </a:solidFill>
                <a:latin typeface="Broadway" pitchFamily="82" charset="0"/>
                <a:cs typeface="Arial" charset="0"/>
              </a:defRPr>
            </a:lvl3pPr>
            <a:lvl4pPr marL="1600200" indent="-228600" eaLnBrk="0" hangingPunct="0">
              <a:defRPr sz="5800">
                <a:solidFill>
                  <a:schemeClr val="tx1"/>
                </a:solidFill>
                <a:latin typeface="Broadway" pitchFamily="82" charset="0"/>
                <a:cs typeface="Arial" charset="0"/>
              </a:defRPr>
            </a:lvl4pPr>
            <a:lvl5pPr marL="2057400" indent="-228600" eaLnBrk="0" hangingPunct="0">
              <a:defRPr sz="5800">
                <a:solidFill>
                  <a:schemeClr val="tx1"/>
                </a:solidFill>
                <a:latin typeface="Broadway" pitchFamily="82" charset="0"/>
                <a:cs typeface="Arial" charset="0"/>
              </a:defRPr>
            </a:lvl5pPr>
            <a:lvl6pPr marL="2514600" indent="-228600" defTabSz="2951163" eaLnBrk="0" fontAlgn="base" hangingPunct="0">
              <a:spcBef>
                <a:spcPct val="0"/>
              </a:spcBef>
              <a:spcAft>
                <a:spcPct val="0"/>
              </a:spcAft>
              <a:defRPr sz="5800">
                <a:solidFill>
                  <a:schemeClr val="tx1"/>
                </a:solidFill>
                <a:latin typeface="Broadway" pitchFamily="82" charset="0"/>
                <a:cs typeface="Arial" charset="0"/>
              </a:defRPr>
            </a:lvl6pPr>
            <a:lvl7pPr marL="2971800" indent="-228600" defTabSz="2951163" eaLnBrk="0" fontAlgn="base" hangingPunct="0">
              <a:spcBef>
                <a:spcPct val="0"/>
              </a:spcBef>
              <a:spcAft>
                <a:spcPct val="0"/>
              </a:spcAft>
              <a:defRPr sz="5800">
                <a:solidFill>
                  <a:schemeClr val="tx1"/>
                </a:solidFill>
                <a:latin typeface="Broadway" pitchFamily="82" charset="0"/>
                <a:cs typeface="Arial" charset="0"/>
              </a:defRPr>
            </a:lvl7pPr>
            <a:lvl8pPr marL="3429000" indent="-228600" defTabSz="2951163" eaLnBrk="0" fontAlgn="base" hangingPunct="0">
              <a:spcBef>
                <a:spcPct val="0"/>
              </a:spcBef>
              <a:spcAft>
                <a:spcPct val="0"/>
              </a:spcAft>
              <a:defRPr sz="5800">
                <a:solidFill>
                  <a:schemeClr val="tx1"/>
                </a:solidFill>
                <a:latin typeface="Broadway" pitchFamily="82" charset="0"/>
                <a:cs typeface="Arial" charset="0"/>
              </a:defRPr>
            </a:lvl8pPr>
            <a:lvl9pPr marL="3886200" indent="-228600" defTabSz="2951163" eaLnBrk="0" fontAlgn="base" hangingPunct="0">
              <a:spcBef>
                <a:spcPct val="0"/>
              </a:spcBef>
              <a:spcAft>
                <a:spcPct val="0"/>
              </a:spcAft>
              <a:defRPr sz="5800">
                <a:solidFill>
                  <a:schemeClr val="tx1"/>
                </a:solidFill>
                <a:latin typeface="Broadway" pitchFamily="82" charset="0"/>
                <a:cs typeface="Arial" charset="0"/>
              </a:defRPr>
            </a:lvl9pPr>
          </a:lstStyle>
          <a:p>
            <a:pPr algn="just" eaLnBrk="1" hangingPunct="1">
              <a:spcAft>
                <a:spcPts val="600"/>
              </a:spcAft>
            </a:pPr>
            <a:r>
              <a:rPr lang="en-GB" sz="2300" b="1" dirty="0">
                <a:latin typeface="Georgia" pitchFamily="18" charset="0"/>
              </a:rPr>
              <a:t>Background</a:t>
            </a:r>
          </a:p>
          <a:p>
            <a:pPr algn="just" eaLnBrk="1" hangingPunct="1"/>
            <a:r>
              <a:rPr lang="en-GB" sz="2000" dirty="0">
                <a:latin typeface="Georgia" pitchFamily="18" charset="0"/>
              </a:rPr>
              <a:t>This study investigates permeability and cure </a:t>
            </a:r>
            <a:r>
              <a:rPr lang="en-GB" sz="2000" dirty="0" smtClean="0">
                <a:latin typeface="Georgia" pitchFamily="18" charset="0"/>
              </a:rPr>
              <a:t>kinetics in </a:t>
            </a:r>
            <a:r>
              <a:rPr lang="en-GB" sz="2000" dirty="0">
                <a:latin typeface="Georgia" pitchFamily="18" charset="0"/>
              </a:rPr>
              <a:t>the context of vacuum assisted resin infusion (VARI).  The approach is taken as an alternative to the generally accepted permeability measurements based on the Resin Transfer Moulding (RTM) technology.  This research forms part of an EPSRC project on novel fire resistant resin systems for the marine industry [1]. </a:t>
            </a:r>
          </a:p>
          <a:p>
            <a:pPr algn="just" eaLnBrk="1" hangingPunct="1"/>
            <a:endParaRPr lang="en-GB" sz="2000" dirty="0">
              <a:latin typeface="Georgia" pitchFamily="18" charset="0"/>
            </a:endParaRPr>
          </a:p>
          <a:p>
            <a:pPr algn="just" eaLnBrk="1" hangingPunct="1"/>
            <a:r>
              <a:rPr lang="en-GB" sz="2000" dirty="0">
                <a:latin typeface="Georgia" pitchFamily="18" charset="0"/>
              </a:rPr>
              <a:t> A multi-thermocouple system is presented and used to monitor the flow front advancement in the VARI process. The thermocouples are low-cost and durable; and demonstrated their ability to detect the flow front position without needing any temperature difference between the preform, the resin and the mould. Also, the thermocouples provide an in-built monitor of the cure period of the resin after the infusion process. PAM-RTM, a </a:t>
            </a:r>
            <a:r>
              <a:rPr lang="en-GB" sz="2000" dirty="0">
                <a:latin typeface="+mn-lt"/>
              </a:rPr>
              <a:t>3</a:t>
            </a:r>
            <a:r>
              <a:rPr lang="en-GB" sz="2000" dirty="0" smtClean="0">
                <a:latin typeface="+mn-lt"/>
              </a:rPr>
              <a:t>D</a:t>
            </a:r>
            <a:r>
              <a:rPr lang="en-GB" sz="2000" dirty="0" smtClean="0">
                <a:latin typeface="Georgia" pitchFamily="18" charset="0"/>
              </a:rPr>
              <a:t> simulation </a:t>
            </a:r>
            <a:r>
              <a:rPr lang="en-GB" sz="2000" dirty="0">
                <a:latin typeface="Georgia" pitchFamily="18" charset="0"/>
              </a:rPr>
              <a:t>software package developed by the ESI Group, has been selected for simulating the resin flow and </a:t>
            </a:r>
            <a:r>
              <a:rPr lang="en-GB" sz="2000" dirty="0" smtClean="0">
                <a:latin typeface="Georgia" pitchFamily="18" charset="0"/>
              </a:rPr>
              <a:t>modelling the cure.</a:t>
            </a:r>
            <a:endParaRPr lang="en-GB" sz="2000" dirty="0">
              <a:latin typeface="Georgia" pitchFamily="18" charset="0"/>
            </a:endParaRPr>
          </a:p>
          <a:p>
            <a:pPr algn="just" eaLnBrk="1" hangingPunct="1"/>
            <a:endParaRPr lang="en-GB" sz="2000" dirty="0">
              <a:latin typeface="Georgia" pitchFamily="18" charset="0"/>
            </a:endParaRPr>
          </a:p>
        </p:txBody>
      </p:sp>
      <p:sp>
        <p:nvSpPr>
          <p:cNvPr id="2079" name="TextBox 72"/>
          <p:cNvSpPr txBox="1">
            <a:spLocks noChangeArrowheads="1"/>
          </p:cNvSpPr>
          <p:nvPr/>
        </p:nvSpPr>
        <p:spPr bwMode="auto">
          <a:xfrm>
            <a:off x="14959838" y="21358402"/>
            <a:ext cx="49994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5800">
                <a:solidFill>
                  <a:schemeClr val="tx1"/>
                </a:solidFill>
                <a:latin typeface="Broadway" pitchFamily="82" charset="0"/>
                <a:cs typeface="Arial" charset="0"/>
              </a:defRPr>
            </a:lvl1pPr>
            <a:lvl2pPr marL="742950" indent="-285750" eaLnBrk="0" hangingPunct="0">
              <a:defRPr sz="5800">
                <a:solidFill>
                  <a:schemeClr val="tx1"/>
                </a:solidFill>
                <a:latin typeface="Broadway" pitchFamily="82" charset="0"/>
                <a:cs typeface="Arial" charset="0"/>
              </a:defRPr>
            </a:lvl2pPr>
            <a:lvl3pPr marL="1143000" indent="-228600" eaLnBrk="0" hangingPunct="0">
              <a:defRPr sz="5800">
                <a:solidFill>
                  <a:schemeClr val="tx1"/>
                </a:solidFill>
                <a:latin typeface="Broadway" pitchFamily="82" charset="0"/>
                <a:cs typeface="Arial" charset="0"/>
              </a:defRPr>
            </a:lvl3pPr>
            <a:lvl4pPr marL="1600200" indent="-228600" eaLnBrk="0" hangingPunct="0">
              <a:defRPr sz="5800">
                <a:solidFill>
                  <a:schemeClr val="tx1"/>
                </a:solidFill>
                <a:latin typeface="Broadway" pitchFamily="82" charset="0"/>
                <a:cs typeface="Arial" charset="0"/>
              </a:defRPr>
            </a:lvl4pPr>
            <a:lvl5pPr marL="2057400" indent="-228600" eaLnBrk="0" hangingPunct="0">
              <a:defRPr sz="5800">
                <a:solidFill>
                  <a:schemeClr val="tx1"/>
                </a:solidFill>
                <a:latin typeface="Broadway" pitchFamily="82" charset="0"/>
                <a:cs typeface="Arial" charset="0"/>
              </a:defRPr>
            </a:lvl5pPr>
            <a:lvl6pPr marL="2514600" indent="-228600" defTabSz="2951163" eaLnBrk="0" fontAlgn="base" hangingPunct="0">
              <a:spcBef>
                <a:spcPct val="0"/>
              </a:spcBef>
              <a:spcAft>
                <a:spcPct val="0"/>
              </a:spcAft>
              <a:defRPr sz="5800">
                <a:solidFill>
                  <a:schemeClr val="tx1"/>
                </a:solidFill>
                <a:latin typeface="Broadway" pitchFamily="82" charset="0"/>
                <a:cs typeface="Arial" charset="0"/>
              </a:defRPr>
            </a:lvl6pPr>
            <a:lvl7pPr marL="2971800" indent="-228600" defTabSz="2951163" eaLnBrk="0" fontAlgn="base" hangingPunct="0">
              <a:spcBef>
                <a:spcPct val="0"/>
              </a:spcBef>
              <a:spcAft>
                <a:spcPct val="0"/>
              </a:spcAft>
              <a:defRPr sz="5800">
                <a:solidFill>
                  <a:schemeClr val="tx1"/>
                </a:solidFill>
                <a:latin typeface="Broadway" pitchFamily="82" charset="0"/>
                <a:cs typeface="Arial" charset="0"/>
              </a:defRPr>
            </a:lvl7pPr>
            <a:lvl8pPr marL="3429000" indent="-228600" defTabSz="2951163" eaLnBrk="0" fontAlgn="base" hangingPunct="0">
              <a:spcBef>
                <a:spcPct val="0"/>
              </a:spcBef>
              <a:spcAft>
                <a:spcPct val="0"/>
              </a:spcAft>
              <a:defRPr sz="5800">
                <a:solidFill>
                  <a:schemeClr val="tx1"/>
                </a:solidFill>
                <a:latin typeface="Broadway" pitchFamily="82" charset="0"/>
                <a:cs typeface="Arial" charset="0"/>
              </a:defRPr>
            </a:lvl8pPr>
            <a:lvl9pPr marL="3886200" indent="-228600" defTabSz="2951163" eaLnBrk="0" fontAlgn="base" hangingPunct="0">
              <a:spcBef>
                <a:spcPct val="0"/>
              </a:spcBef>
              <a:spcAft>
                <a:spcPct val="0"/>
              </a:spcAft>
              <a:defRPr sz="5800">
                <a:solidFill>
                  <a:schemeClr val="tx1"/>
                </a:solidFill>
                <a:latin typeface="Broadway" pitchFamily="82" charset="0"/>
                <a:cs typeface="Arial" charset="0"/>
              </a:defRPr>
            </a:lvl9pPr>
          </a:lstStyle>
          <a:p>
            <a:pPr eaLnBrk="1" hangingPunct="1"/>
            <a:r>
              <a:rPr lang="en-GB" sz="2000" dirty="0">
                <a:latin typeface="Georgia" pitchFamily="18" charset="0"/>
              </a:rPr>
              <a:t>Figure 3</a:t>
            </a:r>
            <a:r>
              <a:rPr lang="en-GB" sz="2000" dirty="0" smtClean="0">
                <a:latin typeface="Georgia" pitchFamily="18" charset="0"/>
              </a:rPr>
              <a:t>: </a:t>
            </a:r>
            <a:r>
              <a:rPr lang="en-GB" sz="2000" dirty="0">
                <a:latin typeface="Georgia" pitchFamily="18" charset="0"/>
              </a:rPr>
              <a:t>Preform compaction test rig</a:t>
            </a:r>
          </a:p>
        </p:txBody>
      </p:sp>
      <p:grpSp>
        <p:nvGrpSpPr>
          <p:cNvPr id="3" name="Group 2"/>
          <p:cNvGrpSpPr/>
          <p:nvPr/>
        </p:nvGrpSpPr>
        <p:grpSpPr>
          <a:xfrm>
            <a:off x="15363447" y="17775432"/>
            <a:ext cx="4932362" cy="3524250"/>
            <a:chOff x="15139988" y="22994938"/>
            <a:chExt cx="4932362" cy="3524250"/>
          </a:xfrm>
        </p:grpSpPr>
        <p:pic>
          <p:nvPicPr>
            <p:cNvPr id="2078" name="Picture 46"/>
            <p:cNvPicPr>
              <a:picLocks noChangeAspect="1" noChangeArrowheads="1"/>
            </p:cNvPicPr>
            <p:nvPr/>
          </p:nvPicPr>
          <p:blipFill>
            <a:blip r:embed="rId7" cstate="print">
              <a:clrChange>
                <a:clrFrom>
                  <a:srgbClr val="C3C8D2"/>
                </a:clrFrom>
                <a:clrTo>
                  <a:srgbClr val="C3C8D2">
                    <a:alpha val="0"/>
                  </a:srgbClr>
                </a:clrTo>
              </a:clrChange>
              <a:extLst>
                <a:ext uri="{28A0092B-C50C-407E-A947-70E740481C1C}">
                  <a14:useLocalDpi xmlns:a14="http://schemas.microsoft.com/office/drawing/2010/main" val="0"/>
                </a:ext>
              </a:extLst>
            </a:blip>
            <a:srcRect/>
            <a:stretch>
              <a:fillRect/>
            </a:stretch>
          </p:blipFill>
          <p:spPr bwMode="auto">
            <a:xfrm>
              <a:off x="16090900" y="22994938"/>
              <a:ext cx="262890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81" name="TextBox 26"/>
            <p:cNvSpPr txBox="1">
              <a:spLocks noChangeArrowheads="1"/>
            </p:cNvSpPr>
            <p:nvPr/>
          </p:nvSpPr>
          <p:spPr bwMode="auto">
            <a:xfrm>
              <a:off x="18544381" y="25385852"/>
              <a:ext cx="13096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5800">
                  <a:solidFill>
                    <a:schemeClr val="tx1"/>
                  </a:solidFill>
                  <a:latin typeface="Broadway" pitchFamily="82" charset="0"/>
                  <a:cs typeface="Arial" charset="0"/>
                </a:defRPr>
              </a:lvl1pPr>
              <a:lvl2pPr marL="742950" indent="-285750" eaLnBrk="0" hangingPunct="0">
                <a:defRPr sz="5800">
                  <a:solidFill>
                    <a:schemeClr val="tx1"/>
                  </a:solidFill>
                  <a:latin typeface="Broadway" pitchFamily="82" charset="0"/>
                  <a:cs typeface="Arial" charset="0"/>
                </a:defRPr>
              </a:lvl2pPr>
              <a:lvl3pPr marL="1143000" indent="-228600" eaLnBrk="0" hangingPunct="0">
                <a:defRPr sz="5800">
                  <a:solidFill>
                    <a:schemeClr val="tx1"/>
                  </a:solidFill>
                  <a:latin typeface="Broadway" pitchFamily="82" charset="0"/>
                  <a:cs typeface="Arial" charset="0"/>
                </a:defRPr>
              </a:lvl3pPr>
              <a:lvl4pPr marL="1600200" indent="-228600" eaLnBrk="0" hangingPunct="0">
                <a:defRPr sz="5800">
                  <a:solidFill>
                    <a:schemeClr val="tx1"/>
                  </a:solidFill>
                  <a:latin typeface="Broadway" pitchFamily="82" charset="0"/>
                  <a:cs typeface="Arial" charset="0"/>
                </a:defRPr>
              </a:lvl4pPr>
              <a:lvl5pPr marL="2057400" indent="-228600" eaLnBrk="0" hangingPunct="0">
                <a:defRPr sz="5800">
                  <a:solidFill>
                    <a:schemeClr val="tx1"/>
                  </a:solidFill>
                  <a:latin typeface="Broadway" pitchFamily="82" charset="0"/>
                  <a:cs typeface="Arial" charset="0"/>
                </a:defRPr>
              </a:lvl5pPr>
              <a:lvl6pPr marL="2514600" indent="-228600" defTabSz="2951163" eaLnBrk="0" fontAlgn="base" hangingPunct="0">
                <a:spcBef>
                  <a:spcPct val="0"/>
                </a:spcBef>
                <a:spcAft>
                  <a:spcPct val="0"/>
                </a:spcAft>
                <a:defRPr sz="5800">
                  <a:solidFill>
                    <a:schemeClr val="tx1"/>
                  </a:solidFill>
                  <a:latin typeface="Broadway" pitchFamily="82" charset="0"/>
                  <a:cs typeface="Arial" charset="0"/>
                </a:defRPr>
              </a:lvl6pPr>
              <a:lvl7pPr marL="2971800" indent="-228600" defTabSz="2951163" eaLnBrk="0" fontAlgn="base" hangingPunct="0">
                <a:spcBef>
                  <a:spcPct val="0"/>
                </a:spcBef>
                <a:spcAft>
                  <a:spcPct val="0"/>
                </a:spcAft>
                <a:defRPr sz="5800">
                  <a:solidFill>
                    <a:schemeClr val="tx1"/>
                  </a:solidFill>
                  <a:latin typeface="Broadway" pitchFamily="82" charset="0"/>
                  <a:cs typeface="Arial" charset="0"/>
                </a:defRPr>
              </a:lvl7pPr>
              <a:lvl8pPr marL="3429000" indent="-228600" defTabSz="2951163" eaLnBrk="0" fontAlgn="base" hangingPunct="0">
                <a:spcBef>
                  <a:spcPct val="0"/>
                </a:spcBef>
                <a:spcAft>
                  <a:spcPct val="0"/>
                </a:spcAft>
                <a:defRPr sz="5800">
                  <a:solidFill>
                    <a:schemeClr val="tx1"/>
                  </a:solidFill>
                  <a:latin typeface="Broadway" pitchFamily="82" charset="0"/>
                  <a:cs typeface="Arial" charset="0"/>
                </a:defRPr>
              </a:lvl8pPr>
              <a:lvl9pPr marL="3886200" indent="-228600" defTabSz="2951163" eaLnBrk="0" fontAlgn="base" hangingPunct="0">
                <a:spcBef>
                  <a:spcPct val="0"/>
                </a:spcBef>
                <a:spcAft>
                  <a:spcPct val="0"/>
                </a:spcAft>
                <a:defRPr sz="5800">
                  <a:solidFill>
                    <a:schemeClr val="tx1"/>
                  </a:solidFill>
                  <a:latin typeface="Broadway" pitchFamily="82" charset="0"/>
                  <a:cs typeface="Arial" charset="0"/>
                </a:defRPr>
              </a:lvl9pPr>
            </a:lstStyle>
            <a:p>
              <a:pPr eaLnBrk="1" hangingPunct="1"/>
              <a:r>
                <a:rPr lang="en-GB" sz="2000" dirty="0">
                  <a:latin typeface="Georgia" pitchFamily="18" charset="0"/>
                </a:rPr>
                <a:t>Preform  </a:t>
              </a:r>
              <a:r>
                <a:rPr lang="en-GB" sz="2000" dirty="0" smtClean="0">
                  <a:latin typeface="Georgia" pitchFamily="18" charset="0"/>
                </a:rPr>
                <a:t>platen</a:t>
              </a:r>
              <a:endParaRPr lang="en-GB" sz="2000" dirty="0">
                <a:latin typeface="Georgia" pitchFamily="18" charset="0"/>
              </a:endParaRPr>
            </a:p>
          </p:txBody>
        </p:sp>
        <p:sp>
          <p:nvSpPr>
            <p:cNvPr id="2082" name="TextBox 76"/>
            <p:cNvSpPr txBox="1">
              <a:spLocks noChangeArrowheads="1"/>
            </p:cNvSpPr>
            <p:nvPr/>
          </p:nvSpPr>
          <p:spPr bwMode="auto">
            <a:xfrm>
              <a:off x="17828418" y="22994938"/>
              <a:ext cx="20256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5800">
                  <a:solidFill>
                    <a:schemeClr val="tx1"/>
                  </a:solidFill>
                  <a:latin typeface="Broadway" pitchFamily="82" charset="0"/>
                  <a:cs typeface="Arial" charset="0"/>
                </a:defRPr>
              </a:lvl1pPr>
              <a:lvl2pPr marL="742950" indent="-285750" eaLnBrk="0" hangingPunct="0">
                <a:defRPr sz="5800">
                  <a:solidFill>
                    <a:schemeClr val="tx1"/>
                  </a:solidFill>
                  <a:latin typeface="Broadway" pitchFamily="82" charset="0"/>
                  <a:cs typeface="Arial" charset="0"/>
                </a:defRPr>
              </a:lvl2pPr>
              <a:lvl3pPr marL="1143000" indent="-228600" eaLnBrk="0" hangingPunct="0">
                <a:defRPr sz="5800">
                  <a:solidFill>
                    <a:schemeClr val="tx1"/>
                  </a:solidFill>
                  <a:latin typeface="Broadway" pitchFamily="82" charset="0"/>
                  <a:cs typeface="Arial" charset="0"/>
                </a:defRPr>
              </a:lvl3pPr>
              <a:lvl4pPr marL="1600200" indent="-228600" eaLnBrk="0" hangingPunct="0">
                <a:defRPr sz="5800">
                  <a:solidFill>
                    <a:schemeClr val="tx1"/>
                  </a:solidFill>
                  <a:latin typeface="Broadway" pitchFamily="82" charset="0"/>
                  <a:cs typeface="Arial" charset="0"/>
                </a:defRPr>
              </a:lvl4pPr>
              <a:lvl5pPr marL="2057400" indent="-228600" eaLnBrk="0" hangingPunct="0">
                <a:defRPr sz="5800">
                  <a:solidFill>
                    <a:schemeClr val="tx1"/>
                  </a:solidFill>
                  <a:latin typeface="Broadway" pitchFamily="82" charset="0"/>
                  <a:cs typeface="Arial" charset="0"/>
                </a:defRPr>
              </a:lvl5pPr>
              <a:lvl6pPr marL="2514600" indent="-228600" defTabSz="2951163" eaLnBrk="0" fontAlgn="base" hangingPunct="0">
                <a:spcBef>
                  <a:spcPct val="0"/>
                </a:spcBef>
                <a:spcAft>
                  <a:spcPct val="0"/>
                </a:spcAft>
                <a:defRPr sz="5800">
                  <a:solidFill>
                    <a:schemeClr val="tx1"/>
                  </a:solidFill>
                  <a:latin typeface="Broadway" pitchFamily="82" charset="0"/>
                  <a:cs typeface="Arial" charset="0"/>
                </a:defRPr>
              </a:lvl6pPr>
              <a:lvl7pPr marL="2971800" indent="-228600" defTabSz="2951163" eaLnBrk="0" fontAlgn="base" hangingPunct="0">
                <a:spcBef>
                  <a:spcPct val="0"/>
                </a:spcBef>
                <a:spcAft>
                  <a:spcPct val="0"/>
                </a:spcAft>
                <a:defRPr sz="5800">
                  <a:solidFill>
                    <a:schemeClr val="tx1"/>
                  </a:solidFill>
                  <a:latin typeface="Broadway" pitchFamily="82" charset="0"/>
                  <a:cs typeface="Arial" charset="0"/>
                </a:defRPr>
              </a:lvl7pPr>
              <a:lvl8pPr marL="3429000" indent="-228600" defTabSz="2951163" eaLnBrk="0" fontAlgn="base" hangingPunct="0">
                <a:spcBef>
                  <a:spcPct val="0"/>
                </a:spcBef>
                <a:spcAft>
                  <a:spcPct val="0"/>
                </a:spcAft>
                <a:defRPr sz="5800">
                  <a:solidFill>
                    <a:schemeClr val="tx1"/>
                  </a:solidFill>
                  <a:latin typeface="Broadway" pitchFamily="82" charset="0"/>
                  <a:cs typeface="Arial" charset="0"/>
                </a:defRPr>
              </a:lvl8pPr>
              <a:lvl9pPr marL="3886200" indent="-228600" defTabSz="2951163" eaLnBrk="0" fontAlgn="base" hangingPunct="0">
                <a:spcBef>
                  <a:spcPct val="0"/>
                </a:spcBef>
                <a:spcAft>
                  <a:spcPct val="0"/>
                </a:spcAft>
                <a:defRPr sz="5800">
                  <a:solidFill>
                    <a:schemeClr val="tx1"/>
                  </a:solidFill>
                  <a:latin typeface="Broadway" pitchFamily="82" charset="0"/>
                  <a:cs typeface="Arial" charset="0"/>
                </a:defRPr>
              </a:lvl9pPr>
            </a:lstStyle>
            <a:p>
              <a:pPr eaLnBrk="1" hangingPunct="1"/>
              <a:r>
                <a:rPr lang="en-GB" sz="2000" dirty="0">
                  <a:latin typeface="Georgia" pitchFamily="18" charset="0"/>
                </a:rPr>
                <a:t>Compression </a:t>
              </a:r>
              <a:r>
                <a:rPr lang="en-GB" sz="2000" dirty="0" smtClean="0">
                  <a:latin typeface="Georgia" pitchFamily="18" charset="0"/>
                </a:rPr>
                <a:t>platen</a:t>
              </a:r>
              <a:endParaRPr lang="en-GB" sz="2000" dirty="0">
                <a:latin typeface="Georgia" pitchFamily="18" charset="0"/>
              </a:endParaRPr>
            </a:p>
          </p:txBody>
        </p:sp>
        <p:cxnSp>
          <p:nvCxnSpPr>
            <p:cNvPr id="78" name="Straight Arrow Connector 77"/>
            <p:cNvCxnSpPr/>
            <p:nvPr/>
          </p:nvCxnSpPr>
          <p:spPr>
            <a:xfrm flipV="1">
              <a:off x="15809913" y="25401588"/>
              <a:ext cx="873125" cy="30003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18326100" y="24488775"/>
              <a:ext cx="873125" cy="300038"/>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85" name="TextBox 81"/>
            <p:cNvSpPr txBox="1">
              <a:spLocks noChangeArrowheads="1"/>
            </p:cNvSpPr>
            <p:nvPr/>
          </p:nvSpPr>
          <p:spPr bwMode="auto">
            <a:xfrm>
              <a:off x="15139988" y="25693688"/>
              <a:ext cx="1339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5800">
                  <a:solidFill>
                    <a:schemeClr val="tx1"/>
                  </a:solidFill>
                  <a:latin typeface="Broadway" pitchFamily="82" charset="0"/>
                  <a:cs typeface="Arial" charset="0"/>
                </a:defRPr>
              </a:lvl1pPr>
              <a:lvl2pPr marL="742950" indent="-285750" eaLnBrk="0" hangingPunct="0">
                <a:defRPr sz="5800">
                  <a:solidFill>
                    <a:schemeClr val="tx1"/>
                  </a:solidFill>
                  <a:latin typeface="Broadway" pitchFamily="82" charset="0"/>
                  <a:cs typeface="Arial" charset="0"/>
                </a:defRPr>
              </a:lvl2pPr>
              <a:lvl3pPr marL="1143000" indent="-228600" eaLnBrk="0" hangingPunct="0">
                <a:defRPr sz="5800">
                  <a:solidFill>
                    <a:schemeClr val="tx1"/>
                  </a:solidFill>
                  <a:latin typeface="Broadway" pitchFamily="82" charset="0"/>
                  <a:cs typeface="Arial" charset="0"/>
                </a:defRPr>
              </a:lvl3pPr>
              <a:lvl4pPr marL="1600200" indent="-228600" eaLnBrk="0" hangingPunct="0">
                <a:defRPr sz="5800">
                  <a:solidFill>
                    <a:schemeClr val="tx1"/>
                  </a:solidFill>
                  <a:latin typeface="Broadway" pitchFamily="82" charset="0"/>
                  <a:cs typeface="Arial" charset="0"/>
                </a:defRPr>
              </a:lvl4pPr>
              <a:lvl5pPr marL="2057400" indent="-228600" eaLnBrk="0" hangingPunct="0">
                <a:defRPr sz="5800">
                  <a:solidFill>
                    <a:schemeClr val="tx1"/>
                  </a:solidFill>
                  <a:latin typeface="Broadway" pitchFamily="82" charset="0"/>
                  <a:cs typeface="Arial" charset="0"/>
                </a:defRPr>
              </a:lvl5pPr>
              <a:lvl6pPr marL="2514600" indent="-228600" defTabSz="2951163" eaLnBrk="0" fontAlgn="base" hangingPunct="0">
                <a:spcBef>
                  <a:spcPct val="0"/>
                </a:spcBef>
                <a:spcAft>
                  <a:spcPct val="0"/>
                </a:spcAft>
                <a:defRPr sz="5800">
                  <a:solidFill>
                    <a:schemeClr val="tx1"/>
                  </a:solidFill>
                  <a:latin typeface="Broadway" pitchFamily="82" charset="0"/>
                  <a:cs typeface="Arial" charset="0"/>
                </a:defRPr>
              </a:lvl6pPr>
              <a:lvl7pPr marL="2971800" indent="-228600" defTabSz="2951163" eaLnBrk="0" fontAlgn="base" hangingPunct="0">
                <a:spcBef>
                  <a:spcPct val="0"/>
                </a:spcBef>
                <a:spcAft>
                  <a:spcPct val="0"/>
                </a:spcAft>
                <a:defRPr sz="5800">
                  <a:solidFill>
                    <a:schemeClr val="tx1"/>
                  </a:solidFill>
                  <a:latin typeface="Broadway" pitchFamily="82" charset="0"/>
                  <a:cs typeface="Arial" charset="0"/>
                </a:defRPr>
              </a:lvl7pPr>
              <a:lvl8pPr marL="3429000" indent="-228600" defTabSz="2951163" eaLnBrk="0" fontAlgn="base" hangingPunct="0">
                <a:spcBef>
                  <a:spcPct val="0"/>
                </a:spcBef>
                <a:spcAft>
                  <a:spcPct val="0"/>
                </a:spcAft>
                <a:defRPr sz="5800">
                  <a:solidFill>
                    <a:schemeClr val="tx1"/>
                  </a:solidFill>
                  <a:latin typeface="Broadway" pitchFamily="82" charset="0"/>
                  <a:cs typeface="Arial" charset="0"/>
                </a:defRPr>
              </a:lvl8pPr>
              <a:lvl9pPr marL="3886200" indent="-228600" defTabSz="2951163" eaLnBrk="0" fontAlgn="base" hangingPunct="0">
                <a:spcBef>
                  <a:spcPct val="0"/>
                </a:spcBef>
                <a:spcAft>
                  <a:spcPct val="0"/>
                </a:spcAft>
                <a:defRPr sz="5800">
                  <a:solidFill>
                    <a:schemeClr val="tx1"/>
                  </a:solidFill>
                  <a:latin typeface="Broadway" pitchFamily="82" charset="0"/>
                  <a:cs typeface="Arial" charset="0"/>
                </a:defRPr>
              </a:lvl9pPr>
            </a:lstStyle>
            <a:p>
              <a:pPr eaLnBrk="1" hangingPunct="1"/>
              <a:r>
                <a:rPr lang="en-GB" sz="2000">
                  <a:latin typeface="Georgia" pitchFamily="18" charset="0"/>
                </a:rPr>
                <a:t>Inlet</a:t>
              </a:r>
            </a:p>
          </p:txBody>
        </p:sp>
        <p:sp>
          <p:nvSpPr>
            <p:cNvPr id="2086" name="TextBox 82"/>
            <p:cNvSpPr txBox="1">
              <a:spLocks noChangeArrowheads="1"/>
            </p:cNvSpPr>
            <p:nvPr/>
          </p:nvSpPr>
          <p:spPr bwMode="auto">
            <a:xfrm>
              <a:off x="18732500" y="24633238"/>
              <a:ext cx="1339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5800">
                  <a:solidFill>
                    <a:schemeClr val="tx1"/>
                  </a:solidFill>
                  <a:latin typeface="Broadway" pitchFamily="82" charset="0"/>
                  <a:cs typeface="Arial" charset="0"/>
                </a:defRPr>
              </a:lvl1pPr>
              <a:lvl2pPr marL="742950" indent="-285750" eaLnBrk="0" hangingPunct="0">
                <a:defRPr sz="5800">
                  <a:solidFill>
                    <a:schemeClr val="tx1"/>
                  </a:solidFill>
                  <a:latin typeface="Broadway" pitchFamily="82" charset="0"/>
                  <a:cs typeface="Arial" charset="0"/>
                </a:defRPr>
              </a:lvl2pPr>
              <a:lvl3pPr marL="1143000" indent="-228600" eaLnBrk="0" hangingPunct="0">
                <a:defRPr sz="5800">
                  <a:solidFill>
                    <a:schemeClr val="tx1"/>
                  </a:solidFill>
                  <a:latin typeface="Broadway" pitchFamily="82" charset="0"/>
                  <a:cs typeface="Arial" charset="0"/>
                </a:defRPr>
              </a:lvl3pPr>
              <a:lvl4pPr marL="1600200" indent="-228600" eaLnBrk="0" hangingPunct="0">
                <a:defRPr sz="5800">
                  <a:solidFill>
                    <a:schemeClr val="tx1"/>
                  </a:solidFill>
                  <a:latin typeface="Broadway" pitchFamily="82" charset="0"/>
                  <a:cs typeface="Arial" charset="0"/>
                </a:defRPr>
              </a:lvl4pPr>
              <a:lvl5pPr marL="2057400" indent="-228600" eaLnBrk="0" hangingPunct="0">
                <a:defRPr sz="5800">
                  <a:solidFill>
                    <a:schemeClr val="tx1"/>
                  </a:solidFill>
                  <a:latin typeface="Broadway" pitchFamily="82" charset="0"/>
                  <a:cs typeface="Arial" charset="0"/>
                </a:defRPr>
              </a:lvl5pPr>
              <a:lvl6pPr marL="2514600" indent="-228600" defTabSz="2951163" eaLnBrk="0" fontAlgn="base" hangingPunct="0">
                <a:spcBef>
                  <a:spcPct val="0"/>
                </a:spcBef>
                <a:spcAft>
                  <a:spcPct val="0"/>
                </a:spcAft>
                <a:defRPr sz="5800">
                  <a:solidFill>
                    <a:schemeClr val="tx1"/>
                  </a:solidFill>
                  <a:latin typeface="Broadway" pitchFamily="82" charset="0"/>
                  <a:cs typeface="Arial" charset="0"/>
                </a:defRPr>
              </a:lvl6pPr>
              <a:lvl7pPr marL="2971800" indent="-228600" defTabSz="2951163" eaLnBrk="0" fontAlgn="base" hangingPunct="0">
                <a:spcBef>
                  <a:spcPct val="0"/>
                </a:spcBef>
                <a:spcAft>
                  <a:spcPct val="0"/>
                </a:spcAft>
                <a:defRPr sz="5800">
                  <a:solidFill>
                    <a:schemeClr val="tx1"/>
                  </a:solidFill>
                  <a:latin typeface="Broadway" pitchFamily="82" charset="0"/>
                  <a:cs typeface="Arial" charset="0"/>
                </a:defRPr>
              </a:lvl7pPr>
              <a:lvl8pPr marL="3429000" indent="-228600" defTabSz="2951163" eaLnBrk="0" fontAlgn="base" hangingPunct="0">
                <a:spcBef>
                  <a:spcPct val="0"/>
                </a:spcBef>
                <a:spcAft>
                  <a:spcPct val="0"/>
                </a:spcAft>
                <a:defRPr sz="5800">
                  <a:solidFill>
                    <a:schemeClr val="tx1"/>
                  </a:solidFill>
                  <a:latin typeface="Broadway" pitchFamily="82" charset="0"/>
                  <a:cs typeface="Arial" charset="0"/>
                </a:defRPr>
              </a:lvl8pPr>
              <a:lvl9pPr marL="3886200" indent="-228600" defTabSz="2951163" eaLnBrk="0" fontAlgn="base" hangingPunct="0">
                <a:spcBef>
                  <a:spcPct val="0"/>
                </a:spcBef>
                <a:spcAft>
                  <a:spcPct val="0"/>
                </a:spcAft>
                <a:defRPr sz="5800">
                  <a:solidFill>
                    <a:schemeClr val="tx1"/>
                  </a:solidFill>
                  <a:latin typeface="Broadway" pitchFamily="82" charset="0"/>
                  <a:cs typeface="Arial" charset="0"/>
                </a:defRPr>
              </a:lvl9pPr>
            </a:lstStyle>
            <a:p>
              <a:pPr eaLnBrk="1" hangingPunct="1"/>
              <a:r>
                <a:rPr lang="en-GB" sz="2000">
                  <a:latin typeface="Georgia" pitchFamily="18" charset="0"/>
                </a:rPr>
                <a:t>Outlet</a:t>
              </a:r>
            </a:p>
          </p:txBody>
        </p:sp>
      </p:grpSp>
      <mc:AlternateContent xmlns:mc="http://schemas.openxmlformats.org/markup-compatibility/2006" xmlns:a14="http://schemas.microsoft.com/office/drawing/2010/main">
        <mc:Choice Requires="a14">
          <p:sp>
            <p:nvSpPr>
              <p:cNvPr id="41" name="TextBox 30"/>
              <p:cNvSpPr txBox="1">
                <a:spLocks noChangeArrowheads="1"/>
              </p:cNvSpPr>
              <p:nvPr/>
            </p:nvSpPr>
            <p:spPr bwMode="auto">
              <a:xfrm>
                <a:off x="1189037" y="12009818"/>
                <a:ext cx="9264650" cy="341939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sz="5800">
                    <a:solidFill>
                      <a:schemeClr val="tx1"/>
                    </a:solidFill>
                    <a:latin typeface="Broadway" pitchFamily="82" charset="0"/>
                    <a:cs typeface="Arial" charset="0"/>
                  </a:defRPr>
                </a:lvl1pPr>
                <a:lvl2pPr marL="742950" indent="-285750" eaLnBrk="0" hangingPunct="0">
                  <a:defRPr sz="5800">
                    <a:solidFill>
                      <a:schemeClr val="tx1"/>
                    </a:solidFill>
                    <a:latin typeface="Broadway" pitchFamily="82" charset="0"/>
                    <a:cs typeface="Arial" charset="0"/>
                  </a:defRPr>
                </a:lvl2pPr>
                <a:lvl3pPr marL="1143000" indent="-228600" eaLnBrk="0" hangingPunct="0">
                  <a:defRPr sz="5800">
                    <a:solidFill>
                      <a:schemeClr val="tx1"/>
                    </a:solidFill>
                    <a:latin typeface="Broadway" pitchFamily="82" charset="0"/>
                    <a:cs typeface="Arial" charset="0"/>
                  </a:defRPr>
                </a:lvl3pPr>
                <a:lvl4pPr marL="1600200" indent="-228600" eaLnBrk="0" hangingPunct="0">
                  <a:defRPr sz="5800">
                    <a:solidFill>
                      <a:schemeClr val="tx1"/>
                    </a:solidFill>
                    <a:latin typeface="Broadway" pitchFamily="82" charset="0"/>
                    <a:cs typeface="Arial" charset="0"/>
                  </a:defRPr>
                </a:lvl4pPr>
                <a:lvl5pPr marL="2057400" indent="-228600" eaLnBrk="0" hangingPunct="0">
                  <a:defRPr sz="5800">
                    <a:solidFill>
                      <a:schemeClr val="tx1"/>
                    </a:solidFill>
                    <a:latin typeface="Broadway" pitchFamily="82" charset="0"/>
                    <a:cs typeface="Arial" charset="0"/>
                  </a:defRPr>
                </a:lvl5pPr>
                <a:lvl6pPr marL="2514600" indent="-228600" defTabSz="2951163" eaLnBrk="0" fontAlgn="base" hangingPunct="0">
                  <a:spcBef>
                    <a:spcPct val="0"/>
                  </a:spcBef>
                  <a:spcAft>
                    <a:spcPct val="0"/>
                  </a:spcAft>
                  <a:defRPr sz="5800">
                    <a:solidFill>
                      <a:schemeClr val="tx1"/>
                    </a:solidFill>
                    <a:latin typeface="Broadway" pitchFamily="82" charset="0"/>
                    <a:cs typeface="Arial" charset="0"/>
                  </a:defRPr>
                </a:lvl6pPr>
                <a:lvl7pPr marL="2971800" indent="-228600" defTabSz="2951163" eaLnBrk="0" fontAlgn="base" hangingPunct="0">
                  <a:spcBef>
                    <a:spcPct val="0"/>
                  </a:spcBef>
                  <a:spcAft>
                    <a:spcPct val="0"/>
                  </a:spcAft>
                  <a:defRPr sz="5800">
                    <a:solidFill>
                      <a:schemeClr val="tx1"/>
                    </a:solidFill>
                    <a:latin typeface="Broadway" pitchFamily="82" charset="0"/>
                    <a:cs typeface="Arial" charset="0"/>
                  </a:defRPr>
                </a:lvl7pPr>
                <a:lvl8pPr marL="3429000" indent="-228600" defTabSz="2951163" eaLnBrk="0" fontAlgn="base" hangingPunct="0">
                  <a:spcBef>
                    <a:spcPct val="0"/>
                  </a:spcBef>
                  <a:spcAft>
                    <a:spcPct val="0"/>
                  </a:spcAft>
                  <a:defRPr sz="5800">
                    <a:solidFill>
                      <a:schemeClr val="tx1"/>
                    </a:solidFill>
                    <a:latin typeface="Broadway" pitchFamily="82" charset="0"/>
                    <a:cs typeface="Arial" charset="0"/>
                  </a:defRPr>
                </a:lvl8pPr>
                <a:lvl9pPr marL="3886200" indent="-228600" defTabSz="2951163" eaLnBrk="0" fontAlgn="base" hangingPunct="0">
                  <a:spcBef>
                    <a:spcPct val="0"/>
                  </a:spcBef>
                  <a:spcAft>
                    <a:spcPct val="0"/>
                  </a:spcAft>
                  <a:defRPr sz="5800">
                    <a:solidFill>
                      <a:schemeClr val="tx1"/>
                    </a:solidFill>
                    <a:latin typeface="Broadway" pitchFamily="82" charset="0"/>
                    <a:cs typeface="Arial" charset="0"/>
                  </a:defRPr>
                </a:lvl9pPr>
              </a:lstStyle>
              <a:p>
                <a:pPr algn="just" eaLnBrk="1" hangingPunct="1">
                  <a:spcAft>
                    <a:spcPts val="600"/>
                  </a:spcAft>
                  <a:defRPr/>
                </a:pPr>
                <a:r>
                  <a:rPr lang="en-GB" sz="2300" b="1" dirty="0" smtClean="0">
                    <a:latin typeface="Georgia" pitchFamily="18" charset="0"/>
                  </a:rPr>
                  <a:t>Analysis of the Vacuum Assisted Resin Infusion Process</a:t>
                </a:r>
              </a:p>
              <a:p>
                <a:pPr algn="just" eaLnBrk="1" hangingPunct="1">
                  <a:spcAft>
                    <a:spcPts val="600"/>
                  </a:spcAft>
                  <a:defRPr/>
                </a:pPr>
                <a:r>
                  <a:rPr lang="en-GB" sz="2000" dirty="0" smtClean="0">
                    <a:latin typeface="Georgia" pitchFamily="18" charset="0"/>
                  </a:rPr>
                  <a:t>The compaction pressure of the flexible vacuum bag and the resin pressure can significantly influence the resin permeability, fibre volume fraction (</a:t>
                </a:r>
                <a14:m>
                  <m:oMath xmlns:m="http://schemas.openxmlformats.org/officeDocument/2006/math">
                    <m:sSub>
                      <m:sSubPr>
                        <m:ctrlPr>
                          <a:rPr lang="en-GB" sz="2000" i="1" smtClean="0">
                            <a:latin typeface="Cambria Math"/>
                          </a:rPr>
                        </m:ctrlPr>
                      </m:sSubPr>
                      <m:e>
                        <m:r>
                          <a:rPr lang="en-GB" sz="2000" b="0" i="1" smtClean="0">
                            <a:latin typeface="Cambria Math"/>
                          </a:rPr>
                          <m:t>𝑉</m:t>
                        </m:r>
                      </m:e>
                      <m:sub>
                        <m:r>
                          <a:rPr lang="en-GB" sz="2000" b="0" i="1" smtClean="0">
                            <a:latin typeface="Cambria Math"/>
                          </a:rPr>
                          <m:t>𝑓</m:t>
                        </m:r>
                      </m:sub>
                    </m:sSub>
                  </m:oMath>
                </a14:m>
                <a:r>
                  <a:rPr lang="en-GB" sz="2000" dirty="0" smtClean="0">
                    <a:latin typeface="Georgia" pitchFamily="18" charset="0"/>
                  </a:rPr>
                  <a:t>) and the reinforcement properties.</a:t>
                </a:r>
              </a:p>
              <a:p>
                <a:pPr algn="just" eaLnBrk="1" hangingPunct="1">
                  <a:defRPr/>
                </a:pPr>
                <a:r>
                  <a:rPr lang="en-GB" sz="2000" dirty="0" smtClean="0">
                    <a:latin typeface="Georgia" pitchFamily="18" charset="0"/>
                  </a:rPr>
                  <a:t>Important parameters:</a:t>
                </a:r>
                <a:endParaRPr lang="en-GB" sz="2000" dirty="0">
                  <a:latin typeface="Georgia" pitchFamily="18" charset="0"/>
                </a:endParaRPr>
              </a:p>
              <a:p>
                <a:pPr marL="342900" indent="-342900" algn="just" eaLnBrk="1" hangingPunct="1">
                  <a:buFont typeface="Arial" pitchFamily="34" charset="0"/>
                  <a:buChar char="•"/>
                  <a:defRPr/>
                </a:pPr>
                <a:r>
                  <a:rPr lang="en-GB" sz="2000" dirty="0" smtClean="0">
                    <a:latin typeface="Georgia" pitchFamily="18" charset="0"/>
                  </a:rPr>
                  <a:t>Compaction of preform: dry and wet states</a:t>
                </a:r>
              </a:p>
              <a:p>
                <a:pPr marL="342900" indent="-342900" algn="just" eaLnBrk="1" hangingPunct="1">
                  <a:buFont typeface="Arial" pitchFamily="34" charset="0"/>
                  <a:buChar char="•"/>
                  <a:defRPr/>
                </a:pPr>
                <a:r>
                  <a:rPr lang="en-GB" sz="2000" dirty="0" smtClean="0">
                    <a:latin typeface="Georgia" pitchFamily="18" charset="0"/>
                  </a:rPr>
                  <a:t>Viscosity of resin</a:t>
                </a:r>
              </a:p>
              <a:p>
                <a:pPr marL="342900" indent="-342900" algn="just" eaLnBrk="1" hangingPunct="1">
                  <a:buFont typeface="Arial" pitchFamily="34" charset="0"/>
                  <a:buChar char="•"/>
                  <a:defRPr/>
                </a:pPr>
                <a:r>
                  <a:rPr lang="en-GB" sz="2000" dirty="0" smtClean="0">
                    <a:latin typeface="Georgia" pitchFamily="18" charset="0"/>
                  </a:rPr>
                  <a:t>Porosity of preform (</a:t>
                </a:r>
                <a14:m>
                  <m:oMath xmlns:m="http://schemas.openxmlformats.org/officeDocument/2006/math">
                    <m:r>
                      <a:rPr lang="en-GB" sz="2000" b="0" i="1" smtClean="0">
                        <a:latin typeface="Cambria Math"/>
                      </a:rPr>
                      <m:t>1−</m:t>
                    </m:r>
                    <m:sSub>
                      <m:sSubPr>
                        <m:ctrlPr>
                          <a:rPr lang="en-GB" sz="2000" i="1" smtClean="0">
                            <a:latin typeface="Cambria Math"/>
                          </a:rPr>
                        </m:ctrlPr>
                      </m:sSubPr>
                      <m:e>
                        <m:r>
                          <a:rPr lang="en-GB" sz="2000" b="0" i="1" smtClean="0">
                            <a:latin typeface="Cambria Math"/>
                          </a:rPr>
                          <m:t>𝑉</m:t>
                        </m:r>
                      </m:e>
                      <m:sub>
                        <m:r>
                          <a:rPr lang="en-GB" sz="2000" b="0" i="1" smtClean="0">
                            <a:latin typeface="Cambria Math"/>
                          </a:rPr>
                          <m:t>𝑓</m:t>
                        </m:r>
                      </m:sub>
                    </m:sSub>
                  </m:oMath>
                </a14:m>
                <a:r>
                  <a:rPr lang="en-GB" sz="2000" dirty="0" smtClean="0">
                    <a:latin typeface="Georgia" pitchFamily="18" charset="0"/>
                  </a:rPr>
                  <a:t>)</a:t>
                </a:r>
              </a:p>
              <a:p>
                <a:pPr marL="342900" indent="-342900" algn="just" eaLnBrk="1" hangingPunct="1">
                  <a:buFont typeface="Arial" pitchFamily="34" charset="0"/>
                  <a:buChar char="•"/>
                  <a:defRPr/>
                </a:pPr>
                <a:r>
                  <a:rPr lang="en-GB" sz="2000" dirty="0" smtClean="0">
                    <a:latin typeface="Georgia" pitchFamily="18" charset="0"/>
                  </a:rPr>
                  <a:t>Flow front advancement</a:t>
                </a:r>
              </a:p>
              <a:p>
                <a:pPr marL="342900" indent="-342900" algn="just" eaLnBrk="1" hangingPunct="1">
                  <a:buFont typeface="Arial" pitchFamily="34" charset="0"/>
                  <a:buChar char="•"/>
                  <a:defRPr/>
                </a:pPr>
                <a:r>
                  <a:rPr lang="en-GB" sz="2000" dirty="0" smtClean="0">
                    <a:latin typeface="Georgia" pitchFamily="18" charset="0"/>
                  </a:rPr>
                  <a:t>Pressure gradient</a:t>
                </a:r>
              </a:p>
            </p:txBody>
          </p:sp>
        </mc:Choice>
        <mc:Fallback xmlns="">
          <p:sp>
            <p:nvSpPr>
              <p:cNvPr id="41" name="TextBox 30"/>
              <p:cNvSpPr txBox="1">
                <a:spLocks noRot="1" noChangeAspect="1" noMove="1" noResize="1" noEditPoints="1" noAdjustHandles="1" noChangeArrowheads="1" noChangeShapeType="1" noTextEdit="1"/>
              </p:cNvSpPr>
              <p:nvPr/>
            </p:nvSpPr>
            <p:spPr bwMode="auto">
              <a:xfrm>
                <a:off x="1189037" y="12009818"/>
                <a:ext cx="9264650" cy="3419398"/>
              </a:xfrm>
              <a:prstGeom prst="rect">
                <a:avLst/>
              </a:prstGeom>
              <a:blipFill rotWithShape="1">
                <a:blip r:embed="rId8"/>
                <a:stretch>
                  <a:fillRect l="-921" t="-1248" r="-724" b="-2139"/>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796507" y="544429"/>
            <a:ext cx="8517856" cy="1850141"/>
          </a:xfrm>
          <a:prstGeom prst="rect">
            <a:avLst/>
          </a:prstGeom>
        </p:spPr>
      </p:pic>
      <p:sp>
        <p:nvSpPr>
          <p:cNvPr id="44" name="TextBox 66"/>
          <p:cNvSpPr txBox="1">
            <a:spLocks noChangeArrowheads="1"/>
          </p:cNvSpPr>
          <p:nvPr/>
        </p:nvSpPr>
        <p:spPr bwMode="auto">
          <a:xfrm>
            <a:off x="12269878" y="26440582"/>
            <a:ext cx="7056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5800">
                <a:solidFill>
                  <a:schemeClr val="tx1"/>
                </a:solidFill>
                <a:latin typeface="Broadway" pitchFamily="82" charset="0"/>
                <a:cs typeface="Arial" charset="0"/>
              </a:defRPr>
            </a:lvl1pPr>
            <a:lvl2pPr marL="742950" indent="-285750" eaLnBrk="0" hangingPunct="0">
              <a:defRPr sz="5800">
                <a:solidFill>
                  <a:schemeClr val="tx1"/>
                </a:solidFill>
                <a:latin typeface="Broadway" pitchFamily="82" charset="0"/>
                <a:cs typeface="Arial" charset="0"/>
              </a:defRPr>
            </a:lvl2pPr>
            <a:lvl3pPr marL="1143000" indent="-228600" eaLnBrk="0" hangingPunct="0">
              <a:defRPr sz="5800">
                <a:solidFill>
                  <a:schemeClr val="tx1"/>
                </a:solidFill>
                <a:latin typeface="Broadway" pitchFamily="82" charset="0"/>
                <a:cs typeface="Arial" charset="0"/>
              </a:defRPr>
            </a:lvl3pPr>
            <a:lvl4pPr marL="1600200" indent="-228600" eaLnBrk="0" hangingPunct="0">
              <a:defRPr sz="5800">
                <a:solidFill>
                  <a:schemeClr val="tx1"/>
                </a:solidFill>
                <a:latin typeface="Broadway" pitchFamily="82" charset="0"/>
                <a:cs typeface="Arial" charset="0"/>
              </a:defRPr>
            </a:lvl4pPr>
            <a:lvl5pPr marL="2057400" indent="-228600" eaLnBrk="0" hangingPunct="0">
              <a:defRPr sz="5800">
                <a:solidFill>
                  <a:schemeClr val="tx1"/>
                </a:solidFill>
                <a:latin typeface="Broadway" pitchFamily="82" charset="0"/>
                <a:cs typeface="Arial" charset="0"/>
              </a:defRPr>
            </a:lvl5pPr>
            <a:lvl6pPr marL="2514600" indent="-228600" defTabSz="2951163" eaLnBrk="0" fontAlgn="base" hangingPunct="0">
              <a:spcBef>
                <a:spcPct val="0"/>
              </a:spcBef>
              <a:spcAft>
                <a:spcPct val="0"/>
              </a:spcAft>
              <a:defRPr sz="5800">
                <a:solidFill>
                  <a:schemeClr val="tx1"/>
                </a:solidFill>
                <a:latin typeface="Broadway" pitchFamily="82" charset="0"/>
                <a:cs typeface="Arial" charset="0"/>
              </a:defRPr>
            </a:lvl6pPr>
            <a:lvl7pPr marL="2971800" indent="-228600" defTabSz="2951163" eaLnBrk="0" fontAlgn="base" hangingPunct="0">
              <a:spcBef>
                <a:spcPct val="0"/>
              </a:spcBef>
              <a:spcAft>
                <a:spcPct val="0"/>
              </a:spcAft>
              <a:defRPr sz="5800">
                <a:solidFill>
                  <a:schemeClr val="tx1"/>
                </a:solidFill>
                <a:latin typeface="Broadway" pitchFamily="82" charset="0"/>
                <a:cs typeface="Arial" charset="0"/>
              </a:defRPr>
            </a:lvl7pPr>
            <a:lvl8pPr marL="3429000" indent="-228600" defTabSz="2951163" eaLnBrk="0" fontAlgn="base" hangingPunct="0">
              <a:spcBef>
                <a:spcPct val="0"/>
              </a:spcBef>
              <a:spcAft>
                <a:spcPct val="0"/>
              </a:spcAft>
              <a:defRPr sz="5800">
                <a:solidFill>
                  <a:schemeClr val="tx1"/>
                </a:solidFill>
                <a:latin typeface="Broadway" pitchFamily="82" charset="0"/>
                <a:cs typeface="Arial" charset="0"/>
              </a:defRPr>
            </a:lvl8pPr>
            <a:lvl9pPr marL="3886200" indent="-228600" defTabSz="2951163" eaLnBrk="0" fontAlgn="base" hangingPunct="0">
              <a:spcBef>
                <a:spcPct val="0"/>
              </a:spcBef>
              <a:spcAft>
                <a:spcPct val="0"/>
              </a:spcAft>
              <a:defRPr sz="5800">
                <a:solidFill>
                  <a:schemeClr val="tx1"/>
                </a:solidFill>
                <a:latin typeface="Broadway" pitchFamily="82" charset="0"/>
                <a:cs typeface="Arial" charset="0"/>
              </a:defRPr>
            </a:lvl9pPr>
          </a:lstStyle>
          <a:p>
            <a:pPr eaLnBrk="1" hangingPunct="1"/>
            <a:r>
              <a:rPr lang="en-GB" sz="2000" dirty="0">
                <a:latin typeface="Georgia" pitchFamily="18" charset="0"/>
              </a:rPr>
              <a:t>Figure </a:t>
            </a:r>
            <a:r>
              <a:rPr lang="en-GB" sz="2000" dirty="0" smtClean="0">
                <a:latin typeface="Georgia" pitchFamily="18" charset="0"/>
              </a:rPr>
              <a:t>4: </a:t>
            </a:r>
            <a:r>
              <a:rPr lang="en-GB" sz="2000" dirty="0">
                <a:latin typeface="Georgia" pitchFamily="18" charset="0"/>
              </a:rPr>
              <a:t>Monitoring methodology of  the VARI process</a:t>
            </a:r>
          </a:p>
        </p:txBody>
      </p:sp>
      <p:sp>
        <p:nvSpPr>
          <p:cNvPr id="45" name="TextBox 3"/>
          <p:cNvSpPr txBox="1">
            <a:spLocks noChangeArrowheads="1"/>
          </p:cNvSpPr>
          <p:nvPr/>
        </p:nvSpPr>
        <p:spPr bwMode="auto">
          <a:xfrm>
            <a:off x="10849768" y="11991955"/>
            <a:ext cx="9191625"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5800">
                <a:solidFill>
                  <a:schemeClr val="tx1"/>
                </a:solidFill>
                <a:latin typeface="Broadway" pitchFamily="82" charset="0"/>
                <a:cs typeface="Arial" charset="0"/>
              </a:defRPr>
            </a:lvl1pPr>
            <a:lvl2pPr marL="742950" indent="-285750" eaLnBrk="0" hangingPunct="0">
              <a:defRPr sz="5800">
                <a:solidFill>
                  <a:schemeClr val="tx1"/>
                </a:solidFill>
                <a:latin typeface="Broadway" pitchFamily="82" charset="0"/>
                <a:cs typeface="Arial" charset="0"/>
              </a:defRPr>
            </a:lvl2pPr>
            <a:lvl3pPr marL="1143000" indent="-228600" eaLnBrk="0" hangingPunct="0">
              <a:defRPr sz="5800">
                <a:solidFill>
                  <a:schemeClr val="tx1"/>
                </a:solidFill>
                <a:latin typeface="Broadway" pitchFamily="82" charset="0"/>
                <a:cs typeface="Arial" charset="0"/>
              </a:defRPr>
            </a:lvl3pPr>
            <a:lvl4pPr marL="1600200" indent="-228600" eaLnBrk="0" hangingPunct="0">
              <a:defRPr sz="5800">
                <a:solidFill>
                  <a:schemeClr val="tx1"/>
                </a:solidFill>
                <a:latin typeface="Broadway" pitchFamily="82" charset="0"/>
                <a:cs typeface="Arial" charset="0"/>
              </a:defRPr>
            </a:lvl4pPr>
            <a:lvl5pPr marL="2057400" indent="-228600" eaLnBrk="0" hangingPunct="0">
              <a:defRPr sz="5800">
                <a:solidFill>
                  <a:schemeClr val="tx1"/>
                </a:solidFill>
                <a:latin typeface="Broadway" pitchFamily="82" charset="0"/>
                <a:cs typeface="Arial" charset="0"/>
              </a:defRPr>
            </a:lvl5pPr>
            <a:lvl6pPr marL="2514600" indent="-228600" defTabSz="2951163" eaLnBrk="0" fontAlgn="base" hangingPunct="0">
              <a:spcBef>
                <a:spcPct val="0"/>
              </a:spcBef>
              <a:spcAft>
                <a:spcPct val="0"/>
              </a:spcAft>
              <a:defRPr sz="5800">
                <a:solidFill>
                  <a:schemeClr val="tx1"/>
                </a:solidFill>
                <a:latin typeface="Broadway" pitchFamily="82" charset="0"/>
                <a:cs typeface="Arial" charset="0"/>
              </a:defRPr>
            </a:lvl6pPr>
            <a:lvl7pPr marL="2971800" indent="-228600" defTabSz="2951163" eaLnBrk="0" fontAlgn="base" hangingPunct="0">
              <a:spcBef>
                <a:spcPct val="0"/>
              </a:spcBef>
              <a:spcAft>
                <a:spcPct val="0"/>
              </a:spcAft>
              <a:defRPr sz="5800">
                <a:solidFill>
                  <a:schemeClr val="tx1"/>
                </a:solidFill>
                <a:latin typeface="Broadway" pitchFamily="82" charset="0"/>
                <a:cs typeface="Arial" charset="0"/>
              </a:defRPr>
            </a:lvl7pPr>
            <a:lvl8pPr marL="3429000" indent="-228600" defTabSz="2951163" eaLnBrk="0" fontAlgn="base" hangingPunct="0">
              <a:spcBef>
                <a:spcPct val="0"/>
              </a:spcBef>
              <a:spcAft>
                <a:spcPct val="0"/>
              </a:spcAft>
              <a:defRPr sz="5800">
                <a:solidFill>
                  <a:schemeClr val="tx1"/>
                </a:solidFill>
                <a:latin typeface="Broadway" pitchFamily="82" charset="0"/>
                <a:cs typeface="Arial" charset="0"/>
              </a:defRPr>
            </a:lvl8pPr>
            <a:lvl9pPr marL="3886200" indent="-228600" defTabSz="2951163" eaLnBrk="0" fontAlgn="base" hangingPunct="0">
              <a:spcBef>
                <a:spcPct val="0"/>
              </a:spcBef>
              <a:spcAft>
                <a:spcPct val="0"/>
              </a:spcAft>
              <a:defRPr sz="5800">
                <a:solidFill>
                  <a:schemeClr val="tx1"/>
                </a:solidFill>
                <a:latin typeface="Broadway" pitchFamily="82" charset="0"/>
                <a:cs typeface="Arial" charset="0"/>
              </a:defRPr>
            </a:lvl9pPr>
          </a:lstStyle>
          <a:p>
            <a:pPr algn="just" eaLnBrk="1" hangingPunct="1">
              <a:spcBef>
                <a:spcPct val="20000"/>
              </a:spcBef>
              <a:spcAft>
                <a:spcPts val="600"/>
              </a:spcAft>
              <a:defRPr/>
            </a:pPr>
            <a:r>
              <a:rPr lang="en-GB" sz="2300" b="1" dirty="0" smtClean="0">
                <a:latin typeface="Georgia" pitchFamily="18" charset="0"/>
              </a:rPr>
              <a:t>Aims</a:t>
            </a:r>
          </a:p>
          <a:p>
            <a:pPr marL="342900" indent="-342900" algn="just" eaLnBrk="1" hangingPunct="1">
              <a:spcBef>
                <a:spcPct val="20000"/>
              </a:spcBef>
              <a:buFont typeface="Arial" pitchFamily="34" charset="0"/>
              <a:buChar char="•"/>
              <a:defRPr/>
            </a:pPr>
            <a:r>
              <a:rPr lang="en-GB" sz="2000" dirty="0" smtClean="0">
                <a:latin typeface="Georgia" pitchFamily="18" charset="0"/>
              </a:rPr>
              <a:t>Analysis of the VARI process and identifying the process parameters.</a:t>
            </a:r>
          </a:p>
          <a:p>
            <a:pPr marL="342900" indent="-342900" algn="just" eaLnBrk="1" hangingPunct="1">
              <a:spcBef>
                <a:spcPct val="20000"/>
              </a:spcBef>
              <a:buFont typeface="Arial" pitchFamily="34" charset="0"/>
              <a:buChar char="•"/>
              <a:defRPr/>
            </a:pPr>
            <a:r>
              <a:rPr lang="en-GB" sz="2000" dirty="0" smtClean="0">
                <a:latin typeface="Georgia" pitchFamily="18" charset="0"/>
              </a:rPr>
              <a:t>Development of an experimental setup.</a:t>
            </a:r>
          </a:p>
          <a:p>
            <a:pPr marL="342900" indent="-342900" algn="just" eaLnBrk="1" hangingPunct="1">
              <a:spcBef>
                <a:spcPct val="20000"/>
              </a:spcBef>
              <a:buFont typeface="Arial" pitchFamily="34" charset="0"/>
              <a:buChar char="•"/>
              <a:defRPr/>
            </a:pPr>
            <a:r>
              <a:rPr lang="en-GB" sz="2000" dirty="0">
                <a:latin typeface="Georgia" pitchFamily="18" charset="0"/>
              </a:rPr>
              <a:t>Measurement of  the permeability of non-crimp glass fibre preforms in the VARI process</a:t>
            </a:r>
            <a:r>
              <a:rPr lang="en-GB" sz="2000" dirty="0" smtClean="0">
                <a:latin typeface="Georgia" pitchFamily="18" charset="0"/>
              </a:rPr>
              <a:t>.</a:t>
            </a:r>
          </a:p>
          <a:p>
            <a:pPr marL="342900" indent="-342900" algn="just">
              <a:spcBef>
                <a:spcPct val="20000"/>
              </a:spcBef>
              <a:buFont typeface="Arial" pitchFamily="34" charset="0"/>
              <a:buChar char="•"/>
              <a:defRPr/>
            </a:pPr>
            <a:r>
              <a:rPr lang="en-GB" sz="2000" dirty="0">
                <a:latin typeface="Georgia" pitchFamily="18" charset="0"/>
              </a:rPr>
              <a:t>Monitoring of the cure experimentally.</a:t>
            </a:r>
          </a:p>
          <a:p>
            <a:pPr marL="342900" indent="-342900" algn="just">
              <a:spcBef>
                <a:spcPct val="20000"/>
              </a:spcBef>
              <a:buFont typeface="Arial" pitchFamily="34" charset="0"/>
              <a:buChar char="•"/>
              <a:defRPr/>
            </a:pPr>
            <a:r>
              <a:rPr lang="en-GB" sz="2000" dirty="0">
                <a:latin typeface="Georgia" pitchFamily="18" charset="0"/>
              </a:rPr>
              <a:t>Infusion and cure simulations of the VARI process with PAM-RTM simulation software.</a:t>
            </a:r>
          </a:p>
          <a:p>
            <a:pPr marL="342900" indent="-342900" algn="just">
              <a:spcBef>
                <a:spcPct val="20000"/>
              </a:spcBef>
              <a:buFont typeface="Arial" pitchFamily="34" charset="0"/>
              <a:buChar char="•"/>
              <a:defRPr/>
            </a:pPr>
            <a:r>
              <a:rPr lang="en-GB" sz="2000" dirty="0">
                <a:latin typeface="Georgia" pitchFamily="18" charset="0"/>
              </a:rPr>
              <a:t>Studying the </a:t>
            </a:r>
            <a:r>
              <a:rPr lang="en-GB" sz="2000" dirty="0" err="1">
                <a:latin typeface="Georgia" pitchFamily="18" charset="0"/>
              </a:rPr>
              <a:t>processability</a:t>
            </a:r>
            <a:r>
              <a:rPr lang="en-GB" sz="2000" dirty="0">
                <a:latin typeface="Georgia" pitchFamily="18" charset="0"/>
              </a:rPr>
              <a:t> of novel fire resistant resin systems.</a:t>
            </a:r>
          </a:p>
          <a:p>
            <a:pPr marL="342900" indent="-342900" algn="just" eaLnBrk="1" hangingPunct="1">
              <a:spcBef>
                <a:spcPct val="20000"/>
              </a:spcBef>
              <a:buFont typeface="Arial" pitchFamily="34" charset="0"/>
              <a:buChar char="•"/>
              <a:defRPr/>
            </a:pPr>
            <a:endParaRPr lang="en-GB" sz="2000" dirty="0">
              <a:latin typeface="Georgia" pitchFamily="18" charset="0"/>
            </a:endParaRPr>
          </a:p>
        </p:txBody>
      </p:sp>
      <p:pic>
        <p:nvPicPr>
          <p:cNvPr id="4" name="Picture 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269878" y="6405939"/>
            <a:ext cx="7571113" cy="4868110"/>
          </a:xfrm>
          <a:prstGeom prst="rect">
            <a:avLst/>
          </a:prstGeom>
        </p:spPr>
      </p:pic>
      <p:pic>
        <p:nvPicPr>
          <p:cNvPr id="1028" name="Picture 4"/>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7561" y="20171260"/>
            <a:ext cx="8991223" cy="598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9496</TotalTime>
  <Words>491</Words>
  <Application>Microsoft Office PowerPoint</Application>
  <PresentationFormat>Custom</PresentationFormat>
  <Paragraphs>60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Lloyd T.P.</dc:creator>
  <cp:lastModifiedBy>Smith S.B.</cp:lastModifiedBy>
  <cp:revision>223</cp:revision>
  <cp:lastPrinted>2010-12-10T14:59:42Z</cp:lastPrinted>
  <dcterms:created xsi:type="dcterms:W3CDTF">2008-02-13T11:44:59Z</dcterms:created>
  <dcterms:modified xsi:type="dcterms:W3CDTF">2012-02-15T14:58:22Z</dcterms:modified>
</cp:coreProperties>
</file>