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1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529" r:id="rId3"/>
    <p:sldId id="495" r:id="rId5"/>
    <p:sldId id="536" r:id="rId6"/>
    <p:sldId id="537" r:id="rId7"/>
    <p:sldId id="540" r:id="rId8"/>
    <p:sldId id="520" r:id="rId9"/>
    <p:sldId id="530" r:id="rId10"/>
    <p:sldId id="535" r:id="rId11"/>
    <p:sldId id="544" r:id="rId12"/>
    <p:sldId id="539" r:id="rId13"/>
    <p:sldId id="547" r:id="rId14"/>
    <p:sldId id="546" r:id="rId15"/>
    <p:sldId id="534" r:id="rId16"/>
    <p:sldId id="528" r:id="rId17"/>
  </p:sldIdLst>
  <p:sldSz cx="9144000" cy="5143500" type="screen16x9"/>
  <p:notesSz cx="6797675" cy="992632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 showGuides="1">
      <p:cViewPr varScale="1">
        <p:scale>
          <a:sx n="91" d="100"/>
          <a:sy n="91" d="100"/>
        </p:scale>
        <p:origin x="1094" y="58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_rels/data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svg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5" Type="http://schemas.openxmlformats.org/officeDocument/2006/relationships/image" Target="../media/image20.png"/><Relationship Id="rId14" Type="http://schemas.openxmlformats.org/officeDocument/2006/relationships/image" Target="../media/image19.svg"/><Relationship Id="rId13" Type="http://schemas.openxmlformats.org/officeDocument/2006/relationships/image" Target="../media/image18.png"/><Relationship Id="rId12" Type="http://schemas.openxmlformats.org/officeDocument/2006/relationships/image" Target="../media/image17.svg"/><Relationship Id="rId11" Type="http://schemas.openxmlformats.org/officeDocument/2006/relationships/image" Target="../media/image16.png"/><Relationship Id="rId10" Type="http://schemas.openxmlformats.org/officeDocument/2006/relationships/image" Target="../media/image15.svg"/><Relationship Id="rId1" Type="http://schemas.openxmlformats.org/officeDocument/2006/relationships/image" Target="../media/image6.png"/></Relationships>
</file>

<file path=ppt/diagrams/_rels/drawing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svg"/><Relationship Id="rId7" Type="http://schemas.openxmlformats.org/officeDocument/2006/relationships/image" Target="../media/image12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6" Type="http://schemas.openxmlformats.org/officeDocument/2006/relationships/image" Target="../media/image21.svg"/><Relationship Id="rId15" Type="http://schemas.openxmlformats.org/officeDocument/2006/relationships/image" Target="../media/image20.png"/><Relationship Id="rId14" Type="http://schemas.openxmlformats.org/officeDocument/2006/relationships/image" Target="../media/image19.svg"/><Relationship Id="rId13" Type="http://schemas.openxmlformats.org/officeDocument/2006/relationships/image" Target="../media/image18.png"/><Relationship Id="rId12" Type="http://schemas.openxmlformats.org/officeDocument/2006/relationships/image" Target="../media/image17.svg"/><Relationship Id="rId11" Type="http://schemas.openxmlformats.org/officeDocument/2006/relationships/image" Target="../media/image16.png"/><Relationship Id="rId10" Type="http://schemas.openxmlformats.org/officeDocument/2006/relationships/image" Target="../media/image15.svg"/><Relationship Id="rId1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A73FAE-DB5B-468F-A361-F66D1347CE08}" type="doc">
      <dgm:prSet loTypeId="list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3417648-5FB0-4504-A69E-66262721249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/>
            <a:t>Raw sales Data</a:t>
          </a:r>
          <a:r>
            <a:rPr lang="en-IN" sz="1800"/>
            <a:t/>
          </a:r>
          <a:endParaRPr lang="en-IN" sz="1800"/>
        </a:p>
      </dgm:t>
    </dgm:pt>
    <dgm:pt modelId="{65BED24F-C71D-4DFD-AEDC-E1D476AB6502}" cxnId="{699C9888-7230-415C-B69B-C59D4E0360E6}" type="parTrans">
      <dgm:prSet/>
      <dgm:spPr/>
      <dgm:t>
        <a:bodyPr/>
        <a:lstStyle/>
        <a:p>
          <a:endParaRPr lang="en-IN"/>
        </a:p>
      </dgm:t>
    </dgm:pt>
    <dgm:pt modelId="{8BEDCE16-E343-4E9F-8828-D7A8A6FFAE23}" cxnId="{699C9888-7230-415C-B69B-C59D4E0360E6}" type="sibTrans">
      <dgm:prSet/>
      <dgm:spPr/>
      <dgm:t>
        <a:bodyPr/>
        <a:lstStyle/>
        <a:p>
          <a:endParaRPr lang="en-IN"/>
        </a:p>
      </dgm:t>
    </dgm:pt>
    <dgm:pt modelId="{D72451F4-6493-46CA-836C-ADEA292C80E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/>
            <a:t>Data Preprocessing (Cleaning &amp; Transformation)</a:t>
          </a:r>
          <a:r>
            <a:rPr sz="1600"/>
            <a:t/>
          </a:r>
          <a:endParaRPr sz="1600"/>
        </a:p>
      </dgm:t>
    </dgm:pt>
    <dgm:pt modelId="{6A57A6BC-3FD5-49B9-8F43-A3D9516FE369}" cxnId="{204547A2-B8AB-4E7C-8F0F-B9ED2D53D5D0}" type="parTrans">
      <dgm:prSet/>
      <dgm:spPr/>
      <dgm:t>
        <a:bodyPr/>
        <a:lstStyle/>
        <a:p>
          <a:endParaRPr lang="en-IN"/>
        </a:p>
      </dgm:t>
    </dgm:pt>
    <dgm:pt modelId="{89EF7F41-069E-407C-B4AB-61629E5CA1B9}" cxnId="{204547A2-B8AB-4E7C-8F0F-B9ED2D53D5D0}" type="sibTrans">
      <dgm:prSet/>
      <dgm:spPr/>
      <dgm:t>
        <a:bodyPr/>
        <a:lstStyle/>
        <a:p>
          <a:endParaRPr lang="en-IN"/>
        </a:p>
      </dgm:t>
    </dgm:pt>
    <dgm:pt modelId="{1461D84D-629C-4080-A41B-F802A193513F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dirty="0"/>
            <a:t>Generate Sales Summary Table (Metrics Calculation) </a:t>
          </a:r>
          <a:r>
            <a:rPr sz="1600"/>
            <a:t/>
          </a:r>
          <a:endParaRPr sz="1600"/>
        </a:p>
      </dgm:t>
    </dgm:pt>
    <dgm:pt modelId="{8B79116C-548D-443A-A969-567EBBD9A886}" cxnId="{53A5F02F-F24A-43EB-A7AF-4261BD5B73D7}" type="parTrans">
      <dgm:prSet/>
      <dgm:spPr/>
      <dgm:t>
        <a:bodyPr/>
        <a:lstStyle/>
        <a:p>
          <a:endParaRPr lang="en-IN"/>
        </a:p>
      </dgm:t>
    </dgm:pt>
    <dgm:pt modelId="{3F27E307-9078-4FE3-B29B-A8732CBC8F4B}" cxnId="{53A5F02F-F24A-43EB-A7AF-4261BD5B73D7}" type="sibTrans">
      <dgm:prSet/>
      <dgm:spPr/>
      <dgm:t>
        <a:bodyPr/>
        <a:lstStyle/>
        <a:p>
          <a:endParaRPr lang="en-IN"/>
        </a:p>
      </dgm:t>
    </dgm:pt>
    <dgm:pt modelId="{D0FDDA9F-2728-4725-A6FB-31FB61BD8A1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dirty="0"/>
            <a:t>Apply Forecasting Models (ARIMA</a:t>
          </a:r>
          <a:r>
            <a:rPr lang="en-US" altLang="en-IN" sz="1600" dirty="0"/>
            <a:t>)</a:t>
          </a:r>
          <a:r>
            <a:rPr lang="en-US" altLang="en-IN" sz="1600" dirty="0"/>
            <a:t/>
          </a:r>
          <a:endParaRPr lang="en-US" altLang="en-IN" sz="1600" dirty="0"/>
        </a:p>
      </dgm:t>
    </dgm:pt>
    <dgm:pt modelId="{B0E036E4-2EFB-48DD-9653-8B223A8A5519}" cxnId="{888E52C2-A56F-416E-8323-1BA35B6FB701}" type="parTrans">
      <dgm:prSet/>
      <dgm:spPr/>
      <dgm:t>
        <a:bodyPr/>
        <a:lstStyle/>
        <a:p>
          <a:endParaRPr lang="en-IN"/>
        </a:p>
      </dgm:t>
    </dgm:pt>
    <dgm:pt modelId="{9E58CCDE-6E92-4673-A61A-1763C1C71D57}" cxnId="{888E52C2-A56F-416E-8323-1BA35B6FB701}" type="sibTrans">
      <dgm:prSet/>
      <dgm:spPr/>
      <dgm:t>
        <a:bodyPr/>
        <a:lstStyle/>
        <a:p>
          <a:endParaRPr lang="en-IN"/>
        </a:p>
      </dgm:t>
    </dgm:pt>
    <dgm:pt modelId="{D49F005F-3010-4D8A-A0CC-C0703FC5BBF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/>
            <a:t>Integrate Forecasted Sales with Historical Data </a:t>
          </a:r>
          <a:r>
            <a:rPr lang="en-IN" sz="1400"/>
            <a:t>(Filter/Sort)    </a:t>
          </a:r>
          <a:r>
            <a:rPr lang="en-IN" sz="1000"/>
            <a:t> </a:t>
          </a:r>
          <a:r>
            <a:rPr sz="1000"/>
            <a:t/>
          </a:r>
          <a:endParaRPr sz="1000"/>
        </a:p>
      </dgm:t>
    </dgm:pt>
    <dgm:pt modelId="{79A0D7BE-FA2F-42AD-8112-55944EC0E250}" cxnId="{4FABED3E-A4D6-41FE-BA20-71299305B00C}" type="parTrans">
      <dgm:prSet/>
      <dgm:spPr/>
      <dgm:t>
        <a:bodyPr/>
        <a:lstStyle/>
        <a:p>
          <a:endParaRPr lang="en-IN"/>
        </a:p>
      </dgm:t>
    </dgm:pt>
    <dgm:pt modelId="{EAD7F345-8049-4F21-81CA-951AB2127EA9}" cxnId="{4FABED3E-A4D6-41FE-BA20-71299305B00C}" type="sibTrans">
      <dgm:prSet/>
      <dgm:spPr/>
      <dgm:t>
        <a:bodyPr/>
        <a:lstStyle/>
        <a:p>
          <a:endParaRPr lang="en-IN"/>
        </a:p>
      </dgm:t>
    </dgm:pt>
    <dgm:pt modelId="{5E01479A-13DC-4971-8480-20B2043C3975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/>
            <a:t>Visualize Sales Trends &amp; Forecasts (Graphs/Charts)</a:t>
          </a:r>
          <a:r>
            <a:rPr lang="en-IN" sz="1300"/>
            <a:t>   </a:t>
          </a:r>
          <a:r>
            <a:rPr sz="1300"/>
            <a:t/>
          </a:r>
          <a:endParaRPr sz="1300"/>
        </a:p>
      </dgm:t>
    </dgm:pt>
    <dgm:pt modelId="{DF2B9F3E-48D1-45E0-A415-8F5EFA1B8EB8}" cxnId="{3484BF03-B9E9-438B-9A87-E227DCD23DF4}" type="parTrans">
      <dgm:prSet/>
      <dgm:spPr/>
      <dgm:t>
        <a:bodyPr/>
        <a:lstStyle/>
        <a:p>
          <a:endParaRPr lang="en-IN"/>
        </a:p>
      </dgm:t>
    </dgm:pt>
    <dgm:pt modelId="{C78EADD8-50EF-4550-B5B7-1FFB0A0592F6}" cxnId="{3484BF03-B9E9-438B-9A87-E227DCD23DF4}" type="sibTrans">
      <dgm:prSet/>
      <dgm:spPr/>
      <dgm:t>
        <a:bodyPr/>
        <a:lstStyle/>
        <a:p>
          <a:endParaRPr lang="en-IN"/>
        </a:p>
      </dgm:t>
    </dgm:pt>
    <dgm:pt modelId="{7834AD19-172D-421C-9318-045BBF22D862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/>
            <a:t>Evaluate Forecast Accuracy </a:t>
          </a:r>
          <a:r>
            <a:rPr lang="en-IN" sz="1800"/>
            <a:t> </a:t>
          </a:r>
          <a:r>
            <a:rPr lang="en-IN" sz="1600"/>
            <a:t>     </a:t>
          </a:r>
          <a:r>
            <a:rPr sz="1600"/>
            <a:t/>
          </a:r>
          <a:endParaRPr sz="1600"/>
        </a:p>
      </dgm:t>
    </dgm:pt>
    <dgm:pt modelId="{8720FF41-7B8F-4BFB-A191-BC908D6DB99C}" cxnId="{A97E3F9D-2912-4F3C-A2A4-0E176D6CBC9C}" type="parTrans">
      <dgm:prSet/>
      <dgm:spPr/>
      <dgm:t>
        <a:bodyPr/>
        <a:lstStyle/>
        <a:p>
          <a:endParaRPr lang="en-IN"/>
        </a:p>
      </dgm:t>
    </dgm:pt>
    <dgm:pt modelId="{82E2D8D5-61EA-48EA-9B7D-D74179226ACB}" cxnId="{A97E3F9D-2912-4F3C-A2A4-0E176D6CBC9C}" type="sibTrans">
      <dgm:prSet/>
      <dgm:spPr/>
      <dgm:t>
        <a:bodyPr/>
        <a:lstStyle/>
        <a:p>
          <a:endParaRPr lang="en-IN"/>
        </a:p>
      </dgm:t>
    </dgm:pt>
    <dgm:pt modelId="{817405CE-5D5F-4ED1-A84D-60FB135ED5E1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/>
            <a:t>Output Final Repor (Sales Summary &amp; Forecast)  </a:t>
          </a:r>
          <a:r>
            <a:rPr b="1"/>
            <a:t/>
          </a:r>
          <a:endParaRPr b="1"/>
        </a:p>
      </dgm:t>
    </dgm:pt>
    <dgm:pt modelId="{C7C9B8F0-2226-413A-8AFC-BE2AB8DB56AD}" cxnId="{BB8CB369-FB15-4F53-9B7D-08DF929CD2D5}" type="parTrans">
      <dgm:prSet/>
      <dgm:spPr/>
      <dgm:t>
        <a:bodyPr/>
        <a:lstStyle/>
        <a:p>
          <a:endParaRPr lang="en-IN"/>
        </a:p>
      </dgm:t>
    </dgm:pt>
    <dgm:pt modelId="{D3591652-8EEB-469E-893D-A971401DC2FE}" cxnId="{BB8CB369-FB15-4F53-9B7D-08DF929CD2D5}" type="sibTrans">
      <dgm:prSet/>
      <dgm:spPr/>
      <dgm:t>
        <a:bodyPr/>
        <a:lstStyle/>
        <a:p>
          <a:endParaRPr lang="en-IN"/>
        </a:p>
      </dgm:t>
    </dgm:pt>
    <dgm:pt modelId="{154B880A-57B7-42CC-AC32-0E5CC4EADD30}" type="pres">
      <dgm:prSet presAssocID="{F0A73FAE-DB5B-468F-A361-F66D1347CE08}" presName="Name0" presStyleCnt="0">
        <dgm:presLayoutVars>
          <dgm:dir val="rev"/>
          <dgm:resizeHandles val="exact"/>
        </dgm:presLayoutVars>
      </dgm:prSet>
      <dgm:spPr/>
    </dgm:pt>
    <dgm:pt modelId="{759BB777-0BE8-47E2-AB80-5EBCE35C1351}" type="pres">
      <dgm:prSet presAssocID="{F0A73FAE-DB5B-468F-A361-F66D1347CE08}" presName="fgShape" presStyleLbl="fgShp" presStyleIdx="0" presStyleCnt="1"/>
      <dgm:spPr/>
    </dgm:pt>
    <dgm:pt modelId="{C5B50F17-BB1E-4035-9BCC-F3ACFB8BE32C}" type="pres">
      <dgm:prSet presAssocID="{F0A73FAE-DB5B-468F-A361-F66D1347CE08}" presName="linComp" presStyleCnt="0"/>
      <dgm:spPr/>
    </dgm:pt>
    <dgm:pt modelId="{68C10B8B-9086-4428-B073-98146F721979}" type="pres">
      <dgm:prSet presAssocID="{63417648-5FB0-4504-A69E-66262721249E}" presName="compNode" presStyleCnt="0"/>
      <dgm:spPr/>
    </dgm:pt>
    <dgm:pt modelId="{235F4F60-44F2-4800-9206-AF557302BBDD}" type="pres">
      <dgm:prSet presAssocID="{63417648-5FB0-4504-A69E-66262721249E}" presName="bkgdShape" presStyleLbl="node1" presStyleIdx="0" presStyleCnt="8"/>
      <dgm:spPr/>
    </dgm:pt>
    <dgm:pt modelId="{A74360E0-58DA-4936-9478-2581A4C40E9D}" type="pres">
      <dgm:prSet presAssocID="{63417648-5FB0-4504-A69E-66262721249E}" presName="nodeTx" presStyleCnt="0">
        <dgm:presLayoutVars>
          <dgm:bulletEnabled val="1"/>
        </dgm:presLayoutVars>
      </dgm:prSet>
      <dgm:spPr/>
    </dgm:pt>
    <dgm:pt modelId="{3B968C3D-6175-4013-B4CB-0E216AFEE763}" type="pres">
      <dgm:prSet presAssocID="{63417648-5FB0-4504-A69E-66262721249E}" presName="invisiNode" presStyleCnt="0"/>
      <dgm:spPr/>
    </dgm:pt>
    <dgm:pt modelId="{7548B181-9157-4B52-BC9D-4A3CD8BA5831}" type="pres">
      <dgm:prSet presAssocID="{63417648-5FB0-4504-A69E-66262721249E}" presName="imagNode" presStyleLbl="fgImgPlace1" presStyleIdx="0" presStyleCnt="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</dgm:pt>
    <dgm:pt modelId="{DAEA73CF-A7A9-44A6-A96E-ABB8E31C7D0B}" type="pres">
      <dgm:prSet presAssocID="{8BEDCE16-E343-4E9F-8828-D7A8A6FFAE23}" presName="sibTrans" presStyleCnt="0"/>
      <dgm:spPr/>
    </dgm:pt>
    <dgm:pt modelId="{4F50C81A-43E6-4E86-86F1-D86831672905}" type="pres">
      <dgm:prSet presAssocID="{D72451F4-6493-46CA-836C-ADEA292C80EF}" presName="compNode" presStyleCnt="0"/>
      <dgm:spPr/>
    </dgm:pt>
    <dgm:pt modelId="{BB6A2DAE-7C24-4BDA-84FB-E7F2211C6AA8}" type="pres">
      <dgm:prSet presAssocID="{D72451F4-6493-46CA-836C-ADEA292C80EF}" presName="bkgdShape" presStyleLbl="node1" presStyleIdx="1" presStyleCnt="8"/>
      <dgm:spPr/>
    </dgm:pt>
    <dgm:pt modelId="{2EB8C711-B609-406E-86E5-30D281FE9841}" type="pres">
      <dgm:prSet presAssocID="{D72451F4-6493-46CA-836C-ADEA292C80EF}" presName="nodeTx" presStyleCnt="0">
        <dgm:presLayoutVars>
          <dgm:bulletEnabled val="1"/>
        </dgm:presLayoutVars>
      </dgm:prSet>
      <dgm:spPr/>
    </dgm:pt>
    <dgm:pt modelId="{7E66B932-987A-4026-8624-E0968BFA1D75}" type="pres">
      <dgm:prSet presAssocID="{D72451F4-6493-46CA-836C-ADEA292C80EF}" presName="invisiNode" presStyleCnt="0"/>
      <dgm:spPr/>
    </dgm:pt>
    <dgm:pt modelId="{738CA4D4-D8ED-4614-B394-614BE3CE2CBE}" type="pres">
      <dgm:prSet presAssocID="{D72451F4-6493-46CA-836C-ADEA292C80EF}" presName="imagNode" presStyleLbl="fgImgPlac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A3033348-8C33-49A3-9A10-0D1A6F85F338}" type="pres">
      <dgm:prSet presAssocID="{89EF7F41-069E-407C-B4AB-61629E5CA1B9}" presName="sibTrans" presStyleCnt="0"/>
      <dgm:spPr/>
    </dgm:pt>
    <dgm:pt modelId="{66981A35-7DC6-49A5-8CCC-86C92FC8F332}" type="pres">
      <dgm:prSet presAssocID="{1461D84D-629C-4080-A41B-F802A193513F}" presName="compNode" presStyleCnt="0"/>
      <dgm:spPr/>
    </dgm:pt>
    <dgm:pt modelId="{D492728B-FA0C-4F7D-97CE-2C0074D48696}" type="pres">
      <dgm:prSet presAssocID="{1461D84D-629C-4080-A41B-F802A193513F}" presName="bkgdShape" presStyleLbl="node1" presStyleIdx="2" presStyleCnt="8"/>
      <dgm:spPr/>
    </dgm:pt>
    <dgm:pt modelId="{BD640009-75D0-43CA-8058-F2979D5C39D1}" type="pres">
      <dgm:prSet presAssocID="{1461D84D-629C-4080-A41B-F802A193513F}" presName="nodeTx" presStyleCnt="0">
        <dgm:presLayoutVars>
          <dgm:bulletEnabled val="1"/>
        </dgm:presLayoutVars>
      </dgm:prSet>
      <dgm:spPr/>
    </dgm:pt>
    <dgm:pt modelId="{A642DC0D-6C10-4A70-8437-5CA439E19283}" type="pres">
      <dgm:prSet presAssocID="{1461D84D-629C-4080-A41B-F802A193513F}" presName="invisiNode" presStyleCnt="0"/>
      <dgm:spPr/>
    </dgm:pt>
    <dgm:pt modelId="{5DD0DA3D-C708-4948-A39F-4F7262ABA60E}" type="pres">
      <dgm:prSet presAssocID="{1461D84D-629C-4080-A41B-F802A193513F}" presName="imagNode" presStyleLbl="fgImgPlace1" presStyleIdx="2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</dgm:pt>
    <dgm:pt modelId="{080BF937-95A4-4B9B-8CD8-EF4E23EE3AED}" type="pres">
      <dgm:prSet presAssocID="{3F27E307-9078-4FE3-B29B-A8732CBC8F4B}" presName="sibTrans" presStyleCnt="0"/>
      <dgm:spPr/>
    </dgm:pt>
    <dgm:pt modelId="{AEA46136-C496-4358-BEA1-4472A69592B4}" type="pres">
      <dgm:prSet presAssocID="{D0FDDA9F-2728-4725-A6FB-31FB61BD8A1A}" presName="compNode" presStyleCnt="0"/>
      <dgm:spPr/>
    </dgm:pt>
    <dgm:pt modelId="{815BF82E-327C-4352-BD81-A4EB8B0232DE}" type="pres">
      <dgm:prSet presAssocID="{D0FDDA9F-2728-4725-A6FB-31FB61BD8A1A}" presName="bkgdShape" presStyleLbl="node1" presStyleIdx="3" presStyleCnt="8"/>
      <dgm:spPr/>
    </dgm:pt>
    <dgm:pt modelId="{332AE67A-3FFE-485E-8A87-658591BFFA71}" type="pres">
      <dgm:prSet presAssocID="{D0FDDA9F-2728-4725-A6FB-31FB61BD8A1A}" presName="nodeTx" presStyleCnt="0">
        <dgm:presLayoutVars>
          <dgm:bulletEnabled val="1"/>
        </dgm:presLayoutVars>
      </dgm:prSet>
      <dgm:spPr/>
    </dgm:pt>
    <dgm:pt modelId="{8904537B-A632-4F20-8DD2-02A2739210FA}" type="pres">
      <dgm:prSet presAssocID="{D0FDDA9F-2728-4725-A6FB-31FB61BD8A1A}" presName="invisiNode" presStyleCnt="0"/>
      <dgm:spPr/>
    </dgm:pt>
    <dgm:pt modelId="{C3B29027-328E-4EC3-9D59-ED8F043EB25D}" type="pres">
      <dgm:prSet presAssocID="{D0FDDA9F-2728-4725-A6FB-31FB61BD8A1A}" presName="imagNode" presStyleLbl="fgImgPlac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</dgm:pt>
    <dgm:pt modelId="{5813E20C-6266-4FF3-A1E1-056644149230}" type="pres">
      <dgm:prSet presAssocID="{9E58CCDE-6E92-4673-A61A-1763C1C71D57}" presName="sibTrans" presStyleCnt="0"/>
      <dgm:spPr/>
    </dgm:pt>
    <dgm:pt modelId="{0CC2A61D-E1CB-4975-9155-12BD38F6B4CF}" type="pres">
      <dgm:prSet presAssocID="{D49F005F-3010-4D8A-A0CC-C0703FC5BBFE}" presName="compNode" presStyleCnt="0"/>
      <dgm:spPr/>
    </dgm:pt>
    <dgm:pt modelId="{A910A46A-38FC-4D29-A3AC-175A51A4211C}" type="pres">
      <dgm:prSet presAssocID="{D49F005F-3010-4D8A-A0CC-C0703FC5BBFE}" presName="bkgdShape" presStyleLbl="node1" presStyleIdx="4" presStyleCnt="8"/>
      <dgm:spPr/>
    </dgm:pt>
    <dgm:pt modelId="{22FE972B-0FED-414B-B1ED-493E19BF61E1}" type="pres">
      <dgm:prSet presAssocID="{D49F005F-3010-4D8A-A0CC-C0703FC5BBFE}" presName="nodeTx" presStyleCnt="0">
        <dgm:presLayoutVars>
          <dgm:bulletEnabled val="1"/>
        </dgm:presLayoutVars>
      </dgm:prSet>
      <dgm:spPr/>
    </dgm:pt>
    <dgm:pt modelId="{3E2F274D-52AC-44D1-B410-BB3980F69D60}" type="pres">
      <dgm:prSet presAssocID="{D49F005F-3010-4D8A-A0CC-C0703FC5BBFE}" presName="invisiNode" presStyleCnt="0"/>
      <dgm:spPr/>
    </dgm:pt>
    <dgm:pt modelId="{86F80B3C-27EE-4C7E-8B0C-361DCECD281E}" type="pres">
      <dgm:prSet presAssocID="{D49F005F-3010-4D8A-A0CC-C0703FC5BBFE}" presName="imagNode" presStyleLbl="fgImgPlace1" presStyleIdx="4" presStyleCnt="8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</dgm:pt>
    <dgm:pt modelId="{106A917C-FCD9-4AC1-85D7-AC7E7AE0D562}" type="pres">
      <dgm:prSet presAssocID="{EAD7F345-8049-4F21-81CA-951AB2127EA9}" presName="sibTrans" presStyleCnt="0"/>
      <dgm:spPr/>
    </dgm:pt>
    <dgm:pt modelId="{E28345E0-C5C5-4298-9094-17A52A2CE314}" type="pres">
      <dgm:prSet presAssocID="{5E01479A-13DC-4971-8480-20B2043C3975}" presName="compNode" presStyleCnt="0"/>
      <dgm:spPr/>
    </dgm:pt>
    <dgm:pt modelId="{6B1BB42E-DAD1-46DB-A436-001D58856694}" type="pres">
      <dgm:prSet presAssocID="{5E01479A-13DC-4971-8480-20B2043C3975}" presName="bkgdShape" presStyleLbl="node1" presStyleIdx="5" presStyleCnt="8"/>
      <dgm:spPr/>
    </dgm:pt>
    <dgm:pt modelId="{1FB51C65-3C04-419C-98D9-CFD178F55613}" type="pres">
      <dgm:prSet presAssocID="{5E01479A-13DC-4971-8480-20B2043C3975}" presName="nodeTx" presStyleCnt="0">
        <dgm:presLayoutVars>
          <dgm:bulletEnabled val="1"/>
        </dgm:presLayoutVars>
      </dgm:prSet>
      <dgm:spPr/>
    </dgm:pt>
    <dgm:pt modelId="{C71E2CBD-B265-4E48-A9FC-67BF1C209246}" type="pres">
      <dgm:prSet presAssocID="{5E01479A-13DC-4971-8480-20B2043C3975}" presName="invisiNode" presStyleCnt="0"/>
      <dgm:spPr/>
    </dgm:pt>
    <dgm:pt modelId="{3F039F32-BD90-4CF3-80F8-89FCA5037AF8}" type="pres">
      <dgm:prSet presAssocID="{5E01479A-13DC-4971-8480-20B2043C3975}" presName="imagNode" presStyleLbl="fgImgPlace1" presStyleIdx="5" presStyleCnt="8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</dgm:pt>
    <dgm:pt modelId="{718EC2F8-DBD3-4577-ABB0-43B8AD69AA33}" type="pres">
      <dgm:prSet presAssocID="{C78EADD8-50EF-4550-B5B7-1FFB0A0592F6}" presName="sibTrans" presStyleCnt="0"/>
      <dgm:spPr/>
    </dgm:pt>
    <dgm:pt modelId="{84F3F30F-8F1A-4C7A-BD39-FDAC2D1026CB}" type="pres">
      <dgm:prSet presAssocID="{7834AD19-172D-421C-9318-045BBF22D862}" presName="compNode" presStyleCnt="0"/>
      <dgm:spPr/>
    </dgm:pt>
    <dgm:pt modelId="{D46FAD54-FD73-4AC9-BAA6-BF79BE32AAD3}" type="pres">
      <dgm:prSet presAssocID="{7834AD19-172D-421C-9318-045BBF22D862}" presName="bkgdShape" presStyleLbl="node1" presStyleIdx="6" presStyleCnt="8"/>
      <dgm:spPr/>
    </dgm:pt>
    <dgm:pt modelId="{A7ADCBFD-F987-4E36-9D8D-A01D43ECEB17}" type="pres">
      <dgm:prSet presAssocID="{7834AD19-172D-421C-9318-045BBF22D862}" presName="nodeTx" presStyleCnt="0">
        <dgm:presLayoutVars>
          <dgm:bulletEnabled val="1"/>
        </dgm:presLayoutVars>
      </dgm:prSet>
      <dgm:spPr/>
    </dgm:pt>
    <dgm:pt modelId="{36906C48-4F09-401B-8583-FDF5C5B6D6FA}" type="pres">
      <dgm:prSet presAssocID="{7834AD19-172D-421C-9318-045BBF22D862}" presName="invisiNode" presStyleCnt="0"/>
      <dgm:spPr/>
    </dgm:pt>
    <dgm:pt modelId="{23F4C766-315B-4814-B69B-EF93B249C7B3}" type="pres">
      <dgm:prSet presAssocID="{7834AD19-172D-421C-9318-045BBF22D862}" presName="imagNode" presStyleLbl="fgImgPlace1" presStyleIdx="6" presStyleCnt="8"/>
      <dgm:spPr>
        <a:blipFill>
          <a:blip xmlns:r="http://schemas.openxmlformats.org/officeDocument/2006/relationships"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gm:spPr>
    </dgm:pt>
    <dgm:pt modelId="{49EF1330-4303-4C68-88ED-6DE6592E6A4B}" type="pres">
      <dgm:prSet presAssocID="{82E2D8D5-61EA-48EA-9B7D-D74179226ACB}" presName="sibTrans" presStyleCnt="0"/>
      <dgm:spPr/>
    </dgm:pt>
    <dgm:pt modelId="{16BC4D16-DDC2-4FC1-BAD4-E0E6759C595F}" type="pres">
      <dgm:prSet presAssocID="{817405CE-5D5F-4ED1-A84D-60FB135ED5E1}" presName="compNode" presStyleCnt="0"/>
      <dgm:spPr/>
    </dgm:pt>
    <dgm:pt modelId="{630CA5B0-233E-487B-9317-65FF54475615}" type="pres">
      <dgm:prSet presAssocID="{817405CE-5D5F-4ED1-A84D-60FB135ED5E1}" presName="bkgdShape" presStyleLbl="node1" presStyleIdx="7" presStyleCnt="8"/>
      <dgm:spPr/>
    </dgm:pt>
    <dgm:pt modelId="{6B811857-E2E9-42ED-9AF5-D5915AF7ACF0}" type="pres">
      <dgm:prSet presAssocID="{817405CE-5D5F-4ED1-A84D-60FB135ED5E1}" presName="nodeTx" presStyleCnt="0">
        <dgm:presLayoutVars>
          <dgm:bulletEnabled val="1"/>
        </dgm:presLayoutVars>
      </dgm:prSet>
      <dgm:spPr/>
    </dgm:pt>
    <dgm:pt modelId="{C37D33A5-87E8-48A0-AD05-469F2171A5C9}" type="pres">
      <dgm:prSet presAssocID="{817405CE-5D5F-4ED1-A84D-60FB135ED5E1}" presName="invisiNode" presStyleCnt="0"/>
      <dgm:spPr/>
    </dgm:pt>
    <dgm:pt modelId="{BE78D1E3-C050-4E9C-A54A-A3B05EADF747}" type="pres">
      <dgm:prSet presAssocID="{817405CE-5D5F-4ED1-A84D-60FB135ED5E1}" presName="imagNode" presStyleLbl="fgImgPlac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</dgm:pt>
  </dgm:ptLst>
  <dgm:cxnLst>
    <dgm:cxn modelId="{699C9888-7230-415C-B69B-C59D4E0360E6}" srcId="{F0A73FAE-DB5B-468F-A361-F66D1347CE08}" destId="{63417648-5FB0-4504-A69E-66262721249E}" srcOrd="0" destOrd="0" parTransId="{65BED24F-C71D-4DFD-AEDC-E1D476AB6502}" sibTransId="{8BEDCE16-E343-4E9F-8828-D7A8A6FFAE23}"/>
    <dgm:cxn modelId="{204547A2-B8AB-4E7C-8F0F-B9ED2D53D5D0}" srcId="{F0A73FAE-DB5B-468F-A361-F66D1347CE08}" destId="{D72451F4-6493-46CA-836C-ADEA292C80EF}" srcOrd="1" destOrd="0" parTransId="{6A57A6BC-3FD5-49B9-8F43-A3D9516FE369}" sibTransId="{89EF7F41-069E-407C-B4AB-61629E5CA1B9}"/>
    <dgm:cxn modelId="{53A5F02F-F24A-43EB-A7AF-4261BD5B73D7}" srcId="{F0A73FAE-DB5B-468F-A361-F66D1347CE08}" destId="{1461D84D-629C-4080-A41B-F802A193513F}" srcOrd="2" destOrd="0" parTransId="{8B79116C-548D-443A-A969-567EBBD9A886}" sibTransId="{3F27E307-9078-4FE3-B29B-A8732CBC8F4B}"/>
    <dgm:cxn modelId="{888E52C2-A56F-416E-8323-1BA35B6FB701}" srcId="{F0A73FAE-DB5B-468F-A361-F66D1347CE08}" destId="{D0FDDA9F-2728-4725-A6FB-31FB61BD8A1A}" srcOrd="3" destOrd="0" parTransId="{B0E036E4-2EFB-48DD-9653-8B223A8A5519}" sibTransId="{9E58CCDE-6E92-4673-A61A-1763C1C71D57}"/>
    <dgm:cxn modelId="{4FABED3E-A4D6-41FE-BA20-71299305B00C}" srcId="{F0A73FAE-DB5B-468F-A361-F66D1347CE08}" destId="{D49F005F-3010-4D8A-A0CC-C0703FC5BBFE}" srcOrd="4" destOrd="0" parTransId="{79A0D7BE-FA2F-42AD-8112-55944EC0E250}" sibTransId="{EAD7F345-8049-4F21-81CA-951AB2127EA9}"/>
    <dgm:cxn modelId="{3484BF03-B9E9-438B-9A87-E227DCD23DF4}" srcId="{F0A73FAE-DB5B-468F-A361-F66D1347CE08}" destId="{5E01479A-13DC-4971-8480-20B2043C3975}" srcOrd="5" destOrd="0" parTransId="{DF2B9F3E-48D1-45E0-A415-8F5EFA1B8EB8}" sibTransId="{C78EADD8-50EF-4550-B5B7-1FFB0A0592F6}"/>
    <dgm:cxn modelId="{A97E3F9D-2912-4F3C-A2A4-0E176D6CBC9C}" srcId="{F0A73FAE-DB5B-468F-A361-F66D1347CE08}" destId="{7834AD19-172D-421C-9318-045BBF22D862}" srcOrd="6" destOrd="0" parTransId="{8720FF41-7B8F-4BFB-A191-BC908D6DB99C}" sibTransId="{82E2D8D5-61EA-48EA-9B7D-D74179226ACB}"/>
    <dgm:cxn modelId="{BB8CB369-FB15-4F53-9B7D-08DF929CD2D5}" srcId="{F0A73FAE-DB5B-468F-A361-F66D1347CE08}" destId="{817405CE-5D5F-4ED1-A84D-60FB135ED5E1}" srcOrd="7" destOrd="0" parTransId="{C7C9B8F0-2226-413A-8AFC-BE2AB8DB56AD}" sibTransId="{D3591652-8EEB-469E-893D-A971401DC2FE}"/>
    <dgm:cxn modelId="{A561A81A-8FD1-403C-8AAA-6B2965484655}" type="presOf" srcId="{F0A73FAE-DB5B-468F-A361-F66D1347CE08}" destId="{154B880A-57B7-42CC-AC32-0E5CC4EADD30}" srcOrd="0" destOrd="0" presId="urn:microsoft.com/office/officeart/2005/8/layout/hList7"/>
    <dgm:cxn modelId="{3938AD57-E656-4E9D-B7BB-E25F24F2603B}" type="presParOf" srcId="{154B880A-57B7-42CC-AC32-0E5CC4EADD30}" destId="{759BB777-0BE8-47E2-AB80-5EBCE35C1351}" srcOrd="0" destOrd="0" presId="urn:microsoft.com/office/officeart/2005/8/layout/hList7"/>
    <dgm:cxn modelId="{C6769FA8-1B3C-4791-8D56-09EAF21177D0}" type="presParOf" srcId="{154B880A-57B7-42CC-AC32-0E5CC4EADD30}" destId="{C5B50F17-BB1E-4035-9BCC-F3ACFB8BE32C}" srcOrd="1" destOrd="0" presId="urn:microsoft.com/office/officeart/2005/8/layout/hList7"/>
    <dgm:cxn modelId="{4896B7D3-BC2C-41FC-BC57-D6AE46D461BE}" type="presParOf" srcId="{C5B50F17-BB1E-4035-9BCC-F3ACFB8BE32C}" destId="{68C10B8B-9086-4428-B073-98146F721979}" srcOrd="0" destOrd="1" presId="urn:microsoft.com/office/officeart/2005/8/layout/hList7"/>
    <dgm:cxn modelId="{5E329499-131A-4281-BD13-94280ECF676D}" type="presParOf" srcId="{68C10B8B-9086-4428-B073-98146F721979}" destId="{235F4F60-44F2-4800-9206-AF557302BBDD}" srcOrd="0" destOrd="0" presId="urn:microsoft.com/office/officeart/2005/8/layout/hList7"/>
    <dgm:cxn modelId="{19F6A736-A733-4D88-B9EA-51B6ED86F153}" type="presOf" srcId="{63417648-5FB0-4504-A69E-66262721249E}" destId="{235F4F60-44F2-4800-9206-AF557302BBDD}" srcOrd="0" destOrd="0" presId="urn:microsoft.com/office/officeart/2005/8/layout/hList7"/>
    <dgm:cxn modelId="{73C1AF7F-8E03-4494-AE78-EE71D18EC8F6}" type="presParOf" srcId="{68C10B8B-9086-4428-B073-98146F721979}" destId="{A74360E0-58DA-4936-9478-2581A4C40E9D}" srcOrd="1" destOrd="0" presId="urn:microsoft.com/office/officeart/2005/8/layout/hList7"/>
    <dgm:cxn modelId="{23945EFB-54E4-4638-B82D-65460821DC58}" type="presOf" srcId="{63417648-5FB0-4504-A69E-66262721249E}" destId="{A74360E0-58DA-4936-9478-2581A4C40E9D}" srcOrd="1" destOrd="0" presId="urn:microsoft.com/office/officeart/2005/8/layout/hList7"/>
    <dgm:cxn modelId="{9278F46F-9B1B-4448-A0F9-D35BE9A8BD32}" type="presParOf" srcId="{68C10B8B-9086-4428-B073-98146F721979}" destId="{3B968C3D-6175-4013-B4CB-0E216AFEE763}" srcOrd="2" destOrd="0" presId="urn:microsoft.com/office/officeart/2005/8/layout/hList7"/>
    <dgm:cxn modelId="{AF76998E-9E1F-4E11-8CB0-34A10267A1F1}" type="presParOf" srcId="{68C10B8B-9086-4428-B073-98146F721979}" destId="{7548B181-9157-4B52-BC9D-4A3CD8BA5831}" srcOrd="3" destOrd="0" presId="urn:microsoft.com/office/officeart/2005/8/layout/hList7"/>
    <dgm:cxn modelId="{79428BDF-EB72-4C5C-89B1-1B0AF5FD77D5}" type="presParOf" srcId="{C5B50F17-BB1E-4035-9BCC-F3ACFB8BE32C}" destId="{DAEA73CF-A7A9-44A6-A96E-ABB8E31C7D0B}" srcOrd="1" destOrd="1" presId="urn:microsoft.com/office/officeart/2005/8/layout/hList7"/>
    <dgm:cxn modelId="{4990F23D-91F1-4F74-B9D1-B84D428E1EE7}" type="presOf" srcId="{8BEDCE16-E343-4E9F-8828-D7A8A6FFAE23}" destId="{DAEA73CF-A7A9-44A6-A96E-ABB8E31C7D0B}" srcOrd="0" destOrd="0" presId="urn:microsoft.com/office/officeart/2005/8/layout/hList7"/>
    <dgm:cxn modelId="{015ACBFB-2939-47B5-A23E-C570EC4B3029}" type="presParOf" srcId="{C5B50F17-BB1E-4035-9BCC-F3ACFB8BE32C}" destId="{4F50C81A-43E6-4E86-86F1-D86831672905}" srcOrd="2" destOrd="1" presId="urn:microsoft.com/office/officeart/2005/8/layout/hList7"/>
    <dgm:cxn modelId="{14AB9F39-BB53-4E98-9BB6-75DA7A66872A}" type="presParOf" srcId="{4F50C81A-43E6-4E86-86F1-D86831672905}" destId="{BB6A2DAE-7C24-4BDA-84FB-E7F2211C6AA8}" srcOrd="0" destOrd="2" presId="urn:microsoft.com/office/officeart/2005/8/layout/hList7"/>
    <dgm:cxn modelId="{7E418F29-03F1-432E-B862-6D00E20B8D13}" type="presOf" srcId="{D72451F4-6493-46CA-836C-ADEA292C80EF}" destId="{BB6A2DAE-7C24-4BDA-84FB-E7F2211C6AA8}" srcOrd="0" destOrd="0" presId="urn:microsoft.com/office/officeart/2005/8/layout/hList7"/>
    <dgm:cxn modelId="{B3D48853-DCE3-44DF-81BB-EFCA316CB8AC}" type="presParOf" srcId="{4F50C81A-43E6-4E86-86F1-D86831672905}" destId="{2EB8C711-B609-406E-86E5-30D281FE9841}" srcOrd="1" destOrd="2" presId="urn:microsoft.com/office/officeart/2005/8/layout/hList7"/>
    <dgm:cxn modelId="{DD41DCB8-D220-4427-B5FD-64C58C8F0FDC}" type="presOf" srcId="{D72451F4-6493-46CA-836C-ADEA292C80EF}" destId="{2EB8C711-B609-406E-86E5-30D281FE9841}" srcOrd="1" destOrd="0" presId="urn:microsoft.com/office/officeart/2005/8/layout/hList7"/>
    <dgm:cxn modelId="{0CAE0F7C-A593-45AC-B5C2-598543977E39}" type="presParOf" srcId="{4F50C81A-43E6-4E86-86F1-D86831672905}" destId="{7E66B932-987A-4026-8624-E0968BFA1D75}" srcOrd="2" destOrd="2" presId="urn:microsoft.com/office/officeart/2005/8/layout/hList7"/>
    <dgm:cxn modelId="{7EA8ABF5-8307-43E0-B23B-4BCD447AA8C1}" type="presParOf" srcId="{4F50C81A-43E6-4E86-86F1-D86831672905}" destId="{738CA4D4-D8ED-4614-B394-614BE3CE2CBE}" srcOrd="3" destOrd="2" presId="urn:microsoft.com/office/officeart/2005/8/layout/hList7"/>
    <dgm:cxn modelId="{957FCD25-7BBB-4ED6-BBFE-FE515335D1B0}" type="presParOf" srcId="{C5B50F17-BB1E-4035-9BCC-F3ACFB8BE32C}" destId="{A3033348-8C33-49A3-9A10-0D1A6F85F338}" srcOrd="3" destOrd="1" presId="urn:microsoft.com/office/officeart/2005/8/layout/hList7"/>
    <dgm:cxn modelId="{5960377E-E1D0-437A-969A-4B9DBF7F4BDD}" type="presOf" srcId="{89EF7F41-069E-407C-B4AB-61629E5CA1B9}" destId="{A3033348-8C33-49A3-9A10-0D1A6F85F338}" srcOrd="0" destOrd="0" presId="urn:microsoft.com/office/officeart/2005/8/layout/hList7"/>
    <dgm:cxn modelId="{7A6AA620-8ECF-4E4B-8926-72C479DD5805}" type="presParOf" srcId="{C5B50F17-BB1E-4035-9BCC-F3ACFB8BE32C}" destId="{66981A35-7DC6-49A5-8CCC-86C92FC8F332}" srcOrd="4" destOrd="1" presId="urn:microsoft.com/office/officeart/2005/8/layout/hList7"/>
    <dgm:cxn modelId="{F14EA7B2-6501-493D-8856-47C237D48989}" type="presParOf" srcId="{66981A35-7DC6-49A5-8CCC-86C92FC8F332}" destId="{D492728B-FA0C-4F7D-97CE-2C0074D48696}" srcOrd="0" destOrd="4" presId="urn:microsoft.com/office/officeart/2005/8/layout/hList7"/>
    <dgm:cxn modelId="{4B595007-F364-454F-AF39-0B6036DE8562}" type="presOf" srcId="{1461D84D-629C-4080-A41B-F802A193513F}" destId="{D492728B-FA0C-4F7D-97CE-2C0074D48696}" srcOrd="0" destOrd="0" presId="urn:microsoft.com/office/officeart/2005/8/layout/hList7"/>
    <dgm:cxn modelId="{0F655788-99C2-47A9-B8AD-B7E03E91234E}" type="presParOf" srcId="{66981A35-7DC6-49A5-8CCC-86C92FC8F332}" destId="{BD640009-75D0-43CA-8058-F2979D5C39D1}" srcOrd="1" destOrd="4" presId="urn:microsoft.com/office/officeart/2005/8/layout/hList7"/>
    <dgm:cxn modelId="{AC3C736C-BD69-40A2-BED0-A57FB3933F22}" type="presOf" srcId="{1461D84D-629C-4080-A41B-F802A193513F}" destId="{BD640009-75D0-43CA-8058-F2979D5C39D1}" srcOrd="1" destOrd="0" presId="urn:microsoft.com/office/officeart/2005/8/layout/hList7"/>
    <dgm:cxn modelId="{D8E56229-BF44-4232-A33F-74AA7AA6AAFC}" type="presParOf" srcId="{66981A35-7DC6-49A5-8CCC-86C92FC8F332}" destId="{A642DC0D-6C10-4A70-8437-5CA439E19283}" srcOrd="2" destOrd="4" presId="urn:microsoft.com/office/officeart/2005/8/layout/hList7"/>
    <dgm:cxn modelId="{111AA537-A9FA-4D5B-9247-B5E3F700CE81}" type="presParOf" srcId="{66981A35-7DC6-49A5-8CCC-86C92FC8F332}" destId="{5DD0DA3D-C708-4948-A39F-4F7262ABA60E}" srcOrd="3" destOrd="4" presId="urn:microsoft.com/office/officeart/2005/8/layout/hList7"/>
    <dgm:cxn modelId="{F221448B-5BB4-4E25-9D8E-BA948CEB7D41}" type="presParOf" srcId="{C5B50F17-BB1E-4035-9BCC-F3ACFB8BE32C}" destId="{080BF937-95A4-4B9B-8CD8-EF4E23EE3AED}" srcOrd="5" destOrd="1" presId="urn:microsoft.com/office/officeart/2005/8/layout/hList7"/>
    <dgm:cxn modelId="{58E0F64C-E2CB-4602-8487-D8D2CF5EFDF8}" type="presOf" srcId="{3F27E307-9078-4FE3-B29B-A8732CBC8F4B}" destId="{080BF937-95A4-4B9B-8CD8-EF4E23EE3AED}" srcOrd="0" destOrd="0" presId="urn:microsoft.com/office/officeart/2005/8/layout/hList7"/>
    <dgm:cxn modelId="{CE30703D-CE77-44D8-94B1-6B6927494413}" type="presParOf" srcId="{C5B50F17-BB1E-4035-9BCC-F3ACFB8BE32C}" destId="{AEA46136-C496-4358-BEA1-4472A69592B4}" srcOrd="6" destOrd="1" presId="urn:microsoft.com/office/officeart/2005/8/layout/hList7"/>
    <dgm:cxn modelId="{960C00DF-8E4E-4AB4-872E-7E53397ACF7D}" type="presParOf" srcId="{AEA46136-C496-4358-BEA1-4472A69592B4}" destId="{815BF82E-327C-4352-BD81-A4EB8B0232DE}" srcOrd="0" destOrd="6" presId="urn:microsoft.com/office/officeart/2005/8/layout/hList7"/>
    <dgm:cxn modelId="{B6348BB2-5718-4763-891F-4481CAAB0239}" type="presOf" srcId="{D0FDDA9F-2728-4725-A6FB-31FB61BD8A1A}" destId="{815BF82E-327C-4352-BD81-A4EB8B0232DE}" srcOrd="0" destOrd="0" presId="urn:microsoft.com/office/officeart/2005/8/layout/hList7"/>
    <dgm:cxn modelId="{A615A9E0-C224-4273-BFA4-91412E6B0223}" type="presParOf" srcId="{AEA46136-C496-4358-BEA1-4472A69592B4}" destId="{332AE67A-3FFE-485E-8A87-658591BFFA71}" srcOrd="1" destOrd="6" presId="urn:microsoft.com/office/officeart/2005/8/layout/hList7"/>
    <dgm:cxn modelId="{AD1F3808-1B25-4D13-A5C2-53FDB6527BAB}" type="presOf" srcId="{D0FDDA9F-2728-4725-A6FB-31FB61BD8A1A}" destId="{332AE67A-3FFE-485E-8A87-658591BFFA71}" srcOrd="1" destOrd="0" presId="urn:microsoft.com/office/officeart/2005/8/layout/hList7"/>
    <dgm:cxn modelId="{832A1FDF-DE75-481F-8256-589C957A9304}" type="presParOf" srcId="{AEA46136-C496-4358-BEA1-4472A69592B4}" destId="{8904537B-A632-4F20-8DD2-02A2739210FA}" srcOrd="2" destOrd="6" presId="urn:microsoft.com/office/officeart/2005/8/layout/hList7"/>
    <dgm:cxn modelId="{D7466CA3-74B5-4058-AF9A-21E89B3A8BD1}" type="presParOf" srcId="{AEA46136-C496-4358-BEA1-4472A69592B4}" destId="{C3B29027-328E-4EC3-9D59-ED8F043EB25D}" srcOrd="3" destOrd="6" presId="urn:microsoft.com/office/officeart/2005/8/layout/hList7"/>
    <dgm:cxn modelId="{9A3FB3E3-90CF-4440-A0AD-0C020A1A2D15}" type="presParOf" srcId="{C5B50F17-BB1E-4035-9BCC-F3ACFB8BE32C}" destId="{5813E20C-6266-4FF3-A1E1-056644149230}" srcOrd="7" destOrd="1" presId="urn:microsoft.com/office/officeart/2005/8/layout/hList7"/>
    <dgm:cxn modelId="{D3DDFC54-0460-4AA0-AC07-3542D03A9F8F}" type="presOf" srcId="{9E58CCDE-6E92-4673-A61A-1763C1C71D57}" destId="{5813E20C-6266-4FF3-A1E1-056644149230}" srcOrd="0" destOrd="0" presId="urn:microsoft.com/office/officeart/2005/8/layout/hList7"/>
    <dgm:cxn modelId="{EF3451D5-1A9B-4CBF-96A2-765F1F55FDDF}" type="presParOf" srcId="{C5B50F17-BB1E-4035-9BCC-F3ACFB8BE32C}" destId="{0CC2A61D-E1CB-4975-9155-12BD38F6B4CF}" srcOrd="8" destOrd="1" presId="urn:microsoft.com/office/officeart/2005/8/layout/hList7"/>
    <dgm:cxn modelId="{DF0EA698-3CD9-4271-B096-7E3A2D969D49}" type="presParOf" srcId="{0CC2A61D-E1CB-4975-9155-12BD38F6B4CF}" destId="{A910A46A-38FC-4D29-A3AC-175A51A4211C}" srcOrd="0" destOrd="8" presId="urn:microsoft.com/office/officeart/2005/8/layout/hList7"/>
    <dgm:cxn modelId="{AA4E0074-EA56-4305-BB79-04F11CD5E66E}" type="presOf" srcId="{D49F005F-3010-4D8A-A0CC-C0703FC5BBFE}" destId="{A910A46A-38FC-4D29-A3AC-175A51A4211C}" srcOrd="0" destOrd="0" presId="urn:microsoft.com/office/officeart/2005/8/layout/hList7"/>
    <dgm:cxn modelId="{6622B6D5-DF3E-4909-9161-D769056E663D}" type="presParOf" srcId="{0CC2A61D-E1CB-4975-9155-12BD38F6B4CF}" destId="{22FE972B-0FED-414B-B1ED-493E19BF61E1}" srcOrd="1" destOrd="8" presId="urn:microsoft.com/office/officeart/2005/8/layout/hList7"/>
    <dgm:cxn modelId="{F4D34D32-B09D-4E4C-AAC6-3992D24098B9}" type="presOf" srcId="{D49F005F-3010-4D8A-A0CC-C0703FC5BBFE}" destId="{22FE972B-0FED-414B-B1ED-493E19BF61E1}" srcOrd="1" destOrd="0" presId="urn:microsoft.com/office/officeart/2005/8/layout/hList7"/>
    <dgm:cxn modelId="{4D73E6C0-5784-4666-AFF6-9D32E27D1CA5}" type="presParOf" srcId="{0CC2A61D-E1CB-4975-9155-12BD38F6B4CF}" destId="{3E2F274D-52AC-44D1-B410-BB3980F69D60}" srcOrd="2" destOrd="8" presId="urn:microsoft.com/office/officeart/2005/8/layout/hList7"/>
    <dgm:cxn modelId="{DCD261EB-653F-4D2C-B8F7-9559CD69CF14}" type="presParOf" srcId="{0CC2A61D-E1CB-4975-9155-12BD38F6B4CF}" destId="{86F80B3C-27EE-4C7E-8B0C-361DCECD281E}" srcOrd="3" destOrd="8" presId="urn:microsoft.com/office/officeart/2005/8/layout/hList7"/>
    <dgm:cxn modelId="{B35A94E8-ACDF-4902-A614-688583DC2A5B}" type="presParOf" srcId="{C5B50F17-BB1E-4035-9BCC-F3ACFB8BE32C}" destId="{106A917C-FCD9-4AC1-85D7-AC7E7AE0D562}" srcOrd="9" destOrd="1" presId="urn:microsoft.com/office/officeart/2005/8/layout/hList7"/>
    <dgm:cxn modelId="{EBD47B9A-AE71-4EA9-8A24-7246F04F1D7B}" type="presOf" srcId="{EAD7F345-8049-4F21-81CA-951AB2127EA9}" destId="{106A917C-FCD9-4AC1-85D7-AC7E7AE0D562}" srcOrd="0" destOrd="0" presId="urn:microsoft.com/office/officeart/2005/8/layout/hList7"/>
    <dgm:cxn modelId="{E2E3C126-1874-4AE2-967E-CE2B20EC1506}" type="presParOf" srcId="{C5B50F17-BB1E-4035-9BCC-F3ACFB8BE32C}" destId="{E28345E0-C5C5-4298-9094-17A52A2CE314}" srcOrd="10" destOrd="1" presId="urn:microsoft.com/office/officeart/2005/8/layout/hList7"/>
    <dgm:cxn modelId="{F88DFF43-E12C-4D81-ABF1-97D13F1F2FEC}" type="presParOf" srcId="{E28345E0-C5C5-4298-9094-17A52A2CE314}" destId="{6B1BB42E-DAD1-46DB-A436-001D58856694}" srcOrd="0" destOrd="10" presId="urn:microsoft.com/office/officeart/2005/8/layout/hList7"/>
    <dgm:cxn modelId="{16B61898-5358-4C08-BE01-7581A29D7D7F}" type="presOf" srcId="{5E01479A-13DC-4971-8480-20B2043C3975}" destId="{6B1BB42E-DAD1-46DB-A436-001D58856694}" srcOrd="0" destOrd="0" presId="urn:microsoft.com/office/officeart/2005/8/layout/hList7"/>
    <dgm:cxn modelId="{722A0FC5-C3BA-45BA-8DF5-2FDE5390BEB8}" type="presParOf" srcId="{E28345E0-C5C5-4298-9094-17A52A2CE314}" destId="{1FB51C65-3C04-419C-98D9-CFD178F55613}" srcOrd="1" destOrd="10" presId="urn:microsoft.com/office/officeart/2005/8/layout/hList7"/>
    <dgm:cxn modelId="{23E2C937-D979-4C55-8A8C-F2470267D50F}" type="presOf" srcId="{5E01479A-13DC-4971-8480-20B2043C3975}" destId="{1FB51C65-3C04-419C-98D9-CFD178F55613}" srcOrd="1" destOrd="0" presId="urn:microsoft.com/office/officeart/2005/8/layout/hList7"/>
    <dgm:cxn modelId="{912A4E48-2575-4537-9DBE-A9DE0375A5FC}" type="presParOf" srcId="{E28345E0-C5C5-4298-9094-17A52A2CE314}" destId="{C71E2CBD-B265-4E48-A9FC-67BF1C209246}" srcOrd="2" destOrd="10" presId="urn:microsoft.com/office/officeart/2005/8/layout/hList7"/>
    <dgm:cxn modelId="{54102A5A-E613-4498-A3A5-69D255D40530}" type="presParOf" srcId="{E28345E0-C5C5-4298-9094-17A52A2CE314}" destId="{3F039F32-BD90-4CF3-80F8-89FCA5037AF8}" srcOrd="3" destOrd="10" presId="urn:microsoft.com/office/officeart/2005/8/layout/hList7"/>
    <dgm:cxn modelId="{984F5AC7-CB40-4320-AFF5-658E5BE1CA71}" type="presParOf" srcId="{C5B50F17-BB1E-4035-9BCC-F3ACFB8BE32C}" destId="{718EC2F8-DBD3-4577-ABB0-43B8AD69AA33}" srcOrd="11" destOrd="1" presId="urn:microsoft.com/office/officeart/2005/8/layout/hList7"/>
    <dgm:cxn modelId="{8F20FCA6-973D-4756-A035-E9C954C60B21}" type="presOf" srcId="{C78EADD8-50EF-4550-B5B7-1FFB0A0592F6}" destId="{718EC2F8-DBD3-4577-ABB0-43B8AD69AA33}" srcOrd="0" destOrd="0" presId="urn:microsoft.com/office/officeart/2005/8/layout/hList7"/>
    <dgm:cxn modelId="{BA712516-A0A7-4AFD-BFB2-A3E6E02EB912}" type="presParOf" srcId="{C5B50F17-BB1E-4035-9BCC-F3ACFB8BE32C}" destId="{84F3F30F-8F1A-4C7A-BD39-FDAC2D1026CB}" srcOrd="12" destOrd="1" presId="urn:microsoft.com/office/officeart/2005/8/layout/hList7"/>
    <dgm:cxn modelId="{58C39613-93EC-4520-98BF-595FD619EA46}" type="presParOf" srcId="{84F3F30F-8F1A-4C7A-BD39-FDAC2D1026CB}" destId="{D46FAD54-FD73-4AC9-BAA6-BF79BE32AAD3}" srcOrd="0" destOrd="12" presId="urn:microsoft.com/office/officeart/2005/8/layout/hList7"/>
    <dgm:cxn modelId="{7EEFAF67-4516-4549-A2AE-F3426C7CF56F}" type="presOf" srcId="{7834AD19-172D-421C-9318-045BBF22D862}" destId="{D46FAD54-FD73-4AC9-BAA6-BF79BE32AAD3}" srcOrd="0" destOrd="0" presId="urn:microsoft.com/office/officeart/2005/8/layout/hList7"/>
    <dgm:cxn modelId="{355D5381-689B-4D0A-8DE0-38DB8360CBC8}" type="presParOf" srcId="{84F3F30F-8F1A-4C7A-BD39-FDAC2D1026CB}" destId="{A7ADCBFD-F987-4E36-9D8D-A01D43ECEB17}" srcOrd="1" destOrd="12" presId="urn:microsoft.com/office/officeart/2005/8/layout/hList7"/>
    <dgm:cxn modelId="{06C9BB83-0651-4E91-8659-8A2CA40CF39F}" type="presOf" srcId="{7834AD19-172D-421C-9318-045BBF22D862}" destId="{A7ADCBFD-F987-4E36-9D8D-A01D43ECEB17}" srcOrd="1" destOrd="0" presId="urn:microsoft.com/office/officeart/2005/8/layout/hList7"/>
    <dgm:cxn modelId="{0FE31DB0-E247-4901-A641-C28896A90E41}" type="presParOf" srcId="{84F3F30F-8F1A-4C7A-BD39-FDAC2D1026CB}" destId="{36906C48-4F09-401B-8583-FDF5C5B6D6FA}" srcOrd="2" destOrd="12" presId="urn:microsoft.com/office/officeart/2005/8/layout/hList7"/>
    <dgm:cxn modelId="{56A467D5-D229-4BE3-A332-FBE9987EC7CC}" type="presParOf" srcId="{84F3F30F-8F1A-4C7A-BD39-FDAC2D1026CB}" destId="{23F4C766-315B-4814-B69B-EF93B249C7B3}" srcOrd="3" destOrd="12" presId="urn:microsoft.com/office/officeart/2005/8/layout/hList7"/>
    <dgm:cxn modelId="{7A5974A0-9621-4BFF-8A23-C634C77FAA73}" type="presParOf" srcId="{C5B50F17-BB1E-4035-9BCC-F3ACFB8BE32C}" destId="{49EF1330-4303-4C68-88ED-6DE6592E6A4B}" srcOrd="13" destOrd="1" presId="urn:microsoft.com/office/officeart/2005/8/layout/hList7"/>
    <dgm:cxn modelId="{F8F64523-E41A-4B27-A969-2E4315487F2D}" type="presOf" srcId="{82E2D8D5-61EA-48EA-9B7D-D74179226ACB}" destId="{49EF1330-4303-4C68-88ED-6DE6592E6A4B}" srcOrd="0" destOrd="0" presId="urn:microsoft.com/office/officeart/2005/8/layout/hList7"/>
    <dgm:cxn modelId="{050FF95D-CD82-4F41-BDA8-EFF65B44CD16}" type="presParOf" srcId="{C5B50F17-BB1E-4035-9BCC-F3ACFB8BE32C}" destId="{16BC4D16-DDC2-4FC1-BAD4-E0E6759C595F}" srcOrd="14" destOrd="1" presId="urn:microsoft.com/office/officeart/2005/8/layout/hList7"/>
    <dgm:cxn modelId="{885C6192-9810-48E9-9AFA-D05DD00A8CE5}" type="presParOf" srcId="{16BC4D16-DDC2-4FC1-BAD4-E0E6759C595F}" destId="{630CA5B0-233E-487B-9317-65FF54475615}" srcOrd="0" destOrd="14" presId="urn:microsoft.com/office/officeart/2005/8/layout/hList7"/>
    <dgm:cxn modelId="{490920FB-4229-4BC8-B6C9-E801A1B22CE3}" type="presOf" srcId="{817405CE-5D5F-4ED1-A84D-60FB135ED5E1}" destId="{630CA5B0-233E-487B-9317-65FF54475615}" srcOrd="0" destOrd="0" presId="urn:microsoft.com/office/officeart/2005/8/layout/hList7"/>
    <dgm:cxn modelId="{0B792052-5671-4525-A1CE-5EE13AFF4E7D}" type="presParOf" srcId="{16BC4D16-DDC2-4FC1-BAD4-E0E6759C595F}" destId="{6B811857-E2E9-42ED-9AF5-D5915AF7ACF0}" srcOrd="1" destOrd="14" presId="urn:microsoft.com/office/officeart/2005/8/layout/hList7"/>
    <dgm:cxn modelId="{88C1C7DD-C36F-4797-9980-DDC50B1E41ED}" type="presOf" srcId="{817405CE-5D5F-4ED1-A84D-60FB135ED5E1}" destId="{6B811857-E2E9-42ED-9AF5-D5915AF7ACF0}" srcOrd="1" destOrd="0" presId="urn:microsoft.com/office/officeart/2005/8/layout/hList7"/>
    <dgm:cxn modelId="{AEC412DD-A0D1-4728-A7B4-080BF33723B3}" type="presParOf" srcId="{16BC4D16-DDC2-4FC1-BAD4-E0E6759C595F}" destId="{C37D33A5-87E8-48A0-AD05-469F2171A5C9}" srcOrd="2" destOrd="14" presId="urn:microsoft.com/office/officeart/2005/8/layout/hList7"/>
    <dgm:cxn modelId="{F398E1AA-4FBE-4F59-814E-CB8E792D16CC}" type="presParOf" srcId="{16BC4D16-DDC2-4FC1-BAD4-E0E6759C595F}" destId="{BE78D1E3-C050-4E9C-A54A-A3B05EADF747}" srcOrd="3" destOrd="14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8084820" cy="4182110"/>
        <a:chOff x="0" y="0"/>
        <a:chExt cx="8084820" cy="4182110"/>
      </a:xfrm>
    </dsp:grpSpPr>
    <dsp:sp modelId="{235F4F60-44F2-4800-9206-AF557302BBDD}">
      <dsp:nvSpPr>
        <dsp:cNvPr id="4" name="Rounded Rectangle 3"/>
        <dsp:cNvSpPr/>
      </dsp:nvSpPr>
      <dsp:spPr bwMode="white">
        <a:xfrm>
          <a:off x="7100067" y="0"/>
          <a:ext cx="984753" cy="418211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28016" tIns="128016" rIns="128016" bIns="128016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800"/>
            <a:t>Raw sales Data</a:t>
          </a:r>
          <a:endParaRPr lang="en-IN" sz="1800"/>
        </a:p>
      </dsp:txBody>
      <dsp:txXfrm>
        <a:off x="7100067" y="0"/>
        <a:ext cx="984753" cy="4182110"/>
      </dsp:txXfrm>
    </dsp:sp>
    <dsp:sp modelId="{7548B181-9157-4B52-BC9D-4A3CD8BA5831}">
      <dsp:nvSpPr>
        <dsp:cNvPr id="6" name="Oval 5"/>
        <dsp:cNvSpPr/>
      </dsp:nvSpPr>
      <dsp:spPr bwMode="white">
        <a:xfrm>
          <a:off x="7129610" y="250927"/>
          <a:ext cx="925668" cy="1392643"/>
        </a:xfrm>
        <a:prstGeom prst="ellipse">
          <a:avLst/>
        </a:prstGeom>
        <a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>
        <a:off x="7129610" y="250927"/>
        <a:ext cx="925668" cy="1392643"/>
      </dsp:txXfrm>
    </dsp:sp>
    <dsp:sp modelId="{BB6A2DAE-7C24-4BDA-84FB-E7F2211C6AA8}">
      <dsp:nvSpPr>
        <dsp:cNvPr id="8" name="Rounded Rectangle 7"/>
        <dsp:cNvSpPr/>
      </dsp:nvSpPr>
      <dsp:spPr bwMode="white">
        <a:xfrm>
          <a:off x="6085772" y="0"/>
          <a:ext cx="984753" cy="418211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13792" tIns="113792" rIns="113792" bIns="113792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/>
            <a:t>Data Preprocessing (Cleaning &amp; Transformation)</a:t>
          </a:r>
          <a:endParaRPr sz="1600"/>
        </a:p>
      </dsp:txBody>
      <dsp:txXfrm>
        <a:off x="6085772" y="0"/>
        <a:ext cx="984753" cy="4182110"/>
      </dsp:txXfrm>
    </dsp:sp>
    <dsp:sp modelId="{738CA4D4-D8ED-4614-B394-614BE3CE2CBE}">
      <dsp:nvSpPr>
        <dsp:cNvPr id="10" name="Oval 9"/>
        <dsp:cNvSpPr/>
      </dsp:nvSpPr>
      <dsp:spPr bwMode="white">
        <a:xfrm>
          <a:off x="6115315" y="250927"/>
          <a:ext cx="925668" cy="1392643"/>
        </a:xfrm>
        <a:prstGeom prst="ellipse">
          <a:avLst/>
        </a:prstGeom>
        <a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>
        <a:off x="6115315" y="250927"/>
        <a:ext cx="925668" cy="1392643"/>
      </dsp:txXfrm>
    </dsp:sp>
    <dsp:sp modelId="{D492728B-FA0C-4F7D-97CE-2C0074D48696}">
      <dsp:nvSpPr>
        <dsp:cNvPr id="12" name="Rounded Rectangle 11"/>
        <dsp:cNvSpPr/>
      </dsp:nvSpPr>
      <dsp:spPr bwMode="white">
        <a:xfrm>
          <a:off x="5071477" y="0"/>
          <a:ext cx="984753" cy="418211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13792" tIns="113792" rIns="113792" bIns="113792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dirty="0"/>
            <a:t>Generate Sales Summary Table (Metrics Calculation) </a:t>
          </a:r>
          <a:endParaRPr sz="1600"/>
        </a:p>
      </dsp:txBody>
      <dsp:txXfrm>
        <a:off x="5071477" y="0"/>
        <a:ext cx="984753" cy="4182110"/>
      </dsp:txXfrm>
    </dsp:sp>
    <dsp:sp modelId="{5DD0DA3D-C708-4948-A39F-4F7262ABA60E}">
      <dsp:nvSpPr>
        <dsp:cNvPr id="14" name="Oval 13"/>
        <dsp:cNvSpPr/>
      </dsp:nvSpPr>
      <dsp:spPr bwMode="white">
        <a:xfrm>
          <a:off x="5101019" y="250927"/>
          <a:ext cx="925668" cy="1392643"/>
        </a:xfrm>
        <a:prstGeom prst="ellipse">
          <a:avLst/>
        </a:prstGeom>
        <a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>
        <a:off x="5101019" y="250927"/>
        <a:ext cx="925668" cy="1392643"/>
      </dsp:txXfrm>
    </dsp:sp>
    <dsp:sp modelId="{815BF82E-327C-4352-BD81-A4EB8B0232DE}">
      <dsp:nvSpPr>
        <dsp:cNvPr id="16" name="Rounded Rectangle 15"/>
        <dsp:cNvSpPr/>
      </dsp:nvSpPr>
      <dsp:spPr bwMode="white">
        <a:xfrm>
          <a:off x="4057181" y="0"/>
          <a:ext cx="984753" cy="418211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113792" tIns="113792" rIns="113792" bIns="113792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600" dirty="0"/>
            <a:t>Apply Forecasting Models (ARIMA</a:t>
          </a:r>
          <a:r>
            <a:rPr lang="en-US" altLang="en-IN" sz="1600" dirty="0"/>
            <a:t>)</a:t>
          </a:r>
          <a:endParaRPr lang="en-US" altLang="en-IN" sz="1600" dirty="0"/>
        </a:p>
      </dsp:txBody>
      <dsp:txXfrm>
        <a:off x="4057181" y="0"/>
        <a:ext cx="984753" cy="4182110"/>
      </dsp:txXfrm>
    </dsp:sp>
    <dsp:sp modelId="{C3B29027-328E-4EC3-9D59-ED8F043EB25D}">
      <dsp:nvSpPr>
        <dsp:cNvPr id="18" name="Oval 17"/>
        <dsp:cNvSpPr/>
      </dsp:nvSpPr>
      <dsp:spPr bwMode="white">
        <a:xfrm>
          <a:off x="4086724" y="250927"/>
          <a:ext cx="925668" cy="1392643"/>
        </a:xfrm>
        <a:prstGeom prst="ellipse">
          <a:avLst/>
        </a:prstGeom>
        <a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>
        <a:off x="4086724" y="250927"/>
        <a:ext cx="925668" cy="1392643"/>
      </dsp:txXfrm>
    </dsp:sp>
    <dsp:sp modelId="{A910A46A-38FC-4D29-A3AC-175A51A4211C}">
      <dsp:nvSpPr>
        <dsp:cNvPr id="20" name="Rounded Rectangle 19"/>
        <dsp:cNvSpPr/>
      </dsp:nvSpPr>
      <dsp:spPr bwMode="white">
        <a:xfrm>
          <a:off x="3042886" y="0"/>
          <a:ext cx="984753" cy="418211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9568" tIns="99568" rIns="99568" bIns="9956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 dirty="0"/>
            <a:t>Integrate Forecasted Sales with Historical Data </a:t>
          </a:r>
          <a:r>
            <a:rPr lang="en-IN" sz="1400"/>
            <a:t>(Filter/Sort)    </a:t>
          </a:r>
          <a:r>
            <a:rPr lang="en-IN" sz="1000"/>
            <a:t> </a:t>
          </a:r>
          <a:endParaRPr sz="1000"/>
        </a:p>
      </dsp:txBody>
      <dsp:txXfrm>
        <a:off x="3042886" y="0"/>
        <a:ext cx="984753" cy="4182110"/>
      </dsp:txXfrm>
    </dsp:sp>
    <dsp:sp modelId="{86F80B3C-27EE-4C7E-8B0C-361DCECD281E}">
      <dsp:nvSpPr>
        <dsp:cNvPr id="22" name="Oval 21"/>
        <dsp:cNvSpPr/>
      </dsp:nvSpPr>
      <dsp:spPr bwMode="white">
        <a:xfrm>
          <a:off x="3072429" y="250927"/>
          <a:ext cx="925668" cy="1392643"/>
        </a:xfrm>
        <a:prstGeom prst="ellipse">
          <a:avLst/>
        </a:prstGeom>
        <a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>
        <a:off x="3072429" y="250927"/>
        <a:ext cx="925668" cy="1392643"/>
      </dsp:txXfrm>
    </dsp:sp>
    <dsp:sp modelId="{6B1BB42E-DAD1-46DB-A436-001D58856694}">
      <dsp:nvSpPr>
        <dsp:cNvPr id="24" name="Rounded Rectangle 23"/>
        <dsp:cNvSpPr/>
      </dsp:nvSpPr>
      <dsp:spPr bwMode="white">
        <a:xfrm>
          <a:off x="2028591" y="0"/>
          <a:ext cx="984753" cy="418211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9568" tIns="99568" rIns="99568" bIns="9956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/>
            <a:t>Visualize Sales Trends &amp; Forecasts (Graphs/Charts)</a:t>
          </a:r>
          <a:r>
            <a:rPr lang="en-IN" sz="1300"/>
            <a:t>   </a:t>
          </a:r>
          <a:endParaRPr sz="1300"/>
        </a:p>
      </dsp:txBody>
      <dsp:txXfrm>
        <a:off x="2028591" y="0"/>
        <a:ext cx="984753" cy="4182110"/>
      </dsp:txXfrm>
    </dsp:sp>
    <dsp:sp modelId="{3F039F32-BD90-4CF3-80F8-89FCA5037AF8}">
      <dsp:nvSpPr>
        <dsp:cNvPr id="26" name="Oval 25"/>
        <dsp:cNvSpPr/>
      </dsp:nvSpPr>
      <dsp:spPr bwMode="white">
        <a:xfrm>
          <a:off x="2058133" y="250927"/>
          <a:ext cx="925668" cy="1392643"/>
        </a:xfrm>
        <a:prstGeom prst="ellipse">
          <a:avLst/>
        </a:prstGeom>
        <a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>
        <a:off x="2058133" y="250927"/>
        <a:ext cx="925668" cy="1392643"/>
      </dsp:txXfrm>
    </dsp:sp>
    <dsp:sp modelId="{D46FAD54-FD73-4AC9-BAA6-BF79BE32AAD3}">
      <dsp:nvSpPr>
        <dsp:cNvPr id="28" name="Rounded Rectangle 27"/>
        <dsp:cNvSpPr/>
      </dsp:nvSpPr>
      <dsp:spPr bwMode="white">
        <a:xfrm>
          <a:off x="1014295" y="0"/>
          <a:ext cx="984753" cy="418211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9568" tIns="99568" rIns="99568" bIns="99568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sz="1400"/>
            <a:t>Evaluate Forecast Accuracy </a:t>
          </a:r>
          <a:r>
            <a:rPr lang="en-IN" sz="1800"/>
            <a:t> </a:t>
          </a:r>
          <a:r>
            <a:rPr lang="en-IN" sz="1600"/>
            <a:t>     </a:t>
          </a:r>
          <a:endParaRPr sz="1600"/>
        </a:p>
      </dsp:txBody>
      <dsp:txXfrm>
        <a:off x="1014295" y="0"/>
        <a:ext cx="984753" cy="4182110"/>
      </dsp:txXfrm>
    </dsp:sp>
    <dsp:sp modelId="{23F4C766-315B-4814-B69B-EF93B249C7B3}">
      <dsp:nvSpPr>
        <dsp:cNvPr id="30" name="Oval 29"/>
        <dsp:cNvSpPr/>
      </dsp:nvSpPr>
      <dsp:spPr bwMode="white">
        <a:xfrm>
          <a:off x="1043838" y="250927"/>
          <a:ext cx="925668" cy="1392643"/>
        </a:xfrm>
        <a:prstGeom prst="ellipse">
          <a:avLst/>
        </a:prstGeom>
        <a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>
        <a:off x="1043838" y="250927"/>
        <a:ext cx="925668" cy="1392643"/>
      </dsp:txXfrm>
    </dsp:sp>
    <dsp:sp modelId="{630CA5B0-233E-487B-9317-65FF54475615}">
      <dsp:nvSpPr>
        <dsp:cNvPr id="32" name="Rounded Rectangle 31"/>
        <dsp:cNvSpPr/>
      </dsp:nvSpPr>
      <dsp:spPr bwMode="white">
        <a:xfrm>
          <a:off x="0" y="0"/>
          <a:ext cx="984753" cy="4182110"/>
        </a:xfrm>
        <a:prstGeom prst="roundRect">
          <a:avLst>
            <a:gd name="adj" fmla="val 10000"/>
          </a:avLst>
        </a:prstGeom>
      </dsp:spPr>
      <dsp:style>
        <a:lnRef idx="0">
          <a:schemeClr val="lt1"/>
        </a:lnRef>
        <a:fillRef idx="3">
          <a:schemeClr val="accent1"/>
        </a:fillRef>
        <a:effectRef idx="2">
          <a:scrgbClr r="0" g="0" b="0"/>
        </a:effectRef>
        <a:fontRef idx="minor">
          <a:schemeClr val="lt1"/>
        </a:fontRef>
      </dsp:style>
      <dsp:txBody>
        <a:bodyPr vert="horz" wrap="square" lIns="92456" tIns="92456" rIns="92456" bIns="92456" anchor="ctr"/>
        <a:lstStyle>
          <a:lvl1pPr algn="ctr">
            <a:defRPr sz="1300"/>
          </a:lvl1pPr>
          <a:lvl2pPr marL="57150" indent="-57150" algn="ctr">
            <a:defRPr sz="1000"/>
          </a:lvl2pPr>
          <a:lvl3pPr marL="114300" indent="-57150" algn="ctr">
            <a:defRPr sz="1000"/>
          </a:lvl3pPr>
          <a:lvl4pPr marL="171450" indent="-57150" algn="ctr">
            <a:defRPr sz="1000"/>
          </a:lvl4pPr>
          <a:lvl5pPr marL="228600" indent="-57150" algn="ctr">
            <a:defRPr sz="1000"/>
          </a:lvl5pPr>
          <a:lvl6pPr marL="285750" indent="-57150" algn="ctr">
            <a:defRPr sz="1000"/>
          </a:lvl6pPr>
          <a:lvl7pPr marL="342900" indent="-57150" algn="ctr">
            <a:defRPr sz="1000"/>
          </a:lvl7pPr>
          <a:lvl8pPr marL="400050" indent="-57150" algn="ctr">
            <a:defRPr sz="1000"/>
          </a:lvl8pPr>
          <a:lvl9pPr marL="457200" indent="-57150" algn="ctr">
            <a:defRPr sz="1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1"/>
            <a:t>Output Final Repor (Sales Summary &amp; Forecast)  </a:t>
          </a:r>
          <a:endParaRPr b="1"/>
        </a:p>
      </dsp:txBody>
      <dsp:txXfrm>
        <a:off x="0" y="0"/>
        <a:ext cx="984753" cy="4182110"/>
      </dsp:txXfrm>
    </dsp:sp>
    <dsp:sp modelId="{BE78D1E3-C050-4E9C-A54A-A3B05EADF747}">
      <dsp:nvSpPr>
        <dsp:cNvPr id="34" name="Oval 33"/>
        <dsp:cNvSpPr/>
      </dsp:nvSpPr>
      <dsp:spPr bwMode="white">
        <a:xfrm>
          <a:off x="29543" y="250927"/>
          <a:ext cx="925668" cy="1392643"/>
        </a:xfrm>
        <a:prstGeom prst="ellipse">
          <a:avLst/>
        </a:prstGeom>
        <a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sp:spPr>
      <dsp:style>
        <a:lnRef idx="0">
          <a:schemeClr val="lt1"/>
        </a:lnRef>
        <a:fillRef idx="1">
          <a:schemeClr val="accent1">
            <a:tint val="50000"/>
          </a:schemeClr>
        </a:fillRef>
        <a:effectRef idx="2">
          <a:scrgbClr r="0" g="0" b="0"/>
        </a:effectRef>
        <a:fontRef idx="minor"/>
      </dsp:style>
      <dsp:txXfrm>
        <a:off x="29543" y="250927"/>
        <a:ext cx="925668" cy="1392643"/>
      </dsp:txXfrm>
    </dsp:sp>
    <dsp:sp modelId="{759BB777-0BE8-47E2-AB80-5EBCE35C1351}">
      <dsp:nvSpPr>
        <dsp:cNvPr id="3" name="Left-Right Arrow 2"/>
        <dsp:cNvSpPr/>
      </dsp:nvSpPr>
      <dsp:spPr bwMode="white">
        <a:xfrm>
          <a:off x="323393" y="3345688"/>
          <a:ext cx="7438034" cy="627317"/>
        </a:xfrm>
        <a:prstGeom prst="leftRightArrow">
          <a:avLst/>
        </a:prstGeom>
      </dsp:spPr>
      <dsp:style>
        <a:lnRef idx="0">
          <a:schemeClr val="lt1"/>
        </a:lnRef>
        <a:fillRef idx="3">
          <a:schemeClr val="accent1">
            <a:tint val="60000"/>
          </a:schemeClr>
        </a:fillRef>
        <a:effectRef idx="2">
          <a:scrgbClr r="0" g="0" b="0"/>
        </a:effectRef>
        <a:fontRef idx="minor"/>
      </dsp:style>
      <dsp:txXfrm>
        <a:off x="323393" y="3345688"/>
        <a:ext cx="7438034" cy="627317"/>
      </dsp:txXfrm>
    </dsp:sp>
    <dsp:sp modelId="{3B968C3D-6175-4013-B4CB-0E216AFEE763}">
      <dsp:nvSpPr>
        <dsp:cNvPr id="5" name="Rounded Rectangle 4" hidden="1"/>
        <dsp:cNvSpPr/>
      </dsp:nvSpPr>
      <dsp:spPr>
        <a:xfrm>
          <a:off x="7587520" y="0"/>
          <a:ext cx="9848" cy="250927"/>
        </a:xfrm>
        <a:prstGeom prst="roundRect">
          <a:avLst>
            <a:gd name="adj" fmla="val 10000"/>
          </a:avLst>
        </a:prstGeom>
      </dsp:spPr>
      <dsp:txXfrm>
        <a:off x="7587520" y="0"/>
        <a:ext cx="9848" cy="250927"/>
      </dsp:txXfrm>
    </dsp:sp>
    <dsp:sp modelId="{DAEA73CF-A7A9-44A6-A96E-ABB8E31C7D0B}">
      <dsp:nvSpPr>
        <dsp:cNvPr id="7" name="Rectangles 6" hidden="1"/>
        <dsp:cNvSpPr/>
      </dsp:nvSpPr>
      <dsp:spPr>
        <a:xfrm>
          <a:off x="7070525" y="2091055"/>
          <a:ext cx="29543" cy="0"/>
        </a:xfrm>
        <a:prstGeom prst="rect">
          <a:avLst/>
        </a:prstGeom>
      </dsp:spPr>
      <dsp:txXfrm>
        <a:off x="7070525" y="2091055"/>
        <a:ext cx="29543" cy="0"/>
      </dsp:txXfrm>
    </dsp:sp>
    <dsp:sp modelId="{7E66B932-987A-4026-8624-E0968BFA1D75}">
      <dsp:nvSpPr>
        <dsp:cNvPr id="9" name="Rounded Rectangle 8" hidden="1"/>
        <dsp:cNvSpPr/>
      </dsp:nvSpPr>
      <dsp:spPr>
        <a:xfrm>
          <a:off x="6573225" y="0"/>
          <a:ext cx="9848" cy="250927"/>
        </a:xfrm>
        <a:prstGeom prst="roundRect">
          <a:avLst>
            <a:gd name="adj" fmla="val 10000"/>
          </a:avLst>
        </a:prstGeom>
      </dsp:spPr>
      <dsp:txXfrm>
        <a:off x="6573225" y="0"/>
        <a:ext cx="9848" cy="250927"/>
      </dsp:txXfrm>
    </dsp:sp>
    <dsp:sp modelId="{A3033348-8C33-49A3-9A10-0D1A6F85F338}">
      <dsp:nvSpPr>
        <dsp:cNvPr id="11" name="Rectangles 10" hidden="1"/>
        <dsp:cNvSpPr/>
      </dsp:nvSpPr>
      <dsp:spPr>
        <a:xfrm>
          <a:off x="6056229" y="2091055"/>
          <a:ext cx="29543" cy="0"/>
        </a:xfrm>
        <a:prstGeom prst="rect">
          <a:avLst/>
        </a:prstGeom>
      </dsp:spPr>
      <dsp:txXfrm>
        <a:off x="6056229" y="2091055"/>
        <a:ext cx="29543" cy="0"/>
      </dsp:txXfrm>
    </dsp:sp>
    <dsp:sp modelId="{A642DC0D-6C10-4A70-8437-5CA439E19283}">
      <dsp:nvSpPr>
        <dsp:cNvPr id="13" name="Rounded Rectangle 12" hidden="1"/>
        <dsp:cNvSpPr/>
      </dsp:nvSpPr>
      <dsp:spPr>
        <a:xfrm>
          <a:off x="5558929" y="0"/>
          <a:ext cx="9848" cy="250927"/>
        </a:xfrm>
        <a:prstGeom prst="roundRect">
          <a:avLst>
            <a:gd name="adj" fmla="val 10000"/>
          </a:avLst>
        </a:prstGeom>
      </dsp:spPr>
      <dsp:txXfrm>
        <a:off x="5558929" y="0"/>
        <a:ext cx="9848" cy="250927"/>
      </dsp:txXfrm>
    </dsp:sp>
    <dsp:sp modelId="{080BF937-95A4-4B9B-8CD8-EF4E23EE3AED}">
      <dsp:nvSpPr>
        <dsp:cNvPr id="15" name="Rectangles 14" hidden="1"/>
        <dsp:cNvSpPr/>
      </dsp:nvSpPr>
      <dsp:spPr>
        <a:xfrm>
          <a:off x="5041934" y="2091055"/>
          <a:ext cx="29543" cy="0"/>
        </a:xfrm>
        <a:prstGeom prst="rect">
          <a:avLst/>
        </a:prstGeom>
      </dsp:spPr>
      <dsp:txXfrm>
        <a:off x="5041934" y="2091055"/>
        <a:ext cx="29543" cy="0"/>
      </dsp:txXfrm>
    </dsp:sp>
    <dsp:sp modelId="{8904537B-A632-4F20-8DD2-02A2739210FA}">
      <dsp:nvSpPr>
        <dsp:cNvPr id="17" name="Rounded Rectangle 16" hidden="1"/>
        <dsp:cNvSpPr/>
      </dsp:nvSpPr>
      <dsp:spPr>
        <a:xfrm>
          <a:off x="4544634" y="0"/>
          <a:ext cx="9848" cy="250927"/>
        </a:xfrm>
        <a:prstGeom prst="roundRect">
          <a:avLst>
            <a:gd name="adj" fmla="val 10000"/>
          </a:avLst>
        </a:prstGeom>
      </dsp:spPr>
      <dsp:txXfrm>
        <a:off x="4544634" y="0"/>
        <a:ext cx="9848" cy="250927"/>
      </dsp:txXfrm>
    </dsp:sp>
    <dsp:sp modelId="{5813E20C-6266-4FF3-A1E1-056644149230}">
      <dsp:nvSpPr>
        <dsp:cNvPr id="19" name="Rectangles 18" hidden="1"/>
        <dsp:cNvSpPr/>
      </dsp:nvSpPr>
      <dsp:spPr>
        <a:xfrm>
          <a:off x="4027639" y="2091055"/>
          <a:ext cx="29543" cy="0"/>
        </a:xfrm>
        <a:prstGeom prst="rect">
          <a:avLst/>
        </a:prstGeom>
      </dsp:spPr>
      <dsp:txXfrm>
        <a:off x="4027639" y="2091055"/>
        <a:ext cx="29543" cy="0"/>
      </dsp:txXfrm>
    </dsp:sp>
    <dsp:sp modelId="{3E2F274D-52AC-44D1-B410-BB3980F69D60}">
      <dsp:nvSpPr>
        <dsp:cNvPr id="21" name="Rounded Rectangle 20" hidden="1"/>
        <dsp:cNvSpPr/>
      </dsp:nvSpPr>
      <dsp:spPr>
        <a:xfrm>
          <a:off x="3530339" y="0"/>
          <a:ext cx="9848" cy="250927"/>
        </a:xfrm>
        <a:prstGeom prst="roundRect">
          <a:avLst>
            <a:gd name="adj" fmla="val 10000"/>
          </a:avLst>
        </a:prstGeom>
      </dsp:spPr>
      <dsp:txXfrm>
        <a:off x="3530339" y="0"/>
        <a:ext cx="9848" cy="250927"/>
      </dsp:txXfrm>
    </dsp:sp>
    <dsp:sp modelId="{106A917C-FCD9-4AC1-85D7-AC7E7AE0D562}">
      <dsp:nvSpPr>
        <dsp:cNvPr id="23" name="Rectangles 22" hidden="1"/>
        <dsp:cNvSpPr/>
      </dsp:nvSpPr>
      <dsp:spPr>
        <a:xfrm>
          <a:off x="3013343" y="2091055"/>
          <a:ext cx="29543" cy="0"/>
        </a:xfrm>
        <a:prstGeom prst="rect">
          <a:avLst/>
        </a:prstGeom>
      </dsp:spPr>
      <dsp:txXfrm>
        <a:off x="3013343" y="2091055"/>
        <a:ext cx="29543" cy="0"/>
      </dsp:txXfrm>
    </dsp:sp>
    <dsp:sp modelId="{C71E2CBD-B265-4E48-A9FC-67BF1C209246}">
      <dsp:nvSpPr>
        <dsp:cNvPr id="25" name="Rounded Rectangle 24" hidden="1"/>
        <dsp:cNvSpPr/>
      </dsp:nvSpPr>
      <dsp:spPr>
        <a:xfrm>
          <a:off x="2516043" y="0"/>
          <a:ext cx="9848" cy="250927"/>
        </a:xfrm>
        <a:prstGeom prst="roundRect">
          <a:avLst>
            <a:gd name="adj" fmla="val 10000"/>
          </a:avLst>
        </a:prstGeom>
      </dsp:spPr>
      <dsp:txXfrm>
        <a:off x="2516043" y="0"/>
        <a:ext cx="9848" cy="250927"/>
      </dsp:txXfrm>
    </dsp:sp>
    <dsp:sp modelId="{718EC2F8-DBD3-4577-ABB0-43B8AD69AA33}">
      <dsp:nvSpPr>
        <dsp:cNvPr id="27" name="Rectangles 26" hidden="1"/>
        <dsp:cNvSpPr/>
      </dsp:nvSpPr>
      <dsp:spPr>
        <a:xfrm>
          <a:off x="1999048" y="2091055"/>
          <a:ext cx="29543" cy="0"/>
        </a:xfrm>
        <a:prstGeom prst="rect">
          <a:avLst/>
        </a:prstGeom>
      </dsp:spPr>
      <dsp:txXfrm>
        <a:off x="1999048" y="2091055"/>
        <a:ext cx="29543" cy="0"/>
      </dsp:txXfrm>
    </dsp:sp>
    <dsp:sp modelId="{36906C48-4F09-401B-8583-FDF5C5B6D6FA}">
      <dsp:nvSpPr>
        <dsp:cNvPr id="29" name="Rounded Rectangle 28" hidden="1"/>
        <dsp:cNvSpPr/>
      </dsp:nvSpPr>
      <dsp:spPr>
        <a:xfrm>
          <a:off x="1501748" y="0"/>
          <a:ext cx="9848" cy="250927"/>
        </a:xfrm>
        <a:prstGeom prst="roundRect">
          <a:avLst>
            <a:gd name="adj" fmla="val 10000"/>
          </a:avLst>
        </a:prstGeom>
      </dsp:spPr>
      <dsp:txXfrm>
        <a:off x="1501748" y="0"/>
        <a:ext cx="9848" cy="250927"/>
      </dsp:txXfrm>
    </dsp:sp>
    <dsp:sp modelId="{49EF1330-4303-4C68-88ED-6DE6592E6A4B}">
      <dsp:nvSpPr>
        <dsp:cNvPr id="31" name="Rectangles 30" hidden="1"/>
        <dsp:cNvSpPr/>
      </dsp:nvSpPr>
      <dsp:spPr>
        <a:xfrm>
          <a:off x="984753" y="2091055"/>
          <a:ext cx="29543" cy="0"/>
        </a:xfrm>
        <a:prstGeom prst="rect">
          <a:avLst/>
        </a:prstGeom>
      </dsp:spPr>
      <dsp:txXfrm>
        <a:off x="984753" y="2091055"/>
        <a:ext cx="29543" cy="0"/>
      </dsp:txXfrm>
    </dsp:sp>
    <dsp:sp modelId="{C37D33A5-87E8-48A0-AD05-469F2171A5C9}">
      <dsp:nvSpPr>
        <dsp:cNvPr id="33" name="Rounded Rectangle 32" hidden="1"/>
        <dsp:cNvSpPr/>
      </dsp:nvSpPr>
      <dsp:spPr>
        <a:xfrm>
          <a:off x="487453" y="0"/>
          <a:ext cx="9848" cy="250927"/>
        </a:xfrm>
        <a:prstGeom prst="roundRect">
          <a:avLst>
            <a:gd name="adj" fmla="val 10000"/>
          </a:avLst>
        </a:prstGeom>
      </dsp:spPr>
      <dsp:txXfrm>
        <a:off x="487453" y="0"/>
        <a:ext cx="9848" cy="250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stBulletLvl" val="2"/>
              <dgm:param type="txAnchorHorzCh" val="ctr"/>
              <dgm:param type="txAnchorVert" val="mid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061F6FC2-9645-479A-A309-27B8F5654211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/>
          <a:lstStyle>
            <a:lvl1pPr algn="r" eaLnBrk="1" hangingPunct="1">
              <a:defRPr sz="13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 panose="05040102010807070707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 panose="05040102010807070707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 panose="05040102010807070707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 panose="05000000000000000000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 panose="05000000000000000000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52513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CGB1201 – FDSR PROGRAMMING</a:t>
            </a:r>
            <a:b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/>
          <p:cNvSpPr txBox="1"/>
          <p:nvPr/>
        </p:nvSpPr>
        <p:spPr>
          <a:xfrm>
            <a:off x="762000" y="994410"/>
            <a:ext cx="7772400" cy="369824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Year: 2024 – 2025 (Even Semester)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	: 2303811724322089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					: REXCIA A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					: II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Semester				: IV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				: B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					: 02.06.2025</a:t>
            </a:r>
            <a:endParaRPr lang="en-US" sz="2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</a:fld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386080" y="1013460"/>
            <a:ext cx="8315960" cy="185039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sales visualization tool displays product-wise sales trends using an interactive dashboard. Users can select products, adjust axes, and view updated line charts for better sales insights.</a:t>
            </a:r>
            <a:endParaRPr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rcRect l="20729" t="8051" r="20471" b="36719"/>
          <a:stretch>
            <a:fillRect/>
          </a:stretch>
        </p:blipFill>
        <p:spPr>
          <a:xfrm>
            <a:off x="1143000" y="2047240"/>
            <a:ext cx="6541135" cy="2716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/>
          <p:nvPr>
            <p:ph sz="quarter" idx="2"/>
          </p:nvPr>
        </p:nvSpPr>
        <p:spPr>
          <a:xfrm>
            <a:off x="457200" y="856615"/>
            <a:ext cx="8243570" cy="3772535"/>
          </a:xfrm>
        </p:spPr>
        <p:txBody>
          <a:bodyPr>
            <a:normAutofit/>
          </a:bodyPr>
          <a:p>
            <a:pPr algn="just"/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is implemented using R Shiny, enabling interactive sales data visualization. Users can select a product and adjust the plot axes (e.g., SalesAmount vs. Date). Upon clicking "Update Plot," the chart refreshes.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rcRect l="21126" t="9022" r="20868" b="37100"/>
          <a:stretch>
            <a:fillRect/>
          </a:stretch>
        </p:blipFill>
        <p:spPr>
          <a:xfrm>
            <a:off x="1566545" y="1971040"/>
            <a:ext cx="6212205" cy="279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MPLEMENTATION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/>
          <p:nvPr>
            <p:ph sz="quarter" idx="2"/>
          </p:nvPr>
        </p:nvSpPr>
        <p:spPr>
          <a:xfrm>
            <a:off x="457200" y="857250"/>
            <a:ext cx="8387080" cy="3771900"/>
          </a:xfrm>
        </p:spPr>
        <p:txBody>
          <a:bodyPr/>
          <a:p>
            <a:pPr algn="just"/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Users select a product and customize axes to view sales data. The plot updates interactively based on selected settings.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40" descr="Screenshot 2025-05-29 221930"/>
          <p:cNvPicPr>
            <a:picLocks noChangeAspect="1"/>
          </p:cNvPicPr>
          <p:nvPr/>
        </p:nvPicPr>
        <p:blipFill>
          <a:blip r:embed="rId1"/>
          <a:srcRect l="21298" t="9984" r="21178" b="35563"/>
          <a:stretch>
            <a:fillRect/>
          </a:stretch>
        </p:blipFill>
        <p:spPr>
          <a:xfrm>
            <a:off x="1524000" y="1697990"/>
            <a:ext cx="5864225" cy="3197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387080" y="48628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301355" cy="370332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sales summary system successfully transforms raw sales data into actionable insights through data cleaning, summarization, forecasting, and automated reporting.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It streamlines business analysis, supports better decision-making, and lays the groundwork for more advanced analytics and future improvements.</a:t>
            </a:r>
            <a:endParaRPr lang="en-US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altLang="en-US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</a:fld>
            <a:endParaRPr lang="en-US" altLang="en-US" dirty="0"/>
          </a:p>
        </p:txBody>
      </p:sp>
      <p:sp>
        <p:nvSpPr>
          <p:cNvPr id="6" name="Title 1"/>
          <p:cNvSpPr txBox="1"/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queries??? 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C8B3AA75-1EA1-4A20-9182-A423EE2FFA8F}" type="slidenum">
              <a:rPr lang="en-US" altLang="en-US"/>
            </a:fld>
            <a:endParaRPr lang="en-US" altLang="en-US"/>
          </a:p>
        </p:txBody>
      </p:sp>
      <p:sp>
        <p:nvSpPr>
          <p:cNvPr id="7" name="Footer Placeholder 4"/>
          <p:cNvSpPr txBox="1"/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en-GB" sz="2800" b="1" kern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CREATING A SUMMARY TABLE FOR    </a:t>
            </a:r>
            <a:endParaRPr lang="en-US" altLang="en-GB" sz="2800" b="1" kern="0" noProof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fontAlgn="t">
              <a:lnSpc>
                <a:spcPct val="150000"/>
              </a:lnSpc>
              <a:buNone/>
            </a:pPr>
            <a:r>
              <a:rPr lang="en-US" altLang="en-GB" sz="2800" b="1" kern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</a:t>
            </a:r>
            <a:r>
              <a:rPr lang="en-US" altLang="en-GB" sz="2800" b="1" kern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 SALES</a:t>
            </a:r>
            <a:r>
              <a:rPr lang="en-US" altLang="en-GB" sz="2800" b="1" kern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US" altLang="en-GB" sz="2800" b="1" kern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</a:t>
            </a:r>
            <a:endParaRPr kumimoji="0" lang="en-US" altLang="en-GB" sz="2800" b="1" i="0" u="none" strike="noStrike" kern="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lnSpc>
                <a:spcPct val="150000"/>
              </a:lnSpc>
              <a:buNone/>
            </a:pPr>
            <a:r>
              <a:rPr lang="en-US" altLang="en-GB" sz="2800" b="1" kern="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endParaRPr kumimoji="0" lang="en-US" altLang="en-GB" sz="2800" b="1" i="0" u="none" strike="noStrike" kern="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>
            <a:solidFill>
              <a:schemeClr val="accent2"/>
            </a:solidFill>
          </a:ln>
        </p:spPr>
        <p:txBody>
          <a:bodyPr/>
          <a:lstStyle/>
          <a:p>
            <a:r>
              <a:rPr lang="en-US" dirty="0"/>
              <a:t>                 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Automate Sales Summary Generation  :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Develop a system that automatically generates summary tables for product sales, including key metrics such as total sales, average sales, growth rates, and sales performance by product category.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Integrate Time Series Forecasting  : 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Include a forecasting capability to predict future sales for each product, providing businesses with both historical insights and forward-looking sales predictions to aid planning.</a:t>
            </a:r>
            <a:endParaRPr lang="en-US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Streamlined Reporting  : 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Provide an easy-to-use, automated reporting tool that aggregates historical and forecasted sales data into a summary table, allowing businesses to make data-driven decisions efficiently.</a:t>
            </a:r>
            <a:endParaRPr lang="en-US" sz="15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</p:spPr>
        <p:txBody>
          <a:bodyPr/>
          <a:lstStyle/>
          <a:p>
            <a:r>
              <a:rPr lang="en-US" dirty="0"/>
              <a:t>     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IDENTIFICATION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8475" y="1098550"/>
            <a:ext cx="8528050" cy="351917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/>
              <a:t>Difficulty in obtaining consistent and detailed sales insights across different products and categories.</a:t>
            </a: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/>
              <a:t>Manual report generation is time-consuming and increases the chances of errors in sales analysis.</a:t>
            </a: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/>
              <a:t>Summarizing sales across multiple products and time periods lacks efficiency and accuracy.</a:t>
            </a: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/>
              <a:t>Existing systems do not offer predictive analytics or future sales forecasting capabilities.</a:t>
            </a:r>
            <a:endParaRPr lang="en-US" altLang="en-US" sz="1600" dirty="0"/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/>
              <a:t>Poor inventory and marketing planning due to the absence of forward-looking sale</a:t>
            </a:r>
            <a:endParaRPr lang="en-US" alt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9704" y="214789"/>
            <a:ext cx="6075521" cy="830580"/>
          </a:xfrm>
          <a:prstGeom prst="rect">
            <a:avLst/>
          </a:prstGeom>
        </p:spPr>
        <p:txBody>
          <a:bodyPr vert="horz" wrap="square" lIns="0" tIns="51435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540"/>
              </a:spcBef>
            </a:pPr>
            <a:endParaRPr sz="2100" dirty="0"/>
          </a:p>
        </p:txBody>
      </p:sp>
      <p:sp>
        <p:nvSpPr>
          <p:cNvPr id="5" name="Rectangle 4"/>
          <p:cNvSpPr/>
          <p:nvPr/>
        </p:nvSpPr>
        <p:spPr>
          <a:xfrm>
            <a:off x="4439917" y="2225501"/>
            <a:ext cx="264160" cy="691515"/>
          </a:xfrm>
          <a:prstGeom prst="rect">
            <a:avLst/>
          </a:prstGeom>
          <a:noFill/>
        </p:spPr>
        <p:txBody>
          <a:bodyPr wrap="none" lIns="68580" tIns="34290" rIns="68580" bIns="34290">
            <a:spAutoFit/>
          </a:bodyPr>
          <a:lstStyle/>
          <a:p>
            <a:pPr algn="ctr"/>
            <a:endParaRPr lang="en-US" sz="4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2" name="Diagram 11"/>
          <p:cNvGraphicFramePr/>
          <p:nvPr/>
        </p:nvGraphicFramePr>
        <p:xfrm>
          <a:off x="676910" y="800735"/>
          <a:ext cx="8084820" cy="41821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Title 1"/>
          <p:cNvSpPr>
            <a:spLocks noGrp="1"/>
          </p:cNvSpPr>
          <p:nvPr/>
        </p:nvSpPr>
        <p:spPr>
          <a:xfrm>
            <a:off x="381000" y="0"/>
            <a:ext cx="8229600" cy="74295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OF MODULES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83005" y="1183640"/>
            <a:ext cx="7503795" cy="3434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Collection &amp; Preprocessing Module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Sales Summary Table Module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Forecasting &amp; Reporting Module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Automated Reporting Module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Full System Integration Module</a:t>
            </a: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charset="0"/>
              <a:buChar char="Ø"/>
            </a:pPr>
            <a:endParaRPr lang="en-US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52450" y="1584325"/>
            <a:ext cx="8000365" cy="297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2000" b="1">
                <a:sym typeface="+mn-ea"/>
              </a:rPr>
              <a:t>1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Data Collection &amp; Preprocessing Module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Collects raw sales data from multiple sources, handles missing or inconsistent values, and formats it into a clean, structured time series format suitable for analysis.</a:t>
            </a:r>
            <a:endParaRPr lang="en-US" altLang="en-US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Sales Summary Table Module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Generates summary tables that include total sales, average sales, growth rates, and category-wise performance. Also integrates forecasted data for a complete view.</a:t>
            </a:r>
            <a:endParaRPr lang="en-US" altLang="en-US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760" y="8572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9920" y="1141095"/>
            <a:ext cx="8402320" cy="338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-49530" y="1195705"/>
            <a:ext cx="8827135" cy="4932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en-US" b="1">
                <a:sym typeface="+mn-ea"/>
              </a:rPr>
              <a:t>       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3. Forecasting &amp; Reporting Module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Uses ARIMA and Prophet models to predict future sales trends. Merges historical and forecasted sales into reports and visualizations for strategic planning.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 Automated Reporting Module</a:t>
            </a:r>
            <a:endPara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just">
              <a:lnSpc>
                <a:spcPct val="150000"/>
              </a:lnSpc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Compiles all insights into a comprehensive, easy-to-read summary report. Formats include tables and visual charts for both past and projected data.</a:t>
            </a:r>
            <a:endParaRPr lang="en-US" altLang="en-US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just">
              <a:lnSpc>
                <a:spcPct val="150000"/>
              </a:lnSpc>
            </a:pPr>
            <a:endParaRPr lang="en-US" altLang="en-US" sz="20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</a:fld>
            <a:endParaRPr lang="en-US" alt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30760" y="85725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IN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9920" y="1141095"/>
            <a:ext cx="8202295" cy="3382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4030" y="1320165"/>
            <a:ext cx="8249920" cy="26162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algn="just">
              <a:lnSpc>
                <a:spcPct val="150000"/>
              </a:lnSpc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 Full System Integration Module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457200" algn="just">
              <a:lnSpc>
                <a:spcPct val="15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Combines all modules into a unified workflow—automating the entire process from data input to final report generation with minimal user intervention.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3778</Words>
  <Application>WPS Presentation</Application>
  <PresentationFormat>On-screen Show (16:9)</PresentationFormat>
  <Paragraphs>125</Paragraphs>
  <Slides>14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8" baseType="lpstr">
      <vt:lpstr>Arial</vt:lpstr>
      <vt:lpstr>SimSun</vt:lpstr>
      <vt:lpstr>Wingdings</vt:lpstr>
      <vt:lpstr>Wingdings 3</vt:lpstr>
      <vt:lpstr>Wingdings</vt:lpstr>
      <vt:lpstr>Calibri</vt:lpstr>
      <vt:lpstr>Times New Roman</vt:lpstr>
      <vt:lpstr>Gill Sans MT</vt:lpstr>
      <vt:lpstr>Microsoft YaHei</vt:lpstr>
      <vt:lpstr>Arial Unicode MS</vt:lpstr>
      <vt:lpstr>Bookman Old Style</vt:lpstr>
      <vt:lpstr>Wingdings</vt:lpstr>
      <vt:lpstr>Tahoma</vt:lpstr>
      <vt:lpstr>Origin</vt:lpstr>
      <vt:lpstr>CGB1201 – FDSR PROGRAMMING PROJECT REVIEW</vt:lpstr>
      <vt:lpstr>Title of the Project</vt:lpstr>
      <vt:lpstr>                 OBJECTIVE</vt:lpstr>
      <vt:lpstr>       PROBLEM IDENTIFICATION</vt:lpstr>
      <vt:lpstr>PROPOSED ARCHITECTURE</vt:lpstr>
      <vt:lpstr>LIST OF MODULES</vt:lpstr>
      <vt:lpstr>MODULE DESCRIPTION</vt:lpstr>
      <vt:lpstr>MODULE DESCRIPTION (Cont..)</vt:lpstr>
      <vt:lpstr>MODULE DESCRIPTION (Cont..)</vt:lpstr>
      <vt:lpstr>IMPLEMENTATION</vt:lpstr>
      <vt:lpstr>IMPLEMENTATION</vt:lpstr>
      <vt:lpstr>IMPLEMENTATION</vt:lpstr>
      <vt:lpstr>CONCLUSION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Rexii</cp:lastModifiedBy>
  <cp:revision>2</cp:revision>
  <dcterms:created xsi:type="dcterms:W3CDTF">2025-05-30T08:48:40Z</dcterms:created>
  <dcterms:modified xsi:type="dcterms:W3CDTF">2025-05-30T09:35:31Z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42F1B541561941269AB6DF0AF0CDD86F_13</vt:lpwstr>
  </property>
  <property fmtid="{D5CDD505-2E9C-101B-9397-08002B2CF9AE}" pid="3" name="KSOProductBuildVer">
    <vt:lpwstr>1033-12.2.0.21179</vt:lpwstr>
  </property>
</Properties>
</file>