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9"/>
  </p:handoutMasterIdLst>
  <p:sldIdLst>
    <p:sldId id="529" r:id="rId3"/>
    <p:sldId id="495" r:id="rId4"/>
    <p:sldId id="514" r:id="rId5"/>
    <p:sldId id="515" r:id="rId6"/>
    <p:sldId id="517" r:id="rId7"/>
    <p:sldId id="516" r:id="rId8"/>
    <p:sldId id="520" r:id="rId9"/>
    <p:sldId id="530" r:id="rId10"/>
    <p:sldId id="532" r:id="rId11"/>
    <p:sldId id="542" r:id="rId12"/>
    <p:sldId id="543" r:id="rId14"/>
    <p:sldId id="544" r:id="rId15"/>
    <p:sldId id="533" r:id="rId16"/>
    <p:sldId id="534" r:id="rId17"/>
    <p:sldId id="528" r:id="rId18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howGuides="1">
      <p:cViewPr varScale="1">
        <p:scale>
          <a:sx n="121" d="100"/>
          <a:sy n="121" d="100"/>
        </p:scale>
        <p:origin x="2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807720"/>
            <a:ext cx="7772400" cy="405003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2303811724322089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REXCIA A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03-12-2024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3181985"/>
            <a:ext cx="2362200" cy="1435735"/>
          </a:xfrm>
        </p:spPr>
        <p:txBody>
          <a:bodyPr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97180" y="114300"/>
            <a:ext cx="846582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8750" t="12500" r="37500" b="8333"/>
          <a:stretch>
            <a:fillRect/>
          </a:stretch>
        </p:blipFill>
        <p:spPr>
          <a:xfrm>
            <a:off x="457200" y="857250"/>
            <a:ext cx="7462520" cy="3999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2024-11-27 153753"/>
          <p:cNvPicPr>
            <a:picLocks noChangeAspect="1"/>
          </p:cNvPicPr>
          <p:nvPr>
            <p:ph sz="quarter" idx="1"/>
          </p:nvPr>
        </p:nvPicPr>
        <p:blipFill>
          <a:blip r:embed="rId1"/>
          <a:srcRect l="19958" t="15947" r="45365" b="7922"/>
          <a:stretch>
            <a:fillRect/>
          </a:stretch>
        </p:blipFill>
        <p:spPr>
          <a:xfrm>
            <a:off x="609600" y="993775"/>
            <a:ext cx="4055745" cy="37820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0955" y="4767580"/>
            <a:ext cx="4451350" cy="274320"/>
          </a:xfrm>
        </p:spPr>
        <p:txBody>
          <a:bodyPr/>
          <a:p>
            <a:pPr>
              <a:defRPr/>
            </a:pPr>
            <a:r>
              <a:rPr lang="en-US"/>
              <a:t>CGB1201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97180" y="114300"/>
            <a:ext cx="846582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 2024-11-27 153822"/>
          <p:cNvPicPr>
            <a:picLocks noChangeAspect="1"/>
          </p:cNvPicPr>
          <p:nvPr/>
        </p:nvPicPr>
        <p:blipFill>
          <a:blip r:embed="rId2"/>
          <a:srcRect l="18333" t="26296" r="45000" b="21852"/>
          <a:stretch>
            <a:fillRect/>
          </a:stretch>
        </p:blipFill>
        <p:spPr>
          <a:xfrm>
            <a:off x="5257800" y="1123950"/>
            <a:ext cx="343090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2024-11-27 153920"/>
          <p:cNvPicPr>
            <a:picLocks noChangeAspect="1"/>
          </p:cNvPicPr>
          <p:nvPr>
            <p:ph sz="quarter" idx="1"/>
          </p:nvPr>
        </p:nvPicPr>
        <p:blipFill>
          <a:blip r:embed="rId1"/>
          <a:srcRect l="437" r="74303" b="71708"/>
          <a:stretch>
            <a:fillRect/>
          </a:stretch>
        </p:blipFill>
        <p:spPr>
          <a:xfrm>
            <a:off x="685800" y="1200150"/>
            <a:ext cx="4217035" cy="26574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80845" y="4767580"/>
            <a:ext cx="6496685" cy="274320"/>
          </a:xfrm>
        </p:spPr>
        <p:txBody>
          <a:bodyPr/>
          <a:p>
            <a:pPr>
              <a:defRPr/>
            </a:pPr>
            <a:r>
              <a:rPr lang="en-US"/>
              <a:t>CGB1201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97180" y="114300"/>
            <a:ext cx="846582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4-11-27 154046"/>
          <p:cNvPicPr>
            <a:picLocks noChangeAspect="1"/>
          </p:cNvPicPr>
          <p:nvPr/>
        </p:nvPicPr>
        <p:blipFill>
          <a:blip r:embed="rId2"/>
          <a:srcRect l="15000" t="71633" r="62500" b="21852"/>
          <a:stretch>
            <a:fillRect/>
          </a:stretch>
        </p:blipFill>
        <p:spPr>
          <a:xfrm>
            <a:off x="5181600" y="2495550"/>
            <a:ext cx="34150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89355"/>
            <a:ext cx="8229600" cy="3428365"/>
          </a:xfrm>
        </p:spPr>
        <p:txBody>
          <a:bodyPr/>
          <a:lstStyle/>
          <a:p>
            <a:r>
              <a:rPr lang="en-US" dirty="0">
                <a:sym typeface="+mn-ea"/>
              </a:rPr>
              <a:t>The Visitor Management System successfully manages visitor information, allowing for efficient registration, check-in, and check-out processes. The system's modular design ensures easy maintenance and scalability. The authorization mechanism provides an additional layer of security for accessing sensitive information.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079500"/>
            <a:ext cx="8229600" cy="3538220"/>
          </a:xfrm>
        </p:spPr>
        <p:txBody>
          <a:bodyPr/>
          <a:lstStyle/>
          <a:p>
            <a:r>
              <a:rPr lang="en-US" dirty="0">
                <a:sym typeface="+mn-ea"/>
              </a:rPr>
              <a:t>The Java-based Visitor Management System is an effective solution for managing visitor information. It leverages key Java programming concepts to provide a functional and secure application. Future enhancements could include a graphical user interface and integration with external databases for improved data management.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713230" y="1844675"/>
            <a:ext cx="5709285" cy="87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ym typeface="+mn-ea"/>
              </a:rPr>
              <a:t>Visitor Management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735" y="1094740"/>
            <a:ext cx="8425815" cy="34004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+mn-ea"/>
              </a:rPr>
              <a:t>Visitor Management Systems often encounter issues such as security lapses, inefficient manual processes, and inaccurate data entry. These problems can result in unauthorized access, extended check-in times, and compromised visitor information.Improved data encryption and compliance with privacy regulations safeguard sensitive information, while reporting and analytics tools enable organizations to make informed decisions and optimize visitor management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" y="1057910"/>
            <a:ext cx="8418830" cy="3559810"/>
          </a:xfrm>
        </p:spPr>
        <p:txBody>
          <a:bodyPr>
            <a:normAutofit fontScale="90000"/>
          </a:bodyPr>
          <a:lstStyle/>
          <a:p>
            <a:pPr lvl="2"/>
            <a:r>
              <a:rPr lang="en-US" sz="2600" dirty="0">
                <a:sym typeface="+mn-ea"/>
              </a:rPr>
              <a:t>Enhance Security: Ensure only authorized visitors can enter the facility by maintaining accurate visitor records.</a:t>
            </a:r>
            <a:endParaRPr lang="en-US" sz="2600" dirty="0"/>
          </a:p>
          <a:p>
            <a:pPr lvl="2"/>
            <a:r>
              <a:rPr lang="en-US" sz="2600" dirty="0">
                <a:sym typeface="+mn-ea"/>
              </a:rPr>
              <a:t>Automate Processes: Streamline visitor registration, check-ins, and check-outs to reduce manual work and human errors.</a:t>
            </a:r>
            <a:endParaRPr lang="en-US" sz="2600" dirty="0"/>
          </a:p>
          <a:p>
            <a:pPr lvl="2"/>
            <a:r>
              <a:rPr lang="en-US" sz="2600" dirty="0">
                <a:sym typeface="+mn-ea"/>
              </a:rPr>
              <a:t>Improve Visitor Experience: Provide a smooth and efficient check-in process, including pre-registration options.</a:t>
            </a:r>
            <a:endParaRPr lang="en-US" sz="2600" dirty="0"/>
          </a:p>
          <a:p>
            <a:pPr lvl="2"/>
            <a:r>
              <a:rPr lang="en-US" sz="2600" dirty="0">
                <a:sym typeface="+mn-ea"/>
              </a:rPr>
              <a:t>Real-Time Monitoring: Enable real-time tracking of visitors for better facility management and security</a:t>
            </a:r>
            <a:endParaRPr lang="en-US" sz="26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/>
          <p:nvPr>
            <p:ph sz="quarter" idx="1"/>
          </p:nvPr>
        </p:nvSpPr>
        <p:spPr>
          <a:xfrm>
            <a:off x="5295900" y="2033905"/>
            <a:ext cx="1181100" cy="2047240"/>
          </a:xfrm>
        </p:spPr>
        <p:txBody>
          <a:bodyPr/>
          <a:p>
            <a:endParaRPr lang="en-US"/>
          </a:p>
        </p:txBody>
      </p:sp>
      <p:pic>
        <p:nvPicPr>
          <p:cNvPr id="9" name="Content Placeholder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1083945"/>
            <a:ext cx="7117715" cy="349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91565"/>
            <a:ext cx="8229600" cy="3736340"/>
          </a:xfrm>
        </p:spPr>
        <p:txBody>
          <a:bodyPr>
            <a:normAutofit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2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Classes and Objects: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The program uses classes to represent visitors and the management system.</a:t>
            </a:r>
            <a:endParaRPr kumimoji="0" lang="en-US" altLang="en-US" sz="22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2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Methods: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Various methods are implemented to handle visitor registration, check-out, and information display.</a:t>
            </a:r>
            <a:endParaRPr kumimoji="0" lang="en-US" altLang="en-US" sz="22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2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User Input Handling: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The program uses the Scanner class to handle user inputs.</a:t>
            </a:r>
            <a:endParaRPr kumimoji="0" lang="en-US" altLang="en-US" sz="22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2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Date and Time Management: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The </a:t>
            </a:r>
            <a:r>
              <a:rPr lang="en-US" altLang="en-US" sz="2220" dirty="0" err="1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LocalDateTime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class is used to record check-in and check-out times</a:t>
            </a:r>
            <a:endParaRPr kumimoji="0" lang="en-US" altLang="en-US" sz="222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2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Authorization:</a:t>
            </a:r>
            <a:r>
              <a:rPr lang="en-US" altLang="en-US" sz="222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A simple password-based authorization mechanism is implemented for accessing sensitive information.</a:t>
            </a:r>
            <a:endParaRPr lang="en-IN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06830" y="1432560"/>
            <a:ext cx="7379970" cy="3185160"/>
          </a:xfrm>
        </p:spPr>
        <p:txBody>
          <a:bodyPr/>
          <a:lstStyle/>
          <a:p>
            <a:r>
              <a:rPr lang="en-IN" b="1" dirty="0">
                <a:sym typeface="+mn-ea"/>
              </a:rPr>
              <a:t>Visitor Registration Module</a:t>
            </a:r>
            <a:endParaRPr lang="en-IN" b="1" dirty="0">
              <a:sym typeface="+mn-ea"/>
            </a:endParaRPr>
          </a:p>
          <a:p>
            <a:r>
              <a:rPr lang="en-US" b="1" dirty="0">
                <a:sym typeface="+mn-ea"/>
              </a:rPr>
              <a:t>Check-in and Check-out Module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Visitor Authentication and Security Module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Reporting and Analytics Module</a:t>
            </a:r>
            <a:endParaRPr lang="en-IN" b="1" dirty="0">
              <a:sym typeface="+mn-ea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ym typeface="+mn-ea"/>
              </a:rPr>
              <a:t>Visitor Registration Module </a:t>
            </a:r>
            <a:r>
              <a:rPr lang="en-IN" dirty="0">
                <a:sym typeface="+mn-ea"/>
              </a:rPr>
              <a:t>: The Visitor Registration Module handles the initial  interaction with visitors, capturing their details before they enter the facility. This module supports both pre-registered and walk-in visitors.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Check-in and Check-out Module </a:t>
            </a:r>
            <a:r>
              <a:rPr lang="en-US" dirty="0">
                <a:sym typeface="+mn-ea"/>
              </a:rPr>
              <a:t>: This module automates the process of logging visitors as they enter and leave the facility, ensuring accurate tracking and reducing manual efforts.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Visitor Authentication and Security Module </a:t>
            </a:r>
            <a:r>
              <a:rPr lang="en-US" dirty="0">
                <a:sym typeface="+mn-ea"/>
              </a:rPr>
              <a:t>: This module ensures that only authorized individuals gain access to the facility by verifying visitor credentials and integrating with security systems.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+mn-ea"/>
              </a:rPr>
              <a:t>Reporting and Analytics Module </a:t>
            </a:r>
            <a:r>
              <a:rPr lang="en-US" dirty="0">
                <a:sym typeface="+mn-ea"/>
              </a:rPr>
              <a:t>: The Reporting and Analytics Module provides tools for generating detailed reports and analyzing visitor data to support operational decisions and compliance.</a:t>
            </a:r>
            <a:endParaRPr lang="en-IN" dirty="0"/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3" name="Content Placeholder 2" descr="Screenshot 2024-11-27 153713"/>
          <p:cNvPicPr>
            <a:picLocks noChangeAspect="1"/>
          </p:cNvPicPr>
          <p:nvPr>
            <p:ph sz="quarter" idx="1"/>
          </p:nvPr>
        </p:nvPicPr>
        <p:blipFill>
          <a:blip r:embed="rId1"/>
          <a:srcRect l="17594" t="3601" r="37262" b="7922"/>
          <a:stretch>
            <a:fillRect/>
          </a:stretch>
        </p:blipFill>
        <p:spPr>
          <a:xfrm>
            <a:off x="1221740" y="895350"/>
            <a:ext cx="6390005" cy="389255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3890</Words>
  <Application>WPS Presentation</Application>
  <PresentationFormat>On-screen Show (16:9)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Source Code</vt:lpstr>
      <vt:lpstr>Source Code</vt:lpstr>
      <vt:lpstr>PowerPoint 演示文稿</vt:lpstr>
      <vt:lpstr>PowerPoint 演示文稿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Rexii</cp:lastModifiedBy>
  <cp:revision>3</cp:revision>
  <dcterms:created xsi:type="dcterms:W3CDTF">2024-11-27T09:56:27Z</dcterms:created>
  <dcterms:modified xsi:type="dcterms:W3CDTF">2024-11-27T10:43:55Z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C697252B494049269CEF1BEE60EF84AE_13</vt:lpwstr>
  </property>
  <property fmtid="{D5CDD505-2E9C-101B-9397-08002B2CF9AE}" pid="3" name="KSOProductBuildVer">
    <vt:lpwstr>1033-12.2.0.18911</vt:lpwstr>
  </property>
</Properties>
</file>