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0" r:id="rId4"/>
    <p:sldId id="411" r:id="rId6"/>
    <p:sldId id="413" r:id="rId7"/>
    <p:sldId id="416" r:id="rId8"/>
    <p:sldId id="417" r:id="rId9"/>
    <p:sldId id="418" r:id="rId10"/>
    <p:sldId id="419" r:id="rId11"/>
    <p:sldId id="4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x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全球版灌篮</a:t>
            </a:r>
            <a:r>
              <a:rPr lang="zh-CN" altLang="en-US"/>
              <a:t>复盘总结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80080" y="4023315"/>
            <a:ext cx="9799200" cy="1472400"/>
          </a:xfrm>
        </p:spPr>
        <p:txBody>
          <a:bodyPr/>
          <a:p>
            <a:r>
              <a:rPr lang="zh-CN" altLang="en-US"/>
              <a:t>质量保障部</a:t>
            </a:r>
            <a:r>
              <a:rPr lang="en-US" altLang="zh-CN"/>
              <a:t>-</a:t>
            </a:r>
            <a:r>
              <a:rPr lang="en-US"/>
              <a:t>SDK</a:t>
            </a:r>
            <a:r>
              <a:rPr lang="zh-CN" altLang="en-US"/>
              <a:t>测试组</a:t>
            </a:r>
            <a:r>
              <a:rPr lang="en-US" altLang="zh-CN"/>
              <a:t>-</a:t>
            </a:r>
            <a:r>
              <a:rPr lang="zh-CN" altLang="en-US"/>
              <a:t>王韧飞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SDK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复盘回顾及成果总结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5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性能测试复盘回顾及成果总结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代码上线流程复盘与总结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一、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SDK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cs typeface="微软雅黑" panose="020B0503020204020204" pitchFamily="34" charset="-122"/>
                <a:sym typeface="Arial" panose="020B0604020202020204" pitchFamily="34" charset="0"/>
              </a:rPr>
              <a:t>测试流程复盘回顾及优化成果总结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sz="2800" dirty="0"/>
              <a:t>书</a:t>
            </a:r>
            <a:r>
              <a:rPr sz="2800" dirty="0"/>
              <a:t>接上回</a:t>
            </a:r>
            <a:r>
              <a:rPr lang="en-US" altLang="zh-CN" sz="2800" dirty="0"/>
              <a:t>——KR</a:t>
            </a:r>
            <a:r>
              <a:rPr sz="2800" dirty="0"/>
              <a:t>灌篮补单配置问题的复盘</a:t>
            </a:r>
            <a:endParaRPr sz="2800" dirty="0"/>
          </a:p>
          <a:p>
            <a:endParaRPr sz="2400" dirty="0"/>
          </a:p>
          <a:p>
            <a:pPr lvl="1">
              <a:buFont typeface="Wingdings" panose="05000000000000000000" charset="0"/>
              <a:buChar char="p"/>
            </a:pPr>
            <a:r>
              <a:rPr sz="2400" dirty="0"/>
              <a:t>问题：临上线游戏包检查出补单配置错误；</a:t>
            </a:r>
            <a:endParaRPr sz="2400" dirty="0"/>
          </a:p>
          <a:p>
            <a:pPr lvl="1">
              <a:buFont typeface="Wingdings" panose="05000000000000000000" charset="0"/>
              <a:buChar char="p"/>
            </a:pPr>
            <a:endParaRPr sz="2400" dirty="0"/>
          </a:p>
          <a:p>
            <a:pPr lvl="1">
              <a:buFont typeface="Wingdings" panose="05000000000000000000" charset="0"/>
              <a:buChar char="p"/>
            </a:pPr>
            <a:r>
              <a:rPr sz="2400" dirty="0"/>
              <a:t>后果：玩家充值掉单后补单无法到账；</a:t>
            </a:r>
            <a:endParaRPr sz="2400" dirty="0"/>
          </a:p>
          <a:p>
            <a:pPr lvl="1">
              <a:buFont typeface="Wingdings" panose="05000000000000000000" charset="0"/>
              <a:buChar char="p"/>
            </a:pPr>
            <a:endParaRPr sz="2400" dirty="0"/>
          </a:p>
          <a:p>
            <a:pPr lvl="1">
              <a:buFont typeface="Wingdings" panose="05000000000000000000" charset="0"/>
              <a:buChar char="p"/>
            </a:pPr>
            <a:r>
              <a:rPr sz="2400" dirty="0"/>
              <a:t>警钟长鸣：原有上线测试流程有隐患、原有固化思维有隐患、原有眼光范围有隐患。</a:t>
            </a:r>
            <a:endParaRPr sz="2400" dirty="0"/>
          </a:p>
          <a:p>
            <a:pPr lvl="1">
              <a:buFont typeface="Wingdings" panose="05000000000000000000" charset="0"/>
              <a:buNone/>
            </a:pP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承上启下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进一步明确服务端代码上线后第一时间回归测试时的角色分工；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除了</a:t>
            </a:r>
            <a:r>
              <a:rPr lang="en-US" altLang="zh-CN" sz="2025">
                <a:sym typeface="+mn-ea"/>
              </a:rPr>
              <a:t>LCM</a:t>
            </a:r>
            <a:r>
              <a:rPr sz="2025">
                <a:sym typeface="+mn-ea"/>
              </a:rPr>
              <a:t>的</a:t>
            </a:r>
            <a:r>
              <a:rPr lang="en-US" altLang="zh-CN" sz="2025">
                <a:sym typeface="+mn-ea"/>
              </a:rPr>
              <a:t>sample</a:t>
            </a:r>
            <a:r>
              <a:rPr sz="2025">
                <a:sym typeface="+mn-ea"/>
              </a:rPr>
              <a:t>，还要将游戏也列入上线前的常规检查项里；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梳理测试资源，细化代码发布前的准备工作；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按线上保障优先级，将上线回归任务分为三大部分，逐级覆盖；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重视日常测试任务积累的典型</a:t>
            </a:r>
            <a:r>
              <a:rPr lang="en-US" altLang="zh-CN" sz="2025">
                <a:sym typeface="+mn-ea"/>
              </a:rPr>
              <a:t>BUG</a:t>
            </a:r>
            <a:r>
              <a:rPr sz="2025">
                <a:sym typeface="+mn-ea"/>
              </a:rPr>
              <a:t>库的总结归纳，以及对其重中之重的：运用。</a:t>
            </a:r>
            <a:endParaRPr sz="2025" dirty="0"/>
          </a:p>
          <a:p>
            <a:pPr lvl="0">
              <a:buFont typeface="Wingdings" panose="05000000000000000000" charset="0"/>
              <a:buChar char="l"/>
            </a:pPr>
            <a:r>
              <a:rPr sz="2025">
                <a:sym typeface="+mn-ea"/>
              </a:rPr>
              <a:t>提高视野：</a:t>
            </a:r>
            <a:r>
              <a:rPr lang="en-US" altLang="zh-CN" sz="2025">
                <a:sym typeface="+mn-ea"/>
              </a:rPr>
              <a:t>QA</a:t>
            </a:r>
            <a:r>
              <a:rPr sz="2025">
                <a:sym typeface="+mn-ea"/>
              </a:rPr>
              <a:t>最终目的在于</a:t>
            </a:r>
            <a:r>
              <a:rPr sz="2025">
                <a:solidFill>
                  <a:srgbClr val="FF0000"/>
                </a:solidFill>
                <a:sym typeface="+mn-ea"/>
              </a:rPr>
              <a:t>产品</a:t>
            </a:r>
            <a:r>
              <a:rPr sz="2025">
                <a:sym typeface="+mn-ea"/>
              </a:rPr>
              <a:t>的质量而不单单只是</a:t>
            </a:r>
            <a:r>
              <a:rPr lang="en-US" altLang="zh-CN" sz="2025">
                <a:sym typeface="+mn-ea"/>
              </a:rPr>
              <a:t>SDK</a:t>
            </a:r>
            <a:r>
              <a:rPr sz="2025">
                <a:sym typeface="+mn-ea"/>
              </a:rPr>
              <a:t>的质量；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501200"/>
            <a:ext cx="5176800" cy="4748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LCM</a:t>
            </a:r>
            <a:r>
              <a:rPr dirty="0"/>
              <a:t>相关：</a:t>
            </a:r>
            <a:endParaRPr dirty="0"/>
          </a:p>
          <a:p>
            <a:pPr lvl="1"/>
            <a:r>
              <a:rPr dirty="0"/>
              <a:t>发现配置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dirty="0">
                <a:solidFill>
                  <a:schemeClr val="tx1"/>
                </a:solidFill>
              </a:rPr>
              <a:t>个；</a:t>
            </a:r>
            <a:endParaRPr dirty="0">
              <a:solidFill>
                <a:schemeClr val="tx1"/>
              </a:solidFill>
            </a:endParaRPr>
          </a:p>
          <a:p>
            <a:pPr lvl="1"/>
            <a:r>
              <a:rPr dirty="0"/>
              <a:t>现象：</a:t>
            </a:r>
            <a:endParaRPr dirty="0"/>
          </a:p>
          <a:p>
            <a:pPr lvl="1"/>
            <a:endParaRPr dirty="0"/>
          </a:p>
          <a:p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游戏相关：</a:t>
            </a:r>
            <a:endParaRPr lang="zh-CN" altLang="en-US" dirty="0"/>
          </a:p>
          <a:p>
            <a:pPr lvl="1"/>
            <a:r>
              <a:rPr lang="zh-CN" altLang="en-US" dirty="0"/>
              <a:t>在上线前用游戏进行配置检查的过程中，协助繁体游戏测试发现游戏问题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/>
              <a:t>个</a:t>
            </a:r>
            <a:endParaRPr lang="zh-CN" altLang="en-US" dirty="0"/>
          </a:p>
          <a:p>
            <a:pPr lvl="1"/>
            <a:r>
              <a:rPr lang="zh-CN" altLang="en-US" dirty="0"/>
              <a:t>具体为：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6655" y="608400"/>
            <a:ext cx="10969200" cy="7056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OBT</a:t>
            </a:r>
            <a:r>
              <a:rPr>
                <a:solidFill>
                  <a:srgbClr val="FF0000"/>
                </a:solidFill>
              </a:rPr>
              <a:t>上线前发现的问题</a:t>
            </a:r>
            <a:r>
              <a:rPr lang="en-US" altLang="zh-CN">
                <a:solidFill>
                  <a:srgbClr val="FF0000"/>
                </a:solidFill>
              </a:rPr>
              <a:t>*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6098400" y="1501200"/>
            <a:ext cx="0" cy="4748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归纳、沉淀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/>
          <a:lstStyle/>
          <a:p>
            <a:r>
              <a:rPr lang="zh-CN" altLang="en-US" dirty="0"/>
              <a:t>流程的制定，在于制造满意的结，但流程需要不断完善、细化、结合业务实际；</a:t>
            </a:r>
            <a:endParaRPr lang="zh-CN" altLang="en-US" dirty="0"/>
          </a:p>
          <a:p>
            <a:r>
              <a:rPr lang="zh-CN" altLang="en-US" dirty="0"/>
              <a:t>眼光不应局限于本部门的小目标，而要关注整个</a:t>
            </a:r>
            <a:r>
              <a:rPr lang="en-US" altLang="zh-CN" dirty="0"/>
              <a:t>QA</a:t>
            </a:r>
            <a:r>
              <a:rPr dirty="0"/>
              <a:t>的目标</a:t>
            </a:r>
            <a:r>
              <a:rPr lang="en-US" altLang="zh-CN" dirty="0"/>
              <a:t>;</a:t>
            </a:r>
            <a:endParaRPr dirty="0"/>
          </a:p>
          <a:p>
            <a:r>
              <a:rPr dirty="0"/>
              <a:t>游戏的问题、</a:t>
            </a:r>
            <a:r>
              <a:rPr lang="en-US" altLang="zh-CN" dirty="0"/>
              <a:t>LCM</a:t>
            </a:r>
            <a:r>
              <a:rPr dirty="0"/>
              <a:t>的问题，归根结底都是产品的问题；</a:t>
            </a:r>
            <a:endParaRPr dirty="0"/>
          </a:p>
          <a:p>
            <a:r>
              <a:rPr dirty="0"/>
              <a:t>原先关注重点仅限于</a:t>
            </a:r>
            <a:r>
              <a:rPr lang="en-US" altLang="zh-CN" dirty="0"/>
              <a:t>LCM</a:t>
            </a:r>
            <a:r>
              <a:rPr dirty="0"/>
              <a:t>的思维模式需要转变，</a:t>
            </a:r>
            <a:r>
              <a:rPr lang="en-US" altLang="zh-CN" dirty="0"/>
              <a:t>QA</a:t>
            </a:r>
            <a:r>
              <a:rPr dirty="0"/>
              <a:t>部门共同的目标是保证游戏的正常运行；</a:t>
            </a:r>
            <a:endParaRPr dirty="0"/>
          </a:p>
          <a:p>
            <a:r>
              <a:rPr dirty="0"/>
              <a:t>测试流程应将游戏中部分的内容囊括其中，以保证</a:t>
            </a:r>
            <a:r>
              <a:rPr lang="en-US" altLang="zh-CN" dirty="0"/>
              <a:t>LCM</a:t>
            </a:r>
            <a:r>
              <a:rPr dirty="0"/>
              <a:t>不止能够在</a:t>
            </a:r>
            <a:r>
              <a:rPr lang="en-US" altLang="zh-CN" dirty="0"/>
              <a:t>demo</a:t>
            </a:r>
            <a:r>
              <a:rPr dirty="0"/>
              <a:t>中正常运行。</a:t>
            </a:r>
            <a:endParaRPr dirty="0"/>
          </a:p>
          <a:p>
            <a:r>
              <a:rPr dirty="0">
                <a:solidFill>
                  <a:srgbClr val="FF0000"/>
                </a:solidFill>
              </a:rPr>
              <a:t>游戏公司的根本目标是保证游戏的顺利上线以及大热大卖，是所有工作的基石和根本。</a:t>
            </a:r>
            <a:endParaRPr dirty="0">
              <a:solidFill>
                <a:srgbClr val="FF0000"/>
              </a:solidFill>
            </a:endParaRPr>
          </a:p>
          <a:p>
            <a:r>
              <a:rPr dirty="0"/>
              <a:t>公司游戏未来的发行将面向全球更多的国家和地区，</a:t>
            </a:r>
            <a:r>
              <a:rPr lang="en-US" altLang="zh-CN" dirty="0"/>
              <a:t>SDK</a:t>
            </a:r>
            <a:r>
              <a:rPr dirty="0"/>
              <a:t>测试流程覆盖</a:t>
            </a:r>
            <a:r>
              <a:rPr lang="en-US" altLang="zh-CN" dirty="0"/>
              <a:t>demo</a:t>
            </a:r>
            <a:r>
              <a:rPr dirty="0"/>
              <a:t>和游戏势在必行。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二、性能测试优化总结与复盘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/>
              <a:t>早期性能测试的覆盖范围仅包含：，在结果上差强人意，但不够严谨合理；</a:t>
            </a:r>
            <a:endParaRPr dirty="0"/>
          </a:p>
          <a:p>
            <a:r>
              <a:rPr dirty="0"/>
              <a:t>在原本性能测试框架下的结果：</a:t>
            </a:r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08400" y="1501200"/>
            <a:ext cx="5176800" cy="4748400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LCM</a:t>
            </a:r>
            <a:r>
              <a:rPr dirty="0"/>
              <a:t>接口全覆盖</a:t>
            </a:r>
            <a:endParaRPr dirty="0"/>
          </a:p>
          <a:p>
            <a:endParaRPr dirty="0"/>
          </a:p>
          <a:p>
            <a:r>
              <a:rPr lang="en-US" altLang="zh-CN" dirty="0"/>
              <a:t>OBT</a:t>
            </a:r>
            <a:r>
              <a:rPr dirty="0"/>
              <a:t>上线测试前的性能测试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覆盖范围：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性能测试流程优化及产出</a:t>
            </a:r>
            <a:r>
              <a:rPr lang="en-US" altLang="zh-CN"/>
              <a:t>	</a:t>
            </a:r>
            <a:endParaRPr lang="en-US" altLang="zh-CN"/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6098400" y="1501200"/>
            <a:ext cx="0" cy="47484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176_4*l_h_i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176_4*l_h_f*1_1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176_4*l_h_i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176_4*l_h_i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176_4*i*2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176_4*l_h_f*1_2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176_4*l_h_f*1_3_1"/>
  <p:tag name="KSO_WM_TEMPLATE_CATEGORY" val="custom"/>
  <p:tag name="KSO_WM_TEMPLATE_INDEX" val="20205176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SLIDE_ID" val="custom20205176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176"/>
  <p:tag name="KSO_WM_SLIDE_LAYOUT" val="a_b_l"/>
  <p:tag name="KSO_WM_SLIDE_LAYOUT_CNT" val="1_1_1"/>
  <p:tag name="KSO_WM_UNIT_SHOW_EDIT_AREA_INDICATION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5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176_15*f*2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5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5*i*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8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9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5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3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5176_15*f*2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5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5*i*1"/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205176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5"/>
  <p:tag name="KSO_WM_TEMPLATE_SUBCATEGORY" val="19"/>
  <p:tag name="KSO_WM_TEMPLATE_MASTER_TYPE" val="0"/>
  <p:tag name="KSO_WM_TEMPLATE_COLOR_TYPE" val="1"/>
  <p:tag name="KSO_WM_SLIDE_ITEM_CNT" val="0"/>
  <p:tag name="KSO_WM_SLIDE_INDEX" val="15"/>
  <p:tag name="KSO_WM_TAG_VERSION" val="1.0"/>
  <p:tag name="KSO_WM_SLIDE_TYPE" val="text"/>
  <p:tag name="KSO_WM_SLIDE_SUBTYPE" val="pureTxt"/>
  <p:tag name="KSO_WM_SLIDE_SIZE" val="864*444"/>
  <p:tag name="KSO_WM_SLIDE_POSITION" val="47*47"/>
  <p:tag name="KSO_WM_SLIDE_LAYOUT" val="a_f"/>
  <p:tag name="KSO_WM_SLIDE_LAYOUT_CNT" val="1_2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宽屏</PresentationFormat>
  <Paragraphs>85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全球版灌篮OBT复盘总结</vt:lpstr>
      <vt:lpstr>PowerPoint 演示文稿</vt:lpstr>
      <vt:lpstr>SDK测试流程复盘回顾及优化成果总结</vt:lpstr>
      <vt:lpstr>承上启下</vt:lpstr>
      <vt:lpstr>单击此处添加标题</vt:lpstr>
      <vt:lpstr>单击此处添加标题</vt:lpstr>
      <vt:lpstr>单击此处添加标题</vt:lpstr>
      <vt:lpstr>单击此处添加标题</vt:lpstr>
      <vt:lpstr>单击此处添加标题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这次我换了一个脱俗而稳健的名字</cp:lastModifiedBy>
  <cp:revision>185</cp:revision>
  <dcterms:created xsi:type="dcterms:W3CDTF">2019-06-19T02:08:00Z</dcterms:created>
  <dcterms:modified xsi:type="dcterms:W3CDTF">2020-12-19T09:08:25Z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