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全球版灌篮</a:t>
            </a:r>
            <a:r>
              <a:rPr lang="en-US" altLang="zh-CN"/>
              <a:t>OBT</a:t>
            </a:r>
            <a:r>
              <a:rPr lang="zh-CN" altLang="en-US"/>
              <a:t>复盘总结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80080" y="4023315"/>
            <a:ext cx="9799200" cy="1472400"/>
          </a:xfrm>
        </p:spPr>
        <p:txBody>
          <a:bodyPr/>
          <a:p>
            <a:r>
              <a:rPr lang="zh-CN" altLang="en-US"/>
              <a:t>质量保障部</a:t>
            </a:r>
            <a:r>
              <a:rPr lang="en-US" altLang="zh-CN"/>
              <a:t>-</a:t>
            </a:r>
            <a:r>
              <a:rPr lang="en-US"/>
              <a:t>SDK</a:t>
            </a:r>
            <a:r>
              <a:rPr lang="zh-CN" altLang="en-US"/>
              <a:t>测试组</a:t>
            </a:r>
            <a:r>
              <a:rPr lang="en-US" altLang="zh-CN"/>
              <a:t>-</a:t>
            </a:r>
            <a:r>
              <a:rPr lang="zh-CN" altLang="en-US"/>
              <a:t>王韧飞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5768975" y="1936113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878955" y="193611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SDK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测试复盘回顾及优化成果总结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5768975" y="3960494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44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5768975" y="497268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44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6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6878955" y="294830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性能测试优化总结复盘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6878955" y="3960494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客服线上问题复盘及测试缺陷剖析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6878955" y="497268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屏蔽字测试流程优化复盘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SDK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测试流程复盘回顾及优化成果总结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sz="2800" dirty="0"/>
              <a:t>书</a:t>
            </a:r>
            <a:r>
              <a:rPr sz="2800" dirty="0"/>
              <a:t>接上回</a:t>
            </a:r>
            <a:r>
              <a:rPr lang="en-US" altLang="zh-CN" sz="2800" dirty="0"/>
              <a:t>——KR</a:t>
            </a:r>
            <a:r>
              <a:rPr sz="2800" dirty="0"/>
              <a:t>灌篮补单配置问题的复盘</a:t>
            </a:r>
            <a:endParaRPr sz="2800" dirty="0"/>
          </a:p>
          <a:p>
            <a:endParaRPr sz="2400" dirty="0"/>
          </a:p>
          <a:p>
            <a:pPr lvl="1">
              <a:buFont typeface="Wingdings" panose="05000000000000000000" charset="0"/>
              <a:buChar char="p"/>
            </a:pPr>
            <a:r>
              <a:rPr sz="2400" dirty="0"/>
              <a:t>问题：临上线游戏包检查出补单配置错误；</a:t>
            </a:r>
            <a:endParaRPr sz="2400" dirty="0"/>
          </a:p>
          <a:p>
            <a:pPr lvl="1">
              <a:buFont typeface="Wingdings" panose="05000000000000000000" charset="0"/>
              <a:buChar char="p"/>
            </a:pPr>
            <a:endParaRPr sz="2400" dirty="0"/>
          </a:p>
          <a:p>
            <a:pPr lvl="1">
              <a:buFont typeface="Wingdings" panose="05000000000000000000" charset="0"/>
              <a:buChar char="p"/>
            </a:pPr>
            <a:r>
              <a:rPr sz="2400" dirty="0"/>
              <a:t>后果：玩家充值掉单后补单无法到账；</a:t>
            </a:r>
            <a:endParaRPr sz="2400" dirty="0"/>
          </a:p>
          <a:p>
            <a:pPr lvl="1">
              <a:buFont typeface="Wingdings" panose="05000000000000000000" charset="0"/>
              <a:buChar char="p"/>
            </a:pPr>
            <a:endParaRPr sz="2400" dirty="0"/>
          </a:p>
          <a:p>
            <a:pPr lvl="1">
              <a:buFont typeface="Wingdings" panose="05000000000000000000" charset="0"/>
              <a:buChar char="p"/>
            </a:pPr>
            <a:r>
              <a:rPr sz="2400" dirty="0"/>
              <a:t>警钟长鸣：原有上线测试流程有隐患、原有固化思维有隐患、原有眼光范围有隐患。</a:t>
            </a:r>
            <a:endParaRPr sz="2400" dirty="0"/>
          </a:p>
          <a:p>
            <a:pPr lvl="1">
              <a:buFont typeface="Wingdings" panose="05000000000000000000" charset="0"/>
              <a:buNone/>
            </a:pPr>
            <a:endParaRPr sz="2400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承上启下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>
              <a:buFont typeface="Wingdings" panose="05000000000000000000" charset="0"/>
              <a:buChar char="l"/>
            </a:pPr>
            <a:r>
              <a:rPr sz="2025">
                <a:sym typeface="+mn-ea"/>
              </a:rPr>
              <a:t>进一步明确服务端代码上线后第一时间回归测试时的角色分工；</a:t>
            </a:r>
            <a:endParaRPr sz="2025" dirty="0"/>
          </a:p>
          <a:p>
            <a:pPr lvl="0">
              <a:buFont typeface="Wingdings" panose="05000000000000000000" charset="0"/>
              <a:buChar char="l"/>
            </a:pPr>
            <a:r>
              <a:rPr sz="2025">
                <a:sym typeface="+mn-ea"/>
              </a:rPr>
              <a:t>除了</a:t>
            </a:r>
            <a:r>
              <a:rPr lang="en-US" altLang="zh-CN" sz="2025">
                <a:sym typeface="+mn-ea"/>
              </a:rPr>
              <a:t>LCM</a:t>
            </a:r>
            <a:r>
              <a:rPr sz="2025">
                <a:sym typeface="+mn-ea"/>
              </a:rPr>
              <a:t>的</a:t>
            </a:r>
            <a:r>
              <a:rPr lang="en-US" altLang="zh-CN" sz="2025">
                <a:sym typeface="+mn-ea"/>
              </a:rPr>
              <a:t>sample</a:t>
            </a:r>
            <a:r>
              <a:rPr sz="2025">
                <a:sym typeface="+mn-ea"/>
              </a:rPr>
              <a:t>，还要将游戏也列入上线前的常规检查项里；</a:t>
            </a:r>
            <a:endParaRPr sz="2025" dirty="0"/>
          </a:p>
          <a:p>
            <a:pPr lvl="0">
              <a:buFont typeface="Wingdings" panose="05000000000000000000" charset="0"/>
              <a:buChar char="l"/>
            </a:pPr>
            <a:r>
              <a:rPr sz="2025">
                <a:sym typeface="+mn-ea"/>
              </a:rPr>
              <a:t>梳理测试资源，细化代码发布前的准备工作；</a:t>
            </a:r>
            <a:endParaRPr sz="2025" dirty="0"/>
          </a:p>
          <a:p>
            <a:pPr lvl="0">
              <a:buFont typeface="Wingdings" panose="05000000000000000000" charset="0"/>
              <a:buChar char="l"/>
            </a:pPr>
            <a:r>
              <a:rPr sz="2025">
                <a:sym typeface="+mn-ea"/>
              </a:rPr>
              <a:t>按线上保障优先级，将上线回归任务分为三大部分，逐级覆盖；</a:t>
            </a:r>
            <a:endParaRPr sz="2025" dirty="0"/>
          </a:p>
          <a:p>
            <a:pPr lvl="0">
              <a:buFont typeface="Wingdings" panose="05000000000000000000" charset="0"/>
              <a:buChar char="l"/>
            </a:pPr>
            <a:r>
              <a:rPr sz="2025">
                <a:sym typeface="+mn-ea"/>
              </a:rPr>
              <a:t>重视日常测试任务积累的典型</a:t>
            </a:r>
            <a:r>
              <a:rPr lang="en-US" altLang="zh-CN" sz="2025">
                <a:sym typeface="+mn-ea"/>
              </a:rPr>
              <a:t>BUG</a:t>
            </a:r>
            <a:r>
              <a:rPr sz="2025">
                <a:sym typeface="+mn-ea"/>
              </a:rPr>
              <a:t>库的总结归纳，以及对其重中之重的：运用。</a:t>
            </a:r>
            <a:endParaRPr sz="2025" dirty="0"/>
          </a:p>
          <a:p>
            <a:pPr lvl="0">
              <a:buFont typeface="Wingdings" panose="05000000000000000000" charset="0"/>
              <a:buChar char="l"/>
            </a:pPr>
            <a:r>
              <a:rPr sz="2025">
                <a:sym typeface="+mn-ea"/>
              </a:rPr>
              <a:t>提高视野，最终目的在于</a:t>
            </a:r>
            <a:r>
              <a:rPr sz="2025">
                <a:solidFill>
                  <a:srgbClr val="FF0000"/>
                </a:solidFill>
                <a:sym typeface="+mn-ea"/>
              </a:rPr>
              <a:t>产品</a:t>
            </a:r>
            <a:r>
              <a:rPr sz="2025">
                <a:sym typeface="+mn-ea"/>
              </a:rPr>
              <a:t>的质量而不单单只是</a:t>
            </a:r>
            <a:r>
              <a:rPr lang="en-US" altLang="zh-CN" sz="2025">
                <a:sym typeface="+mn-ea"/>
              </a:rPr>
              <a:t>SDK</a:t>
            </a:r>
            <a:r>
              <a:rPr sz="2025">
                <a:sym typeface="+mn-ea"/>
              </a:rPr>
              <a:t>的质量；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6_4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6_4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176_4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176_4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176_4*l_h_i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72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3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176_4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176_4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176_4*l_h_f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8.xml><?xml version="1.0" encoding="utf-8"?>
<p:tagLst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ags/tag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WPS 演示</Application>
  <PresentationFormat>宽屏</PresentationFormat>
  <Paragraphs>44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全球版灌篮OBT复盘总结</vt:lpstr>
      <vt:lpstr>PowerPoint 演示文稿</vt:lpstr>
      <vt:lpstr>SDK测试流程复盘回顾及优化成果总结</vt:lpstr>
      <vt:lpstr>出现的问题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这次我换了一个脱俗而稳健的名字</cp:lastModifiedBy>
  <cp:revision>181</cp:revision>
  <dcterms:created xsi:type="dcterms:W3CDTF">2019-06-19T02:08:00Z</dcterms:created>
  <dcterms:modified xsi:type="dcterms:W3CDTF">2020-12-07T15:25:39Z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