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4">
  <p:sldMasterIdLst>
    <p:sldMasterId id="2147483648" r:id="rId1"/>
  </p:sldMasterIdLst>
  <p:sldIdLst>
    <p:sldId id="256" r:id="rId3"/>
    <p:sldId id="299" r:id="rId4"/>
    <p:sldId id="300" r:id="rId5"/>
    <p:sldId id="303" r:id="rId6"/>
    <p:sldId id="305" r:id="rId7"/>
    <p:sldId id="306" r:id="rId8"/>
    <p:sldId id="307" r:id="rId9"/>
    <p:sldId id="308" r:id="rId10"/>
    <p:sldId id="309" r:id="rId11"/>
    <p:sldId id="29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5" autoAdjust="0"/>
    <p:restoredTop sz="94687" autoAdjust="0"/>
  </p:normalViewPr>
  <p:slideViewPr>
    <p:cSldViewPr>
      <p:cViewPr varScale="1">
        <p:scale>
          <a:sx n="65" d="100"/>
          <a:sy n="65" d="100"/>
        </p:scale>
        <p:origin x="-876" y="-102"/>
      </p:cViewPr>
      <p:guideLst>
        <p:guide orient="horz" pos="2199"/>
        <p:guide pos="38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8445963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5971" y="3886200"/>
            <a:ext cx="6442821" cy="6229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14981" y="5517233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0BC6AA3-9A5C-4991-A453-8DDC69F6CE35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4"/>
            <a:ext cx="12192000" cy="6857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757-5682-4730-96C5-715FED230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757-5682-4730-96C5-715FED230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234888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757-5682-4730-96C5-715FED230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757-5682-4730-96C5-715FED230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757-5682-4730-96C5-715FED230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757-5682-4730-96C5-715FED230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757-5682-4730-96C5-715FED230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757-5682-4730-96C5-715FED230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757-5682-4730-96C5-715FED2300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392" y="908720"/>
            <a:ext cx="10952112" cy="65293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34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43872" y="64754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2757-5682-4730-96C5-715FED230098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66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猎聘2018校招H5</a:t>
            </a:r>
            <a:r>
              <a:rPr lang="zh-CN" dirty="0" smtClean="0"/>
              <a:t>交互</a:t>
            </a:r>
            <a:r>
              <a:rPr dirty="0" smtClean="0"/>
              <a:t>说明</a:t>
            </a:r>
            <a:endParaRPr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595802" y="2857496"/>
            <a:ext cx="4786346" cy="65293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THANK!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217" y="658530"/>
            <a:ext cx="10952112" cy="652934"/>
          </a:xfrm>
        </p:spPr>
        <p:txBody>
          <a:bodyPr/>
          <a:p>
            <a:r>
              <a:rPr lang="zh-CN" altLang="en-US" sz="2000">
                <a:solidFill>
                  <a:schemeClr val="tx1"/>
                </a:solidFill>
              </a:rPr>
              <a:t>所有页面缩略图，整个H5总共8页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5" name="图片 1" descr="猎聘校招-H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0395" y="1191260"/>
            <a:ext cx="11021060" cy="5170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217" y="658530"/>
            <a:ext cx="10952112" cy="652934"/>
          </a:xfrm>
        </p:spPr>
        <p:txBody>
          <a:bodyPr/>
          <a:p>
            <a:r>
              <a:rPr lang="en-US" altLang="zh-CN" sz="2000">
                <a:solidFill>
                  <a:schemeClr val="tx1"/>
                </a:solidFill>
              </a:rPr>
              <a:t>P1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1311275"/>
            <a:ext cx="3364865" cy="5403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946015" y="894080"/>
            <a:ext cx="680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“猎聘同young 精彩不重样”这几个大字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，特效使用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飞旋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”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，图下示例</a:t>
            </a:r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13245" y="1628775"/>
            <a:ext cx="250571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猎聘同young </a:t>
            </a:r>
            <a:endParaRPr lang="en-US" altLang="zh-CN" sz="3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3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精彩不重样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946015" y="3106420"/>
            <a:ext cx="680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寻找最合适的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R/MIS.RIGHT  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是你？是他？还是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··· ···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？，特效使用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打字机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”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，图下示例，（比示例的再快一些）</a:t>
            </a:r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6015" y="4486910"/>
            <a:ext cx="58908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0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寻找最合适的</a:t>
            </a:r>
            <a:r>
              <a:rPr lang="en-US" altLang="zh-CN" sz="20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R/MIS.RIGHT  </a:t>
            </a:r>
            <a:r>
              <a:rPr lang="zh-CN" altLang="en-US" sz="20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是你？是他？还是</a:t>
            </a:r>
            <a:r>
              <a:rPr lang="en-US" altLang="zh-CN" sz="20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··· ···</a:t>
            </a:r>
            <a:r>
              <a:rPr lang="zh-CN" altLang="en-US" sz="20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？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5"/>
      <p:bldP spid="3" grpId="6"/>
      <p:bldP spid="3" grpId="7"/>
      <p:bldP spid="3" grpId="8"/>
      <p:bldP spid="3" grpId="9"/>
      <p:bldP spid="3" grpId="10"/>
      <p:bldP spid="3" grpId="11"/>
      <p:bldP spid="3" grpId="12"/>
      <p:bldP spid="3" grpId="13"/>
      <p:bldP spid="3" grpId="14"/>
      <p:bldP spid="3" grpId="15"/>
      <p:bldP spid="3" grpId="16"/>
      <p:bldP spid="3" grpId="17"/>
      <p:bldP spid="3" grpId="18"/>
      <p:bldP spid="3" grpId="19"/>
      <p:bldP spid="6" grpId="0"/>
      <p:bldP spid="6" grpId="1"/>
      <p:bldP spid="6" grpId="2"/>
      <p:bldP spid="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217" y="658530"/>
            <a:ext cx="10952112" cy="652934"/>
          </a:xfrm>
        </p:spPr>
        <p:txBody>
          <a:bodyPr/>
          <a:p>
            <a:r>
              <a:rPr lang="en-US" altLang="zh-CN" sz="2000">
                <a:solidFill>
                  <a:schemeClr val="tx1"/>
                </a:solidFill>
              </a:rPr>
              <a:t>P2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1311275"/>
            <a:ext cx="3364865" cy="5403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946015" y="353060"/>
            <a:ext cx="68008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、进来之后，只有人物头像和背后的素材，文字暂时不显示。</a:t>
            </a:r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人物抖一抖</a:t>
            </a:r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、搜索产品界最（      ）的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MR/MISS.RICHT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。这句话显示，特效使用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弹跳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”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，如示例</a:t>
            </a:r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全能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”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两个字飞入，特效使用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飞旋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”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，如示例。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" y="1311275"/>
            <a:ext cx="3380105" cy="54032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20230" y="3865245"/>
            <a:ext cx="1097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全能</a:t>
            </a:r>
            <a:endParaRPr lang="zh-CN" altLang="en-US" sz="3600"/>
          </a:p>
        </p:txBody>
      </p:sp>
      <p:sp>
        <p:nvSpPr>
          <p:cNvPr id="11" name="文本框 10"/>
          <p:cNvSpPr txBox="1"/>
          <p:nvPr/>
        </p:nvSpPr>
        <p:spPr>
          <a:xfrm>
            <a:off x="4946015" y="4655185"/>
            <a:ext cx="6388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</a:t>
            </a:r>
            <a:r>
              <a:rPr lang="zh-CN" altLang="en-US"/>
              <a:t>、洞察需求，剖析用户，怎么迭代都听你的！，这几个字用打字机的特效。如示例。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46015" y="5778500"/>
            <a:ext cx="6800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洞察需求，剖析用户，怎么迭代都听你的！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6122670" y="2326005"/>
            <a:ext cx="4034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搜索产品界最（      ）的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MR/MISS.RICHT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0" grpId="3"/>
      <p:bldP spid="10" grpId="4"/>
      <p:bldP spid="10" grpId="5"/>
      <p:bldP spid="10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217" y="658530"/>
            <a:ext cx="10952112" cy="652934"/>
          </a:xfrm>
        </p:spPr>
        <p:txBody>
          <a:bodyPr/>
          <a:p>
            <a:r>
              <a:rPr lang="en-US" altLang="zh-CN" sz="2000">
                <a:solidFill>
                  <a:schemeClr val="tx1"/>
                </a:solidFill>
              </a:rPr>
              <a:t>P3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chemeClr val="tx1"/>
                </a:solidFill>
              </a:rPr>
              <a:t>P2</a:t>
            </a:r>
            <a:r>
              <a:rPr lang="zh-CN" altLang="en-US" sz="2000">
                <a:solidFill>
                  <a:schemeClr val="tx1"/>
                </a:solidFill>
              </a:rPr>
              <a:t>同样的特效。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1311275"/>
            <a:ext cx="2990850" cy="478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85" y="1311275"/>
            <a:ext cx="2956560" cy="4780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80" y="1311275"/>
            <a:ext cx="2974975" cy="478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217" y="658530"/>
            <a:ext cx="10952112" cy="652934"/>
          </a:xfrm>
        </p:spPr>
        <p:txBody>
          <a:bodyPr/>
          <a:p>
            <a:r>
              <a:rPr lang="en-US" altLang="zh-CN" sz="2000">
                <a:solidFill>
                  <a:schemeClr val="tx1"/>
                </a:solidFill>
              </a:rPr>
              <a:t>P6.`1234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1153160"/>
            <a:ext cx="2651125" cy="42646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85" y="1153160"/>
            <a:ext cx="2665095" cy="42646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80" y="1152525"/>
            <a:ext cx="2626995" cy="42799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885" y="1167765"/>
            <a:ext cx="2625725" cy="42659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3580" y="5613400"/>
            <a:ext cx="10865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、这</a:t>
            </a:r>
            <a:r>
              <a:rPr lang="en-US" altLang="zh-CN"/>
              <a:t>4</a:t>
            </a:r>
            <a:r>
              <a:rPr lang="zh-CN" altLang="en-US"/>
              <a:t>张是同一页，点击做产品、玩策划、画美术、写代码，字体颜色变化的同时，上边的上传图片的背景颜色也变化。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、点击选择上传图片，弹出调用相机和相册控件。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217" y="658530"/>
            <a:ext cx="10952112" cy="652934"/>
          </a:xfrm>
        </p:spPr>
        <p:txBody>
          <a:bodyPr/>
          <a:p>
            <a:r>
              <a:rPr lang="en-US" altLang="zh-CN" sz="2000">
                <a:solidFill>
                  <a:schemeClr val="tx1"/>
                </a:solidFill>
              </a:rPr>
              <a:t>P7.12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3580" y="5613400"/>
            <a:ext cx="10865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P6</a:t>
            </a:r>
            <a:r>
              <a:rPr lang="zh-CN" altLang="en-US"/>
              <a:t>，上传完图片便是</a:t>
            </a:r>
            <a:r>
              <a:rPr lang="en-US" altLang="zh-CN"/>
              <a:t>P7</a:t>
            </a:r>
            <a:r>
              <a:rPr lang="zh-CN" altLang="en-US"/>
              <a:t>，点击图片，在照片上便会显示图案，需要支持拖动、关闭、拉伸、旋转</a:t>
            </a:r>
            <a:r>
              <a:rPr lang="en-US" altLang="zh-CN"/>
              <a:t>3</a:t>
            </a:r>
            <a:r>
              <a:rPr lang="zh-CN" altLang="en-US"/>
              <a:t>种功能，两手指可实现拖动和拉伸。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、选图栏支持左右滑动来查看更多。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、点击确认生成后跳转到下一页。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0390" y="658495"/>
            <a:ext cx="2899410" cy="4648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20" y="658495"/>
            <a:ext cx="288925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217" y="658530"/>
            <a:ext cx="10952112" cy="652934"/>
          </a:xfrm>
        </p:spPr>
        <p:txBody>
          <a:bodyPr/>
          <a:p>
            <a:r>
              <a:rPr lang="en-US" altLang="zh-CN" sz="2000">
                <a:solidFill>
                  <a:schemeClr val="tx1"/>
                </a:solidFill>
              </a:rPr>
              <a:t>P8</a:t>
            </a:r>
            <a:r>
              <a:rPr lang="zh-CN" altLang="en-US" sz="2000">
                <a:solidFill>
                  <a:schemeClr val="tx1"/>
                </a:solidFill>
              </a:rPr>
              <a:t>，此页需要重新设计，待定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020" y="658495"/>
            <a:ext cx="3235960" cy="5198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217" y="658530"/>
            <a:ext cx="10952112" cy="652934"/>
          </a:xfrm>
        </p:spPr>
        <p:txBody>
          <a:bodyPr/>
          <a:p>
            <a:r>
              <a:rPr lang="en-US" altLang="zh-CN" sz="2000">
                <a:solidFill>
                  <a:schemeClr val="tx1"/>
                </a:solidFill>
              </a:rPr>
              <a:t>P9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974725"/>
            <a:ext cx="3337560" cy="5429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6015" y="894080"/>
            <a:ext cx="680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、猎聘同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young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，精彩不重样，这句话特效使用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飞入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”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，如示例</a:t>
            </a:r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8785" y="1856105"/>
            <a:ext cx="47269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猎聘同</a:t>
            </a:r>
            <a:r>
              <a:rPr lang="en-US" altLang="zh-CN" sz="28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young</a:t>
            </a:r>
            <a:r>
              <a:rPr lang="zh-CN" altLang="en-US" sz="28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，精彩不重样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4946015" y="3244850"/>
            <a:ext cx="6800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、点击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校招详情</a:t>
            </a:r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”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，弹出校招流程。如右图，</a:t>
            </a:r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需要支持关闭。</a:t>
            </a:r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zh-CN" altLang="en-US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、点击投递简历，跳转到企业职位聚合页。</a:t>
            </a:r>
            <a:endParaRPr lang="zh-CN" altLang="en-US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170" y="1712595"/>
            <a:ext cx="2132965" cy="343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演示</Application>
  <PresentationFormat>自定义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Calibri</vt:lpstr>
      <vt:lpstr>Office 主题​​</vt:lpstr>
      <vt:lpstr>猎聘2018校招H5交互说明</vt:lpstr>
      <vt:lpstr>所有页面缩略图，整个H5总共8页</vt:lpstr>
      <vt:lpstr>P1</vt:lpstr>
      <vt:lpstr>P1</vt:lpstr>
      <vt:lpstr>P2</vt:lpstr>
      <vt:lpstr>P2</vt:lpstr>
      <vt:lpstr>P6.`1234</vt:lpstr>
      <vt:lpstr>P7.12</vt:lpstr>
      <vt:lpstr>P8，此页需要重新规划，待定。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eason Hou</dc:creator>
  <cp:lastModifiedBy>guysmile</cp:lastModifiedBy>
  <cp:revision>75</cp:revision>
  <dcterms:created xsi:type="dcterms:W3CDTF">2015-09-25T01:14:00Z</dcterms:created>
  <dcterms:modified xsi:type="dcterms:W3CDTF">2017-08-14T02:41:27Z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