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36862-E8C3-404E-9ECC-D16C89D7FB16}" type="datetimeFigureOut">
              <a:rPr lang="es-MX" smtClean="0"/>
              <a:pPr/>
              <a:t>12/05/2010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85474-5867-4D6A-BB40-48FF0B06F8C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85474-5867-4D6A-BB40-48FF0B06F8CC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1BF9-5CB0-47F8-B0C0-B35C262CAB94}" type="datetimeFigureOut">
              <a:rPr lang="es-MX" smtClean="0"/>
              <a:pPr/>
              <a:t>12/05/2010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5E3-2DD9-4FF8-AD1D-8B2ECF22CA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1BF9-5CB0-47F8-B0C0-B35C262CAB94}" type="datetimeFigureOut">
              <a:rPr lang="es-MX" smtClean="0"/>
              <a:pPr/>
              <a:t>12/05/2010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5E3-2DD9-4FF8-AD1D-8B2ECF22CA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1BF9-5CB0-47F8-B0C0-B35C262CAB94}" type="datetimeFigureOut">
              <a:rPr lang="es-MX" smtClean="0"/>
              <a:pPr/>
              <a:t>12/05/2010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5E3-2DD9-4FF8-AD1D-8B2ECF22CA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1BF9-5CB0-47F8-B0C0-B35C262CAB94}" type="datetimeFigureOut">
              <a:rPr lang="es-MX" smtClean="0"/>
              <a:pPr/>
              <a:t>12/05/2010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5E3-2DD9-4FF8-AD1D-8B2ECF22CA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1BF9-5CB0-47F8-B0C0-B35C262CAB94}" type="datetimeFigureOut">
              <a:rPr lang="es-MX" smtClean="0"/>
              <a:pPr/>
              <a:t>12/05/2010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5E3-2DD9-4FF8-AD1D-8B2ECF22CA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1BF9-5CB0-47F8-B0C0-B35C262CAB94}" type="datetimeFigureOut">
              <a:rPr lang="es-MX" smtClean="0"/>
              <a:pPr/>
              <a:t>12/05/2010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5E3-2DD9-4FF8-AD1D-8B2ECF22CA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1BF9-5CB0-47F8-B0C0-B35C262CAB94}" type="datetimeFigureOut">
              <a:rPr lang="es-MX" smtClean="0"/>
              <a:pPr/>
              <a:t>12/05/2010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5E3-2DD9-4FF8-AD1D-8B2ECF22CA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1BF9-5CB0-47F8-B0C0-B35C262CAB94}" type="datetimeFigureOut">
              <a:rPr lang="es-MX" smtClean="0"/>
              <a:pPr/>
              <a:t>12/05/2010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5E3-2DD9-4FF8-AD1D-8B2ECF22CA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1BF9-5CB0-47F8-B0C0-B35C262CAB94}" type="datetimeFigureOut">
              <a:rPr lang="es-MX" smtClean="0"/>
              <a:pPr/>
              <a:t>12/05/2010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5E3-2DD9-4FF8-AD1D-8B2ECF22CA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1BF9-5CB0-47F8-B0C0-B35C262CAB94}" type="datetimeFigureOut">
              <a:rPr lang="es-MX" smtClean="0"/>
              <a:pPr/>
              <a:t>12/05/2010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5E3-2DD9-4FF8-AD1D-8B2ECF22CA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1BF9-5CB0-47F8-B0C0-B35C262CAB94}" type="datetimeFigureOut">
              <a:rPr lang="es-MX" smtClean="0"/>
              <a:pPr/>
              <a:t>12/05/2010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5E3-2DD9-4FF8-AD1D-8B2ECF22CA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1BF9-5CB0-47F8-B0C0-B35C262CAB94}" type="datetimeFigureOut">
              <a:rPr lang="es-MX" smtClean="0"/>
              <a:pPr/>
              <a:t>12/05/2010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8B5E3-2DD9-4FF8-AD1D-8B2ECF22CA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s-MX" b="1" dirty="0" smtClean="0">
                <a:latin typeface="Berlin Sans FB" pitchFamily="34" charset="0"/>
              </a:rPr>
              <a:t>Lenguaje algebraico</a:t>
            </a:r>
            <a:endParaRPr lang="es-MX" b="1" dirty="0">
              <a:latin typeface="Berlin Sans FB" pitchFamily="34" charset="0"/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500034" y="1214422"/>
          <a:ext cx="8229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latin typeface="Berlin Sans FB" pitchFamily="34" charset="0"/>
                        </a:rPr>
                        <a:t>Lenguaje natural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latin typeface="Berlin Sans FB" pitchFamily="34" charset="0"/>
                        </a:rPr>
                        <a:t>Lenguaje algebraico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latin typeface="Berlin Sans FB" pitchFamily="34" charset="0"/>
                        </a:rPr>
                        <a:t>Un número cualquiera.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>
                          <a:latin typeface="Berlin Sans FB" pitchFamily="34" charset="0"/>
                        </a:rPr>
                        <a:t>X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latin typeface="Berlin Sans FB" pitchFamily="34" charset="0"/>
                        </a:rPr>
                        <a:t>La suma de</a:t>
                      </a:r>
                      <a:r>
                        <a:rPr lang="es-MX" sz="2400" baseline="0" dirty="0" smtClean="0">
                          <a:latin typeface="Berlin Sans FB" pitchFamily="34" charset="0"/>
                        </a:rPr>
                        <a:t> dos números.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>
                          <a:latin typeface="Berlin Sans FB" pitchFamily="34" charset="0"/>
                        </a:rPr>
                        <a:t>x + y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latin typeface="Berlin Sans FB" pitchFamily="34" charset="0"/>
                        </a:rPr>
                        <a:t>La mitad de un número.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>
                          <a:latin typeface="Berlin Sans FB" pitchFamily="34" charset="0"/>
                        </a:rPr>
                        <a:t>x /2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latin typeface="Berlin Sans FB" pitchFamily="34" charset="0"/>
                        </a:rPr>
                        <a:t>La diferenci</a:t>
                      </a:r>
                      <a:r>
                        <a:rPr lang="es-MX" sz="2400" baseline="0" dirty="0" smtClean="0">
                          <a:latin typeface="Berlin Sans FB" pitchFamily="34" charset="0"/>
                        </a:rPr>
                        <a:t>a de dos números.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>
                          <a:latin typeface="Berlin Sans FB" pitchFamily="34" charset="0"/>
                        </a:rPr>
                        <a:t>x - y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latin typeface="Berlin Sans FB" pitchFamily="34" charset="0"/>
                        </a:rPr>
                        <a:t>El producto de tres números.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err="1" smtClean="0">
                          <a:latin typeface="Berlin Sans FB" pitchFamily="34" charset="0"/>
                        </a:rPr>
                        <a:t>xyz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latin typeface="Berlin Sans FB" pitchFamily="34" charset="0"/>
                        </a:rPr>
                        <a:t>El quíntuplo de la diferencia de dos números.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>
                          <a:latin typeface="Berlin Sans FB" pitchFamily="34" charset="0"/>
                        </a:rPr>
                        <a:t>5(x-y)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latin typeface="Berlin Sans FB" pitchFamily="34" charset="0"/>
                        </a:rPr>
                        <a:t>La diferencia de un número menos el triple de otro.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>
                          <a:latin typeface="Berlin Sans FB" pitchFamily="34" charset="0"/>
                        </a:rPr>
                        <a:t>x – 3y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latin typeface="Berlin Sans FB" pitchFamily="34" charset="0"/>
                        </a:rPr>
                        <a:t>El doble de un número </a:t>
                      </a:r>
                      <a:r>
                        <a:rPr lang="es-MX" sz="2400" baseline="0" dirty="0" smtClean="0">
                          <a:latin typeface="Berlin Sans FB" pitchFamily="34" charset="0"/>
                        </a:rPr>
                        <a:t> más el triple de otro.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>
                          <a:latin typeface="Berlin Sans FB" pitchFamily="34" charset="0"/>
                        </a:rPr>
                        <a:t>2a + 3b</a:t>
                      </a:r>
                      <a:endParaRPr lang="es-MX" sz="2400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85</Words>
  <Application>Microsoft Office PowerPoint</Application>
  <PresentationFormat>Presentación en pantalla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Lenguaje algebraico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algebraico</dc:title>
  <dc:creator>Arisbeh Herrera Ponce</dc:creator>
  <cp:lastModifiedBy>Siste-Mat</cp:lastModifiedBy>
  <cp:revision>2</cp:revision>
  <dcterms:created xsi:type="dcterms:W3CDTF">2010-03-04T02:29:49Z</dcterms:created>
  <dcterms:modified xsi:type="dcterms:W3CDTF">2010-05-12T20:42:23Z</dcterms:modified>
</cp:coreProperties>
</file>