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7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4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4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9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1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1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3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6461" y="2342783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lgerian" pitchFamily="82" charset="0"/>
              </a:rPr>
              <a:t>Ada BoosT Algorithm</a:t>
            </a:r>
            <a:endParaRPr lang="en-IN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AdaBoost for Absolute Beginners - Analytics Vidh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99288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0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Ultimate Guide to AdaBoost, random forests and XGBoost | by Julia  Nikulski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98477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GBoost: A Deep Dive into Boosting | by Rohan Harode | SFU Professional  Computer Scienc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3"/>
            <a:ext cx="8352928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5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Ada Boost is a sequential process.</a:t>
            </a:r>
          </a:p>
          <a:p>
            <a:r>
              <a:rPr lang="en-IN" dirty="0"/>
              <a:t>It creates lots of model and fits to the </a:t>
            </a:r>
            <a:r>
              <a:rPr lang="en-IN" dirty="0" smtClean="0"/>
              <a:t>original </a:t>
            </a:r>
            <a:r>
              <a:rPr lang="en-IN" dirty="0"/>
              <a:t>dataset and </a:t>
            </a:r>
            <a:r>
              <a:rPr lang="en-IN" dirty="0" smtClean="0"/>
              <a:t>gives additional copies on the same dataset. It takes the less error model compared to other models.</a:t>
            </a:r>
          </a:p>
          <a:p>
            <a:r>
              <a:rPr lang="en-IN" dirty="0"/>
              <a:t>Ada Boost has one node and two leaves only and not a complete tree</a:t>
            </a:r>
            <a:r>
              <a:rPr lang="en-IN" dirty="0" smtClean="0"/>
              <a:t>.</a:t>
            </a:r>
          </a:p>
          <a:p>
            <a:r>
              <a:rPr lang="en-IN" dirty="0" smtClean="0"/>
              <a:t>One tree is dependent on the previous trees. For example if we have multiple model (M1, M2, M3..) then M2 is dependent on M1 and M3 is dependent on M2.</a:t>
            </a:r>
          </a:p>
        </p:txBody>
      </p:sp>
    </p:spTree>
    <p:extLst>
      <p:ext uri="{BB962C8B-B14F-4D97-AF65-F5344CB8AC3E}">
        <p14:creationId xmlns:p14="http://schemas.microsoft.com/office/powerpoint/2010/main" val="2480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92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2023-11-01T17:49:24Z</dcterms:created>
  <dcterms:modified xsi:type="dcterms:W3CDTF">2023-11-11T19:01:19Z</dcterms:modified>
</cp:coreProperties>
</file>