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7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9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564C-9A76-4B14-B697-9CC6ED362E3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6461" y="2342783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LG </a:t>
            </a:r>
            <a:r>
              <a:rPr lang="en-IN" sz="4000" dirty="0" err="1" smtClean="0">
                <a:latin typeface="Algerian" pitchFamily="82" charset="0"/>
              </a:rPr>
              <a:t>BoosT</a:t>
            </a:r>
            <a:r>
              <a:rPr lang="en-IN" sz="4000" dirty="0" smtClean="0">
                <a:latin typeface="Algerian" pitchFamily="82" charset="0"/>
              </a:rPr>
              <a:t> Algorithm</a:t>
            </a: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700/1*c2f2jWXwMEtBCCchFZZwT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4168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the LightGBM. What makes it faster and more efficient | by  Soner Yıldırım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8" cy="33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LightGBM</a:t>
            </a:r>
            <a:r>
              <a:rPr lang="en-IN" dirty="0"/>
              <a:t> is a gradient-boosting framework based on decision trees to increase the efficiency of the model and reduces memory usage.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uses two novel techniques: </a:t>
            </a:r>
            <a:endParaRPr lang="en-IN" dirty="0" smtClean="0"/>
          </a:p>
          <a:p>
            <a:pPr marL="400050" indent="-400050">
              <a:buAutoNum type="romanLcPeriod"/>
            </a:pPr>
            <a:r>
              <a:rPr lang="en-IN" dirty="0" smtClean="0"/>
              <a:t>Gradient-based </a:t>
            </a:r>
            <a:r>
              <a:rPr lang="en-IN" dirty="0"/>
              <a:t>One Side Sampling(GOSS) </a:t>
            </a:r>
            <a:endParaRPr lang="en-IN" dirty="0" smtClean="0"/>
          </a:p>
          <a:p>
            <a:pPr marL="400050" indent="-400050">
              <a:buAutoNum type="romanLcPeriod"/>
            </a:pPr>
            <a:r>
              <a:rPr lang="en-IN" dirty="0" smtClean="0"/>
              <a:t>Exclusive </a:t>
            </a:r>
            <a:r>
              <a:rPr lang="en-IN" dirty="0"/>
              <a:t>Feature Bundling (EFB)</a:t>
            </a:r>
          </a:p>
        </p:txBody>
      </p:sp>
    </p:spTree>
    <p:extLst>
      <p:ext uri="{BB962C8B-B14F-4D97-AF65-F5344CB8AC3E}">
        <p14:creationId xmlns:p14="http://schemas.microsoft.com/office/powerpoint/2010/main" val="21172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30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2023-11-01T17:49:24Z</dcterms:created>
  <dcterms:modified xsi:type="dcterms:W3CDTF">2023-11-13T18:58:28Z</dcterms:modified>
</cp:coreProperties>
</file>