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9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1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564C-9A76-4B14-B697-9CC6ED362E3C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33A6-F090-4EDE-8715-2942FEAD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2342783"/>
            <a:ext cx="6768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Algerian" pitchFamily="82" charset="0"/>
              </a:rPr>
              <a:t>XG - Extreme </a:t>
            </a:r>
            <a:r>
              <a:rPr lang="en-IN" sz="4000" dirty="0" smtClean="0">
                <a:latin typeface="Algerian" pitchFamily="82" charset="0"/>
              </a:rPr>
              <a:t>Gradient </a:t>
            </a:r>
            <a:r>
              <a:rPr lang="en-IN" sz="4000" dirty="0" err="1" smtClean="0">
                <a:latin typeface="Algerian" pitchFamily="82" charset="0"/>
              </a:rPr>
              <a:t>BoosT</a:t>
            </a:r>
            <a:r>
              <a:rPr lang="en-IN" sz="4000" dirty="0" smtClean="0">
                <a:latin typeface="Algerian" pitchFamily="82" charset="0"/>
              </a:rPr>
              <a:t> Algorithm</a:t>
            </a:r>
            <a:endParaRPr lang="en-IN" sz="4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XG Boost repeatedly builds new models and combine them into an ensemble model.</a:t>
            </a:r>
          </a:p>
          <a:p>
            <a:r>
              <a:rPr lang="en-IN" dirty="0" smtClean="0"/>
              <a:t>Initially build the first model and calculate the error for each observation in the dataset.</a:t>
            </a:r>
          </a:p>
          <a:p>
            <a:r>
              <a:rPr lang="en-IN" dirty="0" smtClean="0"/>
              <a:t>Then build a new model to predict those errors.</a:t>
            </a:r>
          </a:p>
          <a:p>
            <a:r>
              <a:rPr lang="en-IN" dirty="0" smtClean="0"/>
              <a:t>Then add predication from this model to the ensemble models.</a:t>
            </a:r>
          </a:p>
        </p:txBody>
      </p:sp>
    </p:spTree>
    <p:extLst>
      <p:ext uri="{BB962C8B-B14F-4D97-AF65-F5344CB8AC3E}">
        <p14:creationId xmlns:p14="http://schemas.microsoft.com/office/powerpoint/2010/main" val="24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512" y="3284984"/>
            <a:ext cx="1656184" cy="576064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Initial Model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2152035" y="3107026"/>
            <a:ext cx="299301" cy="93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767675" y="2708920"/>
            <a:ext cx="1656184" cy="136815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Calculate the errors based on the previous model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15380835">
            <a:off x="4762354" y="2767811"/>
            <a:ext cx="299301" cy="931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400151" y="2492896"/>
            <a:ext cx="1656184" cy="930468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Build a model to predict those errors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056335" y="2885291"/>
            <a:ext cx="1224136" cy="19118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20092" y="4188352"/>
            <a:ext cx="1656184" cy="8248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  <a:latin typeface="Bookman Old Style" pitchFamily="18" charset="0"/>
              </a:rPr>
              <a:t>Add last model to the ensemble</a:t>
            </a:r>
            <a:endParaRPr lang="en-IN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8185970" flipV="1">
            <a:off x="4731613" y="3811696"/>
            <a:ext cx="396761" cy="949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ontiers | Developing an XGBoost Regression Model for Predicting Young's  Modulus of Intact Sedimentary Rocks for the Stability of Surface and  Subsurface Stru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9244"/>
            <a:ext cx="7674831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80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2023-11-01T17:49:24Z</dcterms:created>
  <dcterms:modified xsi:type="dcterms:W3CDTF">2023-11-11T17:25:04Z</dcterms:modified>
</cp:coreProperties>
</file>