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1BFA6-BF89-462B-8518-27882AF56A3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AE404-96A2-4241-9326-3D0A72CBA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9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AE404-96A2-4241-9326-3D0A72CBAB9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74B-4B6B-482E-911F-F0791BEDA13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E74D-B054-4C5F-A9EB-88C158214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8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74B-4B6B-482E-911F-F0791BEDA13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E74D-B054-4C5F-A9EB-88C158214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4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74B-4B6B-482E-911F-F0791BEDA13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E74D-B054-4C5F-A9EB-88C158214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8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74B-4B6B-482E-911F-F0791BEDA13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E74D-B054-4C5F-A9EB-88C158214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1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74B-4B6B-482E-911F-F0791BEDA13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E74D-B054-4C5F-A9EB-88C158214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2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74B-4B6B-482E-911F-F0791BEDA13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E74D-B054-4C5F-A9EB-88C158214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64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74B-4B6B-482E-911F-F0791BEDA13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E74D-B054-4C5F-A9EB-88C158214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1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74B-4B6B-482E-911F-F0791BEDA13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E74D-B054-4C5F-A9EB-88C158214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4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74B-4B6B-482E-911F-F0791BEDA13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E74D-B054-4C5F-A9EB-88C158214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91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74B-4B6B-482E-911F-F0791BEDA13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E74D-B054-4C5F-A9EB-88C158214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71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74B-4B6B-482E-911F-F0791BEDA13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E74D-B054-4C5F-A9EB-88C158214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8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BF74B-4B6B-482E-911F-F0791BEDA135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E74D-B054-4C5F-A9EB-88C158214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59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612" y="116632"/>
            <a:ext cx="5040560" cy="5040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Random Forest - Classification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20688"/>
            <a:ext cx="4969468" cy="1296144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2612" y="2041327"/>
            <a:ext cx="84978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1. What is the overall performance of  the model?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</a:t>
            </a:r>
            <a:r>
              <a:rPr lang="en-IN" sz="1400" b="1" dirty="0" smtClean="0">
                <a:solidFill>
                  <a:srgbClr val="FF0000"/>
                </a:solidFill>
              </a:rPr>
              <a:t>Accuracy – 0.90</a:t>
            </a:r>
          </a:p>
          <a:p>
            <a:r>
              <a:rPr lang="en-IN" sz="1400" dirty="0" smtClean="0"/>
              <a:t>2. What is the percentage of correctly classified?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0.92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– 0.88</a:t>
            </a:r>
          </a:p>
          <a:p>
            <a:r>
              <a:rPr lang="en-IN" sz="1400" dirty="0" smtClean="0"/>
              <a:t>3. What is the percentage of correctly and wrongly classified?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0.93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– 0.86</a:t>
            </a:r>
          </a:p>
          <a:p>
            <a:r>
              <a:rPr lang="en-IN" sz="1400" dirty="0" smtClean="0"/>
              <a:t>4. What is the overall performance (f1 – score)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0.92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– 0.87</a:t>
            </a:r>
          </a:p>
          <a:p>
            <a:r>
              <a:rPr lang="en-IN" sz="1400" dirty="0" smtClean="0"/>
              <a:t>5. What is the average performance (macro – average)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Precision – 0.89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Recall – 0.90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F1-score – 0.90</a:t>
            </a:r>
          </a:p>
          <a:p>
            <a:r>
              <a:rPr lang="en-IN" sz="1400" dirty="0" smtClean="0"/>
              <a:t>6. What is the proportion (participation) - weighted average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Precision – 0.90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Recall – 0.90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F1-score – 0.90</a:t>
            </a:r>
          </a:p>
          <a:p>
            <a:r>
              <a:rPr lang="en-IN" sz="1400" dirty="0" smtClean="0"/>
              <a:t>7. What is the count (support)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85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- 49</a:t>
            </a:r>
          </a:p>
        </p:txBody>
      </p:sp>
    </p:spTree>
    <p:extLst>
      <p:ext uri="{BB962C8B-B14F-4D97-AF65-F5344CB8AC3E}">
        <p14:creationId xmlns:p14="http://schemas.microsoft.com/office/powerpoint/2010/main" val="37865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612" y="116632"/>
            <a:ext cx="5040560" cy="5040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Decision Tree - Classification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612" y="2041327"/>
            <a:ext cx="84978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1. What is the overall performance of  the model?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</a:t>
            </a:r>
            <a:r>
              <a:rPr lang="en-IN" sz="1400" b="1" dirty="0" smtClean="0">
                <a:solidFill>
                  <a:srgbClr val="FF0000"/>
                </a:solidFill>
              </a:rPr>
              <a:t>Accuracy – 0.87</a:t>
            </a:r>
          </a:p>
          <a:p>
            <a:r>
              <a:rPr lang="en-IN" sz="1400" dirty="0" smtClean="0"/>
              <a:t>2. What is the percentage of correctly classified?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0.89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– 0.84</a:t>
            </a:r>
          </a:p>
          <a:p>
            <a:r>
              <a:rPr lang="en-IN" sz="1400" dirty="0" smtClean="0"/>
              <a:t>3. What is the percentage of correctly and wrongly classified?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0.90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– 0.82</a:t>
            </a:r>
          </a:p>
          <a:p>
            <a:r>
              <a:rPr lang="en-IN" sz="1400" dirty="0" smtClean="0"/>
              <a:t>4. What is the overall performance (f1 – score)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0.90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– 0.83</a:t>
            </a:r>
          </a:p>
          <a:p>
            <a:r>
              <a:rPr lang="en-IN" sz="1400" dirty="0" smtClean="0"/>
              <a:t>5. What is the average performance (macro – average)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Precision – 0.86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Recall – 0.87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F1-score – 0.86</a:t>
            </a:r>
          </a:p>
          <a:p>
            <a:r>
              <a:rPr lang="en-IN" sz="1400" dirty="0" smtClean="0"/>
              <a:t>6. What is the proportion (participation) - weighted average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Precision – 0.87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Recall – 0.87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F1-score – 0.87</a:t>
            </a:r>
          </a:p>
          <a:p>
            <a:r>
              <a:rPr lang="en-IN" sz="1400" dirty="0" smtClean="0"/>
              <a:t>7. What is the count (support)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85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- 49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39420"/>
            <a:ext cx="4238625" cy="127741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9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612" y="116632"/>
            <a:ext cx="5473524" cy="5040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SVM Kernel - Classification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612" y="2041327"/>
            <a:ext cx="84978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1. What is the overall performance of  the model?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</a:t>
            </a:r>
            <a:r>
              <a:rPr lang="en-IN" sz="1400" b="1" dirty="0" smtClean="0">
                <a:solidFill>
                  <a:srgbClr val="FF0000"/>
                </a:solidFill>
              </a:rPr>
              <a:t>Accuracy – 0.68</a:t>
            </a:r>
          </a:p>
          <a:p>
            <a:r>
              <a:rPr lang="en-IN" sz="1400" dirty="0" smtClean="0"/>
              <a:t>2. What is the percentage of correctly classified?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0.99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– 0.14</a:t>
            </a:r>
          </a:p>
          <a:p>
            <a:r>
              <a:rPr lang="en-IN" sz="1400" dirty="0" smtClean="0"/>
              <a:t>3. What is the percentage of correctly and wrongly classified?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0.67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– 0.88</a:t>
            </a:r>
          </a:p>
          <a:p>
            <a:r>
              <a:rPr lang="en-IN" sz="1400" dirty="0" smtClean="0"/>
              <a:t>4. What is the overall performance (f1 – score)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0.80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– 0.25</a:t>
            </a:r>
          </a:p>
          <a:p>
            <a:r>
              <a:rPr lang="en-IN" sz="1400" dirty="0" smtClean="0"/>
              <a:t>5. What is the average performance (macro – average)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Precision – 0.77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Recall – 0.57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F1-score – 0.52</a:t>
            </a:r>
          </a:p>
          <a:p>
            <a:r>
              <a:rPr lang="en-IN" sz="1400" dirty="0" smtClean="0"/>
              <a:t>6. What is the proportion (participation) - weighted average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Precision – 0.74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Recall – 0.68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F1-score – 0.59</a:t>
            </a:r>
          </a:p>
          <a:p>
            <a:r>
              <a:rPr lang="en-IN" sz="1400" dirty="0" smtClean="0"/>
              <a:t>7. What is the count (support)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85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- 49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74477"/>
            <a:ext cx="4305300" cy="1466850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9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612" y="116632"/>
            <a:ext cx="5473524" cy="5040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K Near Neighbour - Classification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612" y="2041327"/>
            <a:ext cx="84978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1. What is the overall performance of  the model?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</a:t>
            </a:r>
            <a:r>
              <a:rPr lang="en-IN" sz="1400" b="1" dirty="0" smtClean="0">
                <a:solidFill>
                  <a:srgbClr val="FF0000"/>
                </a:solidFill>
              </a:rPr>
              <a:t>Accuracy – 0.84</a:t>
            </a:r>
          </a:p>
          <a:p>
            <a:r>
              <a:rPr lang="en-IN" sz="1400" dirty="0" smtClean="0"/>
              <a:t>2. What is the percentage of correctly classified?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0.93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– 0.67</a:t>
            </a:r>
          </a:p>
          <a:p>
            <a:r>
              <a:rPr lang="en-IN" sz="1400" dirty="0" smtClean="0"/>
              <a:t>3. What is the percentage of correctly and wrongly classified?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0.83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– 0.85</a:t>
            </a:r>
          </a:p>
          <a:p>
            <a:r>
              <a:rPr lang="en-IN" sz="1400" dirty="0" smtClean="0"/>
              <a:t>4. What is the overall performance (f1 – score)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0.88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– 0.75</a:t>
            </a:r>
          </a:p>
          <a:p>
            <a:r>
              <a:rPr lang="en-IN" sz="1400" dirty="0" smtClean="0"/>
              <a:t>5. What is the average performance (macro – average)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Precision – 0.84</a:t>
            </a:r>
          </a:p>
          <a:p>
            <a:r>
              <a:rPr lang="en-IN" sz="1400" b="1" dirty="0" smtClean="0">
                <a:solidFill>
                  <a:srgbClr val="FF0000"/>
                </a:solidFill>
              </a:rPr>
              <a:t>     Recall – 0.80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F1-score – 0.81</a:t>
            </a:r>
          </a:p>
          <a:p>
            <a:r>
              <a:rPr lang="en-IN" sz="1400" dirty="0" smtClean="0"/>
              <a:t>6. What is the proportion (participation) - weighted average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Precision – 0.84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Recall – 0.84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F1-score – 0.83</a:t>
            </a:r>
          </a:p>
          <a:p>
            <a:r>
              <a:rPr lang="en-IN" sz="1400" dirty="0" smtClean="0"/>
              <a:t>7. What is the count (support) of ?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</a:t>
            </a:r>
            <a:r>
              <a:rPr lang="en-IN" sz="1400" b="1" dirty="0" smtClean="0">
                <a:solidFill>
                  <a:srgbClr val="FF0000"/>
                </a:solidFill>
              </a:rPr>
              <a:t>Not Purchased (0) – 85</a:t>
            </a:r>
          </a:p>
          <a:p>
            <a:r>
              <a:rPr lang="en-IN" sz="1400" b="1" dirty="0">
                <a:solidFill>
                  <a:srgbClr val="FF0000"/>
                </a:solidFill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</a:rPr>
              <a:t>    Purchased (1) - 49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12577"/>
            <a:ext cx="4105275" cy="1428750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3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612" y="116632"/>
            <a:ext cx="5473524" cy="5040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Naive Bayes- Classification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4974"/>
            <a:ext cx="4286250" cy="150495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2636912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Model is incorrect because the Purchased value is ‘0’ i.e., True Purchased value is ‘0’ in the matrix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90011"/>
            <a:ext cx="1440160" cy="65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3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740</Words>
  <Application>Microsoft Office PowerPoint</Application>
  <PresentationFormat>On-screen Show (4:3)</PresentationFormat>
  <Paragraphs>95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2023-12-09T14:47:32Z</dcterms:created>
  <dcterms:modified xsi:type="dcterms:W3CDTF">2023-12-11T18:48:42Z</dcterms:modified>
</cp:coreProperties>
</file>