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49BAA-06E3-4578-973E-4DFB719F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206741-AFBE-4E80-A8A7-6B059C5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96F923-535E-4941-926E-01E06946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E0319-7D8B-414D-92A2-73CFEBBC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4F2651-53CE-4F2A-B5A5-9C362E6E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7F163-1EE1-4F7D-AD29-23E8266D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A288BC-7517-46B9-8328-A94D9A7BF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EE0A7-9DC5-4F7E-8BCF-1D8C6481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AFF88-B3B9-4DB3-9BA9-90CFFEDD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2BEC0D-1BBD-4D83-A524-74AD20A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2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917CBF-A602-4B38-9F92-047CD1515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C33916-5865-4B3F-8FCA-03356F1E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B3F705-9D2B-41BD-81AE-3E24E4A9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6A76C1-C9CF-4BF6-9DEF-268D481D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9FB772-5847-4B0C-AD08-B9B3DC98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6D6E3-EE88-448B-B5D8-FBDE1F34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82D0E-DF9B-4D12-AE4E-5738903D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683484-871A-4725-998E-E1F2CC42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16AF0-23FA-43FC-85FF-D67728FE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C127F9-20E7-49F1-A422-C8CDEDFB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2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2DD99-8BC3-41BF-9959-770674C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C67EB6-B7E7-4EBD-8AD5-AEAB4365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58458-2964-4535-8515-53510486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457691-8514-4051-A93A-AACF4C41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1D6EF3-B169-443D-8773-9533A792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70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DB4A9-B6DF-4286-938A-1853BD0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E397E-1094-4F28-A987-16363B947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0916DD-88AC-4BD5-9904-2DD25A77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62EFEF-4C22-46C1-8B28-47ED9B23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59705A-D7B1-435D-B652-E8D871F5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305144-2B78-4C85-9147-0C6CFB5A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69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A8BD2-C002-4FF7-B66C-3E4CF4EC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797D0E-C2BB-453B-BF4E-C31D1708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7F4C3C-70F6-4AC6-9B4C-7F43F842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526899-9BA0-4A9E-AFCD-97E82FF94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CD1EAD-C224-404F-ACB6-C2B3D13C3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1812E0-0448-44FF-A84C-9BB97EE4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8932C7-EB88-4533-9613-96A376F4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3FE1D6-49F6-4576-A186-336EBC57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23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A878D-E1BA-48B6-964E-8630B325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CE9BBA-0A86-4B70-B930-3077FF54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E28F-6478-4F74-B930-3FBD35B8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C941F-8E15-4DCB-9D7A-5F540445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8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1BB84E-D969-4C69-876B-14810A79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B2359D-24F5-404B-903B-424BB3CF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B3C124-A201-4DC0-82E9-3A35D361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02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DAE5F-59F1-45E2-BF0A-7B459301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948A9-C075-4DD2-B4A9-1BE6ACF4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37F2DA-0520-49D8-B64E-A93DF1889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2B31CE-584A-4ECB-A495-5E3F5AE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8D80C3-DD5A-43A6-BF16-E69CB1E1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F6B90E-60AC-4455-924F-CBC6D489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8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38E01-41CD-434A-AE4E-A179D65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A8B956-130F-42C4-B942-A2BBA9A4F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554192-3CA2-44F5-9F81-EBD900C07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B7E479-2783-4971-8B45-B6535C12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28AA3D-704B-4830-A0B6-5FCDF031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00BEBA-22C7-4445-AEF9-E82FF9BC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89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0E98B5-810D-4B98-BD15-C18DD17F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7D96FB-0C7A-46F5-9C70-4BC67E96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1FAE5-DBB4-4A0A-BD04-C989851FB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51D07-B0F6-4B28-80C0-9A87F1A1D8A7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0DC4C-8C20-4C1C-B533-3C25AA82F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B26BB7-B731-4270-ABC3-35F171CC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EF2F-6175-4AB4-902B-522D2DA52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ED7083-80D1-4FE8-A612-22D8366C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12687"/>
              </p:ext>
            </p:extLst>
          </p:nvPr>
        </p:nvGraphicFramePr>
        <p:xfrm>
          <a:off x="1791749" y="602220"/>
          <a:ext cx="8608503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963578542"/>
                    </a:ext>
                  </a:extLst>
                </a:gridCol>
                <a:gridCol w="555498">
                  <a:extLst>
                    <a:ext uri="{9D8B030D-6E8A-4147-A177-3AD203B41FA5}">
                      <a16:colId xmlns:a16="http://schemas.microsoft.com/office/drawing/2014/main" val="2645409605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4245277269"/>
                    </a:ext>
                  </a:extLst>
                </a:gridCol>
                <a:gridCol w="599122">
                  <a:extLst>
                    <a:ext uri="{9D8B030D-6E8A-4147-A177-3AD203B41FA5}">
                      <a16:colId xmlns:a16="http://schemas.microsoft.com/office/drawing/2014/main" val="3141236946"/>
                    </a:ext>
                  </a:extLst>
                </a:gridCol>
                <a:gridCol w="715518">
                  <a:extLst>
                    <a:ext uri="{9D8B030D-6E8A-4147-A177-3AD203B41FA5}">
                      <a16:colId xmlns:a16="http://schemas.microsoft.com/office/drawing/2014/main" val="226468224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90862186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49627398"/>
                    </a:ext>
                  </a:extLst>
                </a:gridCol>
                <a:gridCol w="599122">
                  <a:extLst>
                    <a:ext uri="{9D8B030D-6E8A-4147-A177-3AD203B41FA5}">
                      <a16:colId xmlns:a16="http://schemas.microsoft.com/office/drawing/2014/main" val="3024629314"/>
                    </a:ext>
                  </a:extLst>
                </a:gridCol>
                <a:gridCol w="715518">
                  <a:extLst>
                    <a:ext uri="{9D8B030D-6E8A-4147-A177-3AD203B41FA5}">
                      <a16:colId xmlns:a16="http://schemas.microsoft.com/office/drawing/2014/main" val="64251012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73725109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3468174878"/>
                    </a:ext>
                  </a:extLst>
                </a:gridCol>
                <a:gridCol w="599122">
                  <a:extLst>
                    <a:ext uri="{9D8B030D-6E8A-4147-A177-3AD203B41FA5}">
                      <a16:colId xmlns:a16="http://schemas.microsoft.com/office/drawing/2014/main" val="817020133"/>
                    </a:ext>
                  </a:extLst>
                </a:gridCol>
                <a:gridCol w="715518">
                  <a:extLst>
                    <a:ext uri="{9D8B030D-6E8A-4147-A177-3AD203B41FA5}">
                      <a16:colId xmlns:a16="http://schemas.microsoft.com/office/drawing/2014/main" val="395971636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007041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Team</a:t>
                      </a:r>
                      <a:endParaRPr lang="zh-TW" alt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2020-2021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2019-2020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2018-2019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58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Games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Points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Average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Price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Games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Points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Average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Price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Games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Points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Average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Price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03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Chiang</dc:creator>
  <cp:lastModifiedBy>Andrew Chiang</cp:lastModifiedBy>
  <cp:revision>3</cp:revision>
  <dcterms:created xsi:type="dcterms:W3CDTF">2021-08-16T12:56:43Z</dcterms:created>
  <dcterms:modified xsi:type="dcterms:W3CDTF">2021-08-16T13:08:33Z</dcterms:modified>
</cp:coreProperties>
</file>