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8" r:id="rId3"/>
    <p:sldId id="259" r:id="rId4"/>
    <p:sldId id="263" r:id="rId5"/>
    <p:sldId id="260" r:id="rId6"/>
    <p:sldId id="274" r:id="rId7"/>
    <p:sldId id="267" r:id="rId8"/>
    <p:sldId id="275" r:id="rId9"/>
    <p:sldId id="261" r:id="rId10"/>
    <p:sldId id="273" r:id="rId11"/>
    <p:sldId id="269" r:id="rId12"/>
    <p:sldId id="276" r:id="rId13"/>
    <p:sldId id="277" r:id="rId14"/>
    <p:sldId id="265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X" initials="R" lastIdx="1" clrIdx="0">
    <p:extLst>
      <p:ext uri="{19B8F6BF-5375-455C-9EA6-DF929625EA0E}">
        <p15:presenceInfo xmlns:p15="http://schemas.microsoft.com/office/powerpoint/2012/main" userId="R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7189" autoAdjust="0"/>
  </p:normalViewPr>
  <p:slideViewPr>
    <p:cSldViewPr snapToGrid="0">
      <p:cViewPr varScale="1">
        <p:scale>
          <a:sx n="68" d="100"/>
          <a:sy n="68" d="100"/>
        </p:scale>
        <p:origin x="3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REXY AGUSTI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Firza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 Ronaldo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Ariani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Rexy </a:t>
            </a:r>
            <a:r>
              <a:rPr lang="en-US" dirty="0" err="1"/>
              <a:t>Agusti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REXY AGUSTI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Dwika</a:t>
            </a:r>
            <a:r>
              <a:rPr lang="en-US" dirty="0"/>
              <a:t> </a:t>
            </a:r>
            <a:r>
              <a:rPr lang="en-US" dirty="0" err="1"/>
              <a:t>nurachman</a:t>
            </a:r>
            <a:r>
              <a:rPr lang="en-US" dirty="0"/>
              <a:t>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laksono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Vito </a:t>
            </a:r>
            <a:r>
              <a:rPr lang="en-US" dirty="0" err="1"/>
              <a:t>widigdo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Ariani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Arc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212579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(1901508814)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(1901455871)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widigdo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(1901478950)</a:t>
            </a:r>
          </a:p>
          <a:p>
            <a:r>
              <a:rPr lang="fi-FI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Dwika Nurachman Aji Laksono 		(1901498012)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Ronaldo 				(1901463122)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Firza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Razdiansyah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(1901480053)</a:t>
            </a:r>
          </a:p>
        </p:txBody>
      </p:sp>
    </p:spTree>
    <p:extLst>
      <p:ext uri="{BB962C8B-B14F-4D97-AF65-F5344CB8AC3E}">
        <p14:creationId xmlns:p14="http://schemas.microsoft.com/office/powerpoint/2010/main" val="328397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Game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Race </a:t>
            </a:r>
          </a:p>
          <a:p>
            <a:pPr marL="0" indent="0">
              <a:buNone/>
            </a:pPr>
            <a:r>
              <a:rPr lang="en-US" sz="2400" dirty="0"/>
              <a:t>	Basic with tutorial how you can play</a:t>
            </a:r>
          </a:p>
          <a:p>
            <a:r>
              <a:rPr lang="en-US" sz="2400" dirty="0"/>
              <a:t>Second Race and Next Race</a:t>
            </a:r>
          </a:p>
          <a:p>
            <a:pPr marL="457200" lvl="1" indent="0">
              <a:buNone/>
            </a:pPr>
            <a:r>
              <a:rPr lang="en-US" sz="2000" dirty="0"/>
              <a:t>	Make AI hardest to challenge it and more circuit race.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242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Design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46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Design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4929" y="1825625"/>
            <a:ext cx="696214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4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World Design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4929" y="1825625"/>
            <a:ext cx="696214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8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Game 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User can selected car in a first menu in the game</a:t>
            </a:r>
          </a:p>
          <a:p>
            <a:r>
              <a:rPr lang="en-US" sz="2400" dirty="0"/>
              <a:t>Using [W] key to accelerate</a:t>
            </a:r>
          </a:p>
          <a:p>
            <a:r>
              <a:rPr lang="en-US" sz="2400" dirty="0"/>
              <a:t>Using [A] key to turn left</a:t>
            </a:r>
          </a:p>
          <a:p>
            <a:r>
              <a:rPr lang="en-US" sz="2400" dirty="0"/>
              <a:t>Using [D] key to turn right</a:t>
            </a:r>
          </a:p>
          <a:p>
            <a:r>
              <a:rPr lang="en-US" sz="2400" dirty="0" err="1"/>
              <a:t>Usign</a:t>
            </a:r>
            <a:r>
              <a:rPr lang="en-US" sz="2400" dirty="0"/>
              <a:t> [S] key to brake</a:t>
            </a:r>
          </a:p>
          <a:p>
            <a:r>
              <a:rPr lang="en-US" sz="2400" dirty="0"/>
              <a:t>Player can upgrade engine and Nitrous</a:t>
            </a:r>
          </a:p>
          <a:p>
            <a:r>
              <a:rPr lang="en-US" sz="2400" dirty="0"/>
              <a:t>Unlock System</a:t>
            </a:r>
          </a:p>
        </p:txBody>
      </p:sp>
    </p:spTree>
    <p:extLst>
      <p:ext uri="{BB962C8B-B14F-4D97-AF65-F5344CB8AC3E}">
        <p14:creationId xmlns:p14="http://schemas.microsoft.com/office/powerpoint/2010/main" val="8495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Unity Game Engine</a:t>
            </a:r>
          </a:p>
          <a:p>
            <a:r>
              <a:rPr lang="en-US" sz="2400" dirty="0"/>
              <a:t>Microsoft Visual Studio 2019 for scripting</a:t>
            </a:r>
          </a:p>
          <a:p>
            <a:r>
              <a:rPr lang="en-US" sz="2400" dirty="0"/>
              <a:t>Blender for 3D Modeling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8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car </a:t>
            </a:r>
          </a:p>
          <a:p>
            <a:r>
              <a:rPr lang="en-US" dirty="0"/>
              <a:t>Asset home </a:t>
            </a:r>
          </a:p>
          <a:p>
            <a:r>
              <a:rPr lang="en-US" dirty="0"/>
              <a:t>Asset tree</a:t>
            </a:r>
          </a:p>
          <a:p>
            <a:r>
              <a:rPr lang="en-US" dirty="0"/>
              <a:t>Asset road</a:t>
            </a:r>
          </a:p>
          <a:p>
            <a:r>
              <a:rPr lang="en-US" dirty="0"/>
              <a:t>Asset weather</a:t>
            </a:r>
          </a:p>
          <a:p>
            <a:r>
              <a:rPr lang="en-US" dirty="0"/>
              <a:t>Asset paint (www.google.com/image/)</a:t>
            </a:r>
          </a:p>
          <a:p>
            <a:r>
              <a:rPr lang="en-US" dirty="0"/>
              <a:t>Asset grass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Susahnya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sound FX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r>
              <a:rPr lang="en-US" dirty="0"/>
              <a:t>Scripting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Rexy </a:t>
            </a:r>
            <a:r>
              <a:rPr lang="en-US" dirty="0" err="1"/>
              <a:t>Agusti</a:t>
            </a:r>
            <a:r>
              <a:rPr lang="en-US" dirty="0"/>
              <a:t>  			(Design </a:t>
            </a:r>
            <a:r>
              <a:rPr lang="en-US" dirty="0" err="1"/>
              <a:t>Consept,Design</a:t>
            </a:r>
            <a:r>
              <a:rPr lang="en-US" dirty="0"/>
              <a:t> </a:t>
            </a:r>
            <a:r>
              <a:rPr lang="en-US" dirty="0" err="1"/>
              <a:t>Model,Code</a:t>
            </a:r>
            <a:r>
              <a:rPr lang="en-US" dirty="0"/>
              <a:t> Ai)</a:t>
            </a:r>
          </a:p>
          <a:p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Ariani</a:t>
            </a:r>
            <a:r>
              <a:rPr lang="en-US" dirty="0"/>
              <a:t>    			(Code </a:t>
            </a:r>
            <a:r>
              <a:rPr lang="en-US" dirty="0" err="1"/>
              <a:t>movement,UI</a:t>
            </a:r>
            <a:r>
              <a:rPr lang="en-US" dirty="0"/>
              <a:t> Design)</a:t>
            </a:r>
          </a:p>
          <a:p>
            <a:r>
              <a:rPr lang="en-US" dirty="0"/>
              <a:t>Kevin Ronaldo 			(Design Model)</a:t>
            </a:r>
          </a:p>
          <a:p>
            <a:r>
              <a:rPr lang="en-US" dirty="0" err="1"/>
              <a:t>Dwika</a:t>
            </a:r>
            <a:r>
              <a:rPr lang="en-US" dirty="0"/>
              <a:t> </a:t>
            </a:r>
            <a:r>
              <a:rPr lang="en-US" dirty="0" err="1"/>
              <a:t>nurachman</a:t>
            </a:r>
            <a:r>
              <a:rPr lang="en-US" dirty="0"/>
              <a:t>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laksono</a:t>
            </a:r>
            <a:r>
              <a:rPr lang="en-US" dirty="0"/>
              <a:t>	(Design Track)</a:t>
            </a:r>
          </a:p>
          <a:p>
            <a:r>
              <a:rPr lang="en-US" dirty="0"/>
              <a:t>Vito </a:t>
            </a:r>
            <a:r>
              <a:rPr lang="en-US" dirty="0" err="1"/>
              <a:t>widigdo</a:t>
            </a:r>
            <a:r>
              <a:rPr lang="en-US" dirty="0"/>
              <a:t>			(Design Track)</a:t>
            </a:r>
          </a:p>
          <a:p>
            <a:r>
              <a:rPr lang="en-US" dirty="0" err="1"/>
              <a:t>Firza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R.			(Audio and </a:t>
            </a:r>
            <a:r>
              <a:rPr lang="en-US" dirty="0" err="1"/>
              <a:t>Sfx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87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Game Ide</a:t>
            </a:r>
          </a:p>
          <a:p>
            <a:r>
              <a:rPr lang="en-US" sz="2400" dirty="0"/>
              <a:t>Game Object</a:t>
            </a:r>
          </a:p>
          <a:p>
            <a:r>
              <a:rPr lang="en-US" sz="2400" dirty="0"/>
              <a:t>Game World</a:t>
            </a:r>
          </a:p>
          <a:p>
            <a:r>
              <a:rPr lang="en-US" sz="2400" dirty="0"/>
              <a:t>Game Play</a:t>
            </a:r>
          </a:p>
          <a:p>
            <a:r>
              <a:rPr lang="en-US" sz="24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2588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Game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Circuit Racing Game</a:t>
            </a:r>
          </a:p>
          <a:p>
            <a:r>
              <a:rPr lang="en-US" sz="2400" dirty="0"/>
              <a:t>Arcade Game </a:t>
            </a:r>
          </a:p>
        </p:txBody>
      </p:sp>
    </p:spTree>
    <p:extLst>
      <p:ext uri="{BB962C8B-B14F-4D97-AF65-F5344CB8AC3E}">
        <p14:creationId xmlns:p14="http://schemas.microsoft.com/office/powerpoint/2010/main" val="37955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Game Object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Car(Example)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EF034-A6EC-471C-8875-2B47CA884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04" y="1542785"/>
            <a:ext cx="6819389" cy="4351338"/>
          </a:xfrm>
        </p:spPr>
      </p:pic>
    </p:spTree>
    <p:extLst>
      <p:ext uri="{BB962C8B-B14F-4D97-AF65-F5344CB8AC3E}">
        <p14:creationId xmlns:p14="http://schemas.microsoft.com/office/powerpoint/2010/main" val="352157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1A56-129D-421A-B219-545A1BF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F9A5C-FEDE-4A7A-B5F5-FDB83B4E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Track </a:t>
            </a:r>
          </a:p>
        </p:txBody>
      </p:sp>
    </p:spTree>
    <p:extLst>
      <p:ext uri="{BB962C8B-B14F-4D97-AF65-F5344CB8AC3E}">
        <p14:creationId xmlns:p14="http://schemas.microsoft.com/office/powerpoint/2010/main" val="1191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F9A5C-FEDE-4A7A-B5F5-FDB83B4EE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Car </a:t>
            </a:r>
          </a:p>
        </p:txBody>
      </p:sp>
    </p:spTree>
    <p:extLst>
      <p:ext uri="{BB962C8B-B14F-4D97-AF65-F5344CB8AC3E}">
        <p14:creationId xmlns:p14="http://schemas.microsoft.com/office/powerpoint/2010/main" val="326227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Game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Circuit racing mode </a:t>
            </a:r>
          </a:p>
          <a:p>
            <a:pPr marL="0" indent="0">
              <a:buNone/>
            </a:pPr>
            <a:r>
              <a:rPr lang="en-US" sz="2400" dirty="0"/>
              <a:t> 	and user can upgrade the engine to be a faster and faster. And make you best of driver in the world.</a:t>
            </a:r>
          </a:p>
          <a:p>
            <a:r>
              <a:rPr lang="en-US" sz="2400" dirty="0"/>
              <a:t>Different map different difficult</a:t>
            </a:r>
          </a:p>
        </p:txBody>
      </p:sp>
    </p:spTree>
    <p:extLst>
      <p:ext uri="{BB962C8B-B14F-4D97-AF65-F5344CB8AC3E}">
        <p14:creationId xmlns:p14="http://schemas.microsoft.com/office/powerpoint/2010/main" val="371319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Web1280</Template>
  <TotalTime>202</TotalTime>
  <Words>188</Words>
  <Application>Microsoft Office PowerPoint</Application>
  <PresentationFormat>Widescreen</PresentationFormat>
  <Paragraphs>85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Arc Race</vt:lpstr>
      <vt:lpstr>Pembagian Tugas</vt:lpstr>
      <vt:lpstr>Contents</vt:lpstr>
      <vt:lpstr>Game Idea</vt:lpstr>
      <vt:lpstr>Game Object Car(Example)  </vt:lpstr>
      <vt:lpstr>UI Design</vt:lpstr>
      <vt:lpstr>UI Design</vt:lpstr>
      <vt:lpstr>UI Design</vt:lpstr>
      <vt:lpstr>Game World</vt:lpstr>
      <vt:lpstr>Game World</vt:lpstr>
      <vt:lpstr>Game World Design</vt:lpstr>
      <vt:lpstr>Game World Design</vt:lpstr>
      <vt:lpstr>Game World Design</vt:lpstr>
      <vt:lpstr>Game Play </vt:lpstr>
      <vt:lpstr>Tools</vt:lpstr>
      <vt:lpstr>Asset List</vt:lpstr>
      <vt:lpstr>Kendala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REXY AGUSTI</dc:creator>
  <cp:lastModifiedBy>REX</cp:lastModifiedBy>
  <cp:revision>33</cp:revision>
  <dcterms:created xsi:type="dcterms:W3CDTF">2017-10-02T05:25:57Z</dcterms:created>
  <dcterms:modified xsi:type="dcterms:W3CDTF">2019-06-21T10:42:23Z</dcterms:modified>
</cp:coreProperties>
</file>