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9" r:id="rId3"/>
    <p:sldId id="258" r:id="rId4"/>
    <p:sldId id="261" r:id="rId5"/>
    <p:sldId id="263" r:id="rId6"/>
    <p:sldId id="262" r:id="rId7"/>
    <p:sldId id="264" r:id="rId8"/>
    <p:sldId id="265" r:id="rId9"/>
    <p:sldId id="266" r:id="rId10"/>
    <p:sldId id="267" r:id="rId11"/>
    <p:sldId id="268" r:id="rId12"/>
    <p:sldId id="269" r:id="rId1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1pPr>
    <a:lvl2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2pPr>
    <a:lvl3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3pPr>
    <a:lvl4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4pPr>
    <a:lvl5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5pPr>
    <a:lvl6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6pPr>
    <a:lvl7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7pPr>
    <a:lvl8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8pPr>
    <a:lvl9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3"/>
    <p:restoredTop sz="93216"/>
  </p:normalViewPr>
  <p:slideViewPr>
    <p:cSldViewPr snapToGrid="0" snapToObjects="1">
      <p:cViewPr varScale="1">
        <p:scale>
          <a:sx n="60" d="100"/>
          <a:sy n="60" d="100"/>
        </p:scale>
        <p:origin x="140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3" name="Shape 163"/>
          <p:cNvSpPr>
            <a:spLocks noGrp="1" noRot="1" noChangeAspect="1"/>
          </p:cNvSpPr>
          <p:nvPr>
            <p:ph type="sldImg"/>
          </p:nvPr>
        </p:nvSpPr>
        <p:spPr>
          <a:xfrm>
            <a:off x="1143000" y="685800"/>
            <a:ext cx="4572000" cy="3429000"/>
          </a:xfrm>
          <a:prstGeom prst="rect">
            <a:avLst/>
          </a:prstGeom>
        </p:spPr>
        <p:txBody>
          <a:bodyPr/>
          <a:lstStyle/>
          <a:p>
            <a:endParaRPr/>
          </a:p>
        </p:txBody>
      </p:sp>
      <p:sp>
        <p:nvSpPr>
          <p:cNvPr id="164" name="Shape 16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标题与副标题">
    <p:bg>
      <p:bgPr>
        <a:solidFill>
          <a:srgbClr val="222222"/>
        </a:solidFill>
        <a:effectLst/>
      </p:bgPr>
    </p:bg>
    <p:spTree>
      <p:nvGrpSpPr>
        <p:cNvPr id="1" name=""/>
        <p:cNvGrpSpPr/>
        <p:nvPr/>
      </p:nvGrpSpPr>
      <p:grpSpPr>
        <a:xfrm>
          <a:off x="0" y="0"/>
          <a:ext cx="0" cy="0"/>
          <a:chOff x="0" y="0"/>
          <a:chExt cx="0" cy="0"/>
        </a:xfrm>
      </p:grpSpPr>
      <p:sp>
        <p:nvSpPr>
          <p:cNvPr id="12" name="线条"/>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13" name="标题文本"/>
          <p:cNvSpPr txBox="1">
            <a:spLocks noGrp="1"/>
          </p:cNvSpPr>
          <p:nvPr>
            <p:ph type="title"/>
          </p:nvPr>
        </p:nvSpPr>
        <p:spPr>
          <a:xfrm>
            <a:off x="406400" y="6426200"/>
            <a:ext cx="12192000" cy="2705100"/>
          </a:xfrm>
          <a:prstGeom prst="rect">
            <a:avLst/>
          </a:prstGeom>
        </p:spPr>
        <p:txBody>
          <a:bodyPr/>
          <a:lstStyle>
            <a:lvl1pPr>
              <a:spcBef>
                <a:spcPts val="0"/>
              </a:spcBef>
              <a:defRPr sz="17000"/>
            </a:lvl1pPr>
          </a:lstStyle>
          <a:p>
            <a:r>
              <a:t>标题文本</a:t>
            </a:r>
          </a:p>
        </p:txBody>
      </p:sp>
      <p:sp>
        <p:nvSpPr>
          <p:cNvPr id="14" name="正文级别 1…"/>
          <p:cNvSpPr txBox="1">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mn-lt"/>
                <a:ea typeface="+mn-ea"/>
                <a:cs typeface="+mn-cs"/>
                <a:sym typeface="Baskerville"/>
              </a:defRPr>
            </a:lvl1pPr>
            <a:lvl2pPr marL="0" indent="0">
              <a:lnSpc>
                <a:spcPct val="80000"/>
              </a:lnSpc>
              <a:spcBef>
                <a:spcPts val="2300"/>
              </a:spcBef>
              <a:buClrTx/>
              <a:buSzTx/>
              <a:buFontTx/>
              <a:buNone/>
              <a:defRPr sz="5400" cap="all">
                <a:solidFill>
                  <a:srgbClr val="A6AAA9"/>
                </a:solidFill>
                <a:latin typeface="+mn-lt"/>
                <a:ea typeface="+mn-ea"/>
                <a:cs typeface="+mn-cs"/>
                <a:sym typeface="Baskerville"/>
              </a:defRPr>
            </a:lvl2pPr>
            <a:lvl3pPr marL="0" indent="0">
              <a:lnSpc>
                <a:spcPct val="80000"/>
              </a:lnSpc>
              <a:spcBef>
                <a:spcPts val="2300"/>
              </a:spcBef>
              <a:buClrTx/>
              <a:buSzTx/>
              <a:buFontTx/>
              <a:buNone/>
              <a:defRPr sz="5400" cap="all">
                <a:solidFill>
                  <a:srgbClr val="A6AAA9"/>
                </a:solidFill>
                <a:latin typeface="+mn-lt"/>
                <a:ea typeface="+mn-ea"/>
                <a:cs typeface="+mn-cs"/>
                <a:sym typeface="Baskerville"/>
              </a:defRPr>
            </a:lvl3pPr>
            <a:lvl4pPr marL="0" indent="0">
              <a:lnSpc>
                <a:spcPct val="80000"/>
              </a:lnSpc>
              <a:spcBef>
                <a:spcPts val="2300"/>
              </a:spcBef>
              <a:buClrTx/>
              <a:buSzTx/>
              <a:buFontTx/>
              <a:buNone/>
              <a:defRPr sz="5400" cap="all">
                <a:solidFill>
                  <a:srgbClr val="A6AAA9"/>
                </a:solidFill>
                <a:latin typeface="+mn-lt"/>
                <a:ea typeface="+mn-ea"/>
                <a:cs typeface="+mn-cs"/>
                <a:sym typeface="Baskerville"/>
              </a:defRPr>
            </a:lvl4pPr>
            <a:lvl5pPr marL="0" indent="0">
              <a:lnSpc>
                <a:spcPct val="80000"/>
              </a:lnSpc>
              <a:spcBef>
                <a:spcPts val="2300"/>
              </a:spcBef>
              <a:buClrTx/>
              <a:buSzTx/>
              <a:buFontTx/>
              <a:buNone/>
              <a:defRPr sz="5400" cap="all">
                <a:solidFill>
                  <a:srgbClr val="A6AAA9"/>
                </a:solidFill>
                <a:latin typeface="+mn-lt"/>
                <a:ea typeface="+mn-ea"/>
                <a:cs typeface="+mn-cs"/>
                <a:sym typeface="Baskerville"/>
              </a:defRPr>
            </a:lvl5pPr>
          </a:lstStyle>
          <a:p>
            <a:r>
              <a:t>正文级别 1</a:t>
            </a:r>
          </a:p>
          <a:p>
            <a:pPr lvl="1"/>
            <a:r>
              <a:t>正文级别 2</a:t>
            </a:r>
          </a:p>
          <a:p>
            <a:pPr lvl="2"/>
            <a:r>
              <a:t>正文级别 3</a:t>
            </a:r>
          </a:p>
          <a:p>
            <a:pPr lvl="3"/>
            <a:r>
              <a:t>正文级别 4</a:t>
            </a:r>
          </a:p>
          <a:p>
            <a:pPr lvl="4"/>
            <a:r>
              <a:t>正文级别 5</a:t>
            </a:r>
          </a:p>
        </p:txBody>
      </p:sp>
      <p:sp>
        <p:nvSpPr>
          <p:cNvPr id="15" name="幻灯片编号"/>
          <p:cNvSpPr txBox="1">
            <a:spLocks noGrp="1"/>
          </p:cNvSpPr>
          <p:nvPr>
            <p:ph type="sldNum" sz="quarter" idx="2"/>
          </p:nvPr>
        </p:nvSpPr>
        <p:spPr>
          <a:xfrm>
            <a:off x="12182237" y="431800"/>
            <a:ext cx="419101"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照片 - 3 联">
    <p:bg>
      <p:bgPr>
        <a:solidFill>
          <a:srgbClr val="222222"/>
        </a:solidFill>
        <a:effectLst/>
      </p:bgPr>
    </p:bg>
    <p:spTree>
      <p:nvGrpSpPr>
        <p:cNvPr id="1" name=""/>
        <p:cNvGrpSpPr/>
        <p:nvPr/>
      </p:nvGrpSpPr>
      <p:grpSpPr>
        <a:xfrm>
          <a:off x="0" y="0"/>
          <a:ext cx="0" cy="0"/>
          <a:chOff x="0" y="0"/>
          <a:chExt cx="0" cy="0"/>
        </a:xfrm>
      </p:grpSpPr>
      <p:sp>
        <p:nvSpPr>
          <p:cNvPr id="111" name="图像"/>
          <p:cNvSpPr>
            <a:spLocks noGrp="1"/>
          </p:cNvSpPr>
          <p:nvPr>
            <p:ph type="pic" sz="half" idx="13"/>
          </p:nvPr>
        </p:nvSpPr>
        <p:spPr>
          <a:xfrm>
            <a:off x="6503154" y="0"/>
            <a:ext cx="6502401" cy="4864100"/>
          </a:xfrm>
          <a:prstGeom prst="rect">
            <a:avLst/>
          </a:prstGeom>
        </p:spPr>
        <p:txBody>
          <a:bodyPr lIns="91439" tIns="45719" rIns="91439" bIns="45719">
            <a:noAutofit/>
          </a:bodyPr>
          <a:lstStyle/>
          <a:p>
            <a:endParaRPr/>
          </a:p>
        </p:txBody>
      </p:sp>
      <p:sp>
        <p:nvSpPr>
          <p:cNvPr id="112" name="图像"/>
          <p:cNvSpPr>
            <a:spLocks noGrp="1"/>
          </p:cNvSpPr>
          <p:nvPr>
            <p:ph type="pic" sz="half" idx="14"/>
          </p:nvPr>
        </p:nvSpPr>
        <p:spPr>
          <a:xfrm>
            <a:off x="6502400" y="4902200"/>
            <a:ext cx="6502400" cy="4864100"/>
          </a:xfrm>
          <a:prstGeom prst="rect">
            <a:avLst/>
          </a:prstGeom>
        </p:spPr>
        <p:txBody>
          <a:bodyPr lIns="91439" tIns="45719" rIns="91439" bIns="45719">
            <a:noAutofit/>
          </a:bodyPr>
          <a:lstStyle/>
          <a:p>
            <a:endParaRPr/>
          </a:p>
        </p:txBody>
      </p:sp>
      <p:sp>
        <p:nvSpPr>
          <p:cNvPr id="113" name="图像"/>
          <p:cNvSpPr>
            <a:spLocks noGrp="1"/>
          </p:cNvSpPr>
          <p:nvPr>
            <p:ph type="pic" idx="15"/>
          </p:nvPr>
        </p:nvSpPr>
        <p:spPr>
          <a:xfrm>
            <a:off x="0" y="0"/>
            <a:ext cx="6468534" cy="9753600"/>
          </a:xfrm>
          <a:prstGeom prst="rect">
            <a:avLst/>
          </a:prstGeom>
        </p:spPr>
        <p:txBody>
          <a:bodyPr lIns="91439" tIns="45719" rIns="91439" bIns="45719">
            <a:noAutofit/>
          </a:bodyPr>
          <a:lstStyle/>
          <a:p>
            <a:endParaRPr/>
          </a:p>
        </p:txBody>
      </p:sp>
      <p:sp>
        <p:nvSpPr>
          <p:cNvPr id="11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引文">
    <p:bg>
      <p:bgPr>
        <a:solidFill>
          <a:srgbClr val="222222"/>
        </a:solidFill>
        <a:effectLst/>
      </p:bgPr>
    </p:bg>
    <p:spTree>
      <p:nvGrpSpPr>
        <p:cNvPr id="1" name=""/>
        <p:cNvGrpSpPr/>
        <p:nvPr/>
      </p:nvGrpSpPr>
      <p:grpSpPr>
        <a:xfrm>
          <a:off x="0" y="0"/>
          <a:ext cx="0" cy="0"/>
          <a:chOff x="0" y="0"/>
          <a:chExt cx="0" cy="0"/>
        </a:xfrm>
      </p:grpSpPr>
      <p:sp>
        <p:nvSpPr>
          <p:cNvPr id="121" name="矩形标注"/>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sz="2800" b="1" cap="all">
                <a:solidFill>
                  <a:srgbClr val="FFFFFF"/>
                </a:solidFill>
                <a:latin typeface="+mn-lt"/>
                <a:ea typeface="+mn-ea"/>
                <a:cs typeface="+mn-cs"/>
                <a:sym typeface="Baskerville"/>
              </a:defRPr>
            </a:pPr>
            <a:endParaRPr/>
          </a:p>
        </p:txBody>
      </p:sp>
      <p:sp>
        <p:nvSpPr>
          <p:cNvPr id="122" name="在此键入引文。"/>
          <p:cNvSpPr txBox="1">
            <a:spLocks noGrp="1"/>
          </p:cNvSpPr>
          <p:nvPr>
            <p:ph type="body" sz="quarter" idx="13"/>
          </p:nvPr>
        </p:nvSpPr>
        <p:spPr>
          <a:xfrm>
            <a:off x="889000" y="2908300"/>
            <a:ext cx="11226800" cy="1778000"/>
          </a:xfrm>
          <a:prstGeom prst="rect">
            <a:avLst/>
          </a:prstGeom>
        </p:spPr>
        <p:txBody>
          <a:bodyPr>
            <a:spAutoFit/>
          </a:bodyPr>
          <a:lstStyle>
            <a:lvl1pPr marL="0" indent="0">
              <a:lnSpc>
                <a:spcPct val="80000"/>
              </a:lnSpc>
              <a:spcBef>
                <a:spcPts val="0"/>
              </a:spcBef>
              <a:buClrTx/>
              <a:buSzTx/>
              <a:buFontTx/>
              <a:buNone/>
              <a:defRPr sz="9400" b="1" cap="all">
                <a:solidFill>
                  <a:srgbClr val="FFFFFF"/>
                </a:solidFill>
                <a:latin typeface="+mn-lt"/>
                <a:ea typeface="+mn-ea"/>
                <a:cs typeface="+mn-cs"/>
                <a:sym typeface="Baskerville"/>
              </a:defRPr>
            </a:lvl1pPr>
          </a:lstStyle>
          <a:p>
            <a:r>
              <a:t>在此键入引文。</a:t>
            </a:r>
          </a:p>
        </p:txBody>
      </p:sp>
      <p:sp>
        <p:nvSpPr>
          <p:cNvPr id="123" name="Johnny Appleseed"/>
          <p:cNvSpPr txBox="1">
            <a:spLocks noGrp="1"/>
          </p:cNvSpPr>
          <p:nvPr>
            <p:ph type="body" sz="quarter" idx="14"/>
          </p:nvPr>
        </p:nvSpPr>
        <p:spPr>
          <a:xfrm>
            <a:off x="406400" y="7789333"/>
            <a:ext cx="12192000" cy="977901"/>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Baskerville"/>
              </a:defRPr>
            </a:lvl1pPr>
          </a:lstStyle>
          <a:p>
            <a:r>
              <a:t>Johnny Appleseed</a:t>
            </a:r>
          </a:p>
        </p:txBody>
      </p:sp>
      <p:sp>
        <p:nvSpPr>
          <p:cNvPr id="124" name="文本"/>
          <p:cNvSpPr txBox="1">
            <a:spLocks noGrp="1"/>
          </p:cNvSpPr>
          <p:nvPr>
            <p:ph type="body" sz="quarter" idx="15"/>
          </p:nvPr>
        </p:nvSpPr>
        <p:spPr>
          <a:xfrm>
            <a:off x="406400" y="393700"/>
            <a:ext cx="11176000" cy="520701"/>
          </a:xfrm>
          <a:prstGeom prst="rect">
            <a:avLst/>
          </a:prstGeom>
        </p:spPr>
        <p:txBody>
          <a:bodyPr anchor="b">
            <a:spAutoFit/>
          </a:bodyPr>
          <a:lstStyle>
            <a:lvl1pPr marL="0" indent="0" defTabSz="457200">
              <a:lnSpc>
                <a:spcPct val="80000"/>
              </a:lnSpc>
              <a:spcBef>
                <a:spcPts val="0"/>
              </a:spcBef>
              <a:buClrTx/>
              <a:buSzTx/>
              <a:buFontTx/>
              <a:buNone/>
              <a:defRPr sz="2400" b="1" cap="all" spc="120">
                <a:latin typeface="+mn-lt"/>
                <a:ea typeface="+mn-ea"/>
                <a:cs typeface="+mn-cs"/>
                <a:sym typeface="Baskerville"/>
              </a:defRPr>
            </a:lvl1pPr>
          </a:lstStyle>
          <a:p>
            <a:r>
              <a:t>文本</a:t>
            </a:r>
          </a:p>
        </p:txBody>
      </p:sp>
      <p:sp>
        <p:nvSpPr>
          <p:cNvPr id="12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引文（备选）">
    <p:bg>
      <p:bgPr>
        <a:solidFill>
          <a:schemeClr val="accent1"/>
        </a:solidFill>
        <a:effectLst/>
      </p:bgPr>
    </p:bg>
    <p:spTree>
      <p:nvGrpSpPr>
        <p:cNvPr id="1" name=""/>
        <p:cNvGrpSpPr/>
        <p:nvPr/>
      </p:nvGrpSpPr>
      <p:grpSpPr>
        <a:xfrm>
          <a:off x="0" y="0"/>
          <a:ext cx="0" cy="0"/>
          <a:chOff x="0" y="0"/>
          <a:chExt cx="0" cy="0"/>
        </a:xfrm>
      </p:grpSpPr>
      <p:sp>
        <p:nvSpPr>
          <p:cNvPr id="132" name="在此键入引文。"/>
          <p:cNvSpPr txBox="1">
            <a:spLocks noGrp="1"/>
          </p:cNvSpPr>
          <p:nvPr>
            <p:ph type="body" sz="quarter" idx="13"/>
          </p:nvPr>
        </p:nvSpPr>
        <p:spPr>
          <a:xfrm>
            <a:off x="5892800" y="2641600"/>
            <a:ext cx="6705600" cy="3119121"/>
          </a:xfrm>
          <a:prstGeom prst="rect">
            <a:avLst/>
          </a:prstGeom>
        </p:spPr>
        <p:txBody>
          <a:bodyPr>
            <a:spAutoFit/>
          </a:bodyPr>
          <a:lstStyle>
            <a:lvl1pPr marL="0" indent="0">
              <a:lnSpc>
                <a:spcPct val="80000"/>
              </a:lnSpc>
              <a:spcBef>
                <a:spcPts val="0"/>
              </a:spcBef>
              <a:buClrTx/>
              <a:buSzTx/>
              <a:buFontTx/>
              <a:buNone/>
              <a:defRPr sz="9400" b="1" cap="all">
                <a:solidFill>
                  <a:srgbClr val="FFFFFF"/>
                </a:solidFill>
                <a:latin typeface="+mn-lt"/>
                <a:ea typeface="+mn-ea"/>
                <a:cs typeface="+mn-cs"/>
                <a:sym typeface="Baskerville"/>
              </a:defRPr>
            </a:lvl1pPr>
          </a:lstStyle>
          <a:p>
            <a:r>
              <a:t>在此键入引文。</a:t>
            </a:r>
          </a:p>
        </p:txBody>
      </p:sp>
      <p:sp>
        <p:nvSpPr>
          <p:cNvPr id="133" name="图像"/>
          <p:cNvSpPr>
            <a:spLocks noGrp="1"/>
          </p:cNvSpPr>
          <p:nvPr>
            <p:ph type="pic" idx="14"/>
          </p:nvPr>
        </p:nvSpPr>
        <p:spPr>
          <a:xfrm>
            <a:off x="0" y="0"/>
            <a:ext cx="5486400" cy="9753600"/>
          </a:xfrm>
          <a:prstGeom prst="rect">
            <a:avLst/>
          </a:prstGeom>
        </p:spPr>
        <p:txBody>
          <a:bodyPr lIns="91439" tIns="45719" rIns="91439" bIns="45719">
            <a:noAutofit/>
          </a:bodyPr>
          <a:lstStyle/>
          <a:p>
            <a:endParaRPr/>
          </a:p>
        </p:txBody>
      </p:sp>
      <p:sp>
        <p:nvSpPr>
          <p:cNvPr id="134" name="Johnny Appleseed"/>
          <p:cNvSpPr txBox="1">
            <a:spLocks noGrp="1"/>
          </p:cNvSpPr>
          <p:nvPr>
            <p:ph type="body" sz="quarter" idx="15"/>
          </p:nvPr>
        </p:nvSpPr>
        <p:spPr>
          <a:xfrm>
            <a:off x="5892800" y="7732183"/>
            <a:ext cx="6705600" cy="977901"/>
          </a:xfrm>
          <a:prstGeom prst="rect">
            <a:avLst/>
          </a:prstGeom>
        </p:spPr>
        <p:txBody>
          <a:bodyPr anchor="ctr">
            <a:spAutoFit/>
          </a:bodyPr>
          <a:lstStyle>
            <a:lvl1pPr marL="0" indent="0" defTabSz="457200">
              <a:spcBef>
                <a:spcPts val="0"/>
              </a:spcBef>
              <a:buClrTx/>
              <a:buSzTx/>
              <a:buFontTx/>
              <a:buNone/>
              <a:defRPr sz="6000" b="1">
                <a:solidFill>
                  <a:srgbClr val="232323"/>
                </a:solidFill>
                <a:latin typeface="+mn-lt"/>
                <a:ea typeface="+mn-ea"/>
                <a:cs typeface="+mn-cs"/>
                <a:sym typeface="Baskerville"/>
              </a:defRPr>
            </a:lvl1pPr>
          </a:lstStyle>
          <a:p>
            <a:r>
              <a:t>Johnny Appleseed</a:t>
            </a:r>
          </a:p>
        </p:txBody>
      </p:sp>
      <p:sp>
        <p:nvSpPr>
          <p:cNvPr id="13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照片">
    <p:bg>
      <p:bgPr>
        <a:solidFill>
          <a:srgbClr val="222222"/>
        </a:solidFill>
        <a:effectLst/>
      </p:bgPr>
    </p:bg>
    <p:spTree>
      <p:nvGrpSpPr>
        <p:cNvPr id="1" name=""/>
        <p:cNvGrpSpPr/>
        <p:nvPr/>
      </p:nvGrpSpPr>
      <p:grpSpPr>
        <a:xfrm>
          <a:off x="0" y="0"/>
          <a:ext cx="0" cy="0"/>
          <a:chOff x="0" y="0"/>
          <a:chExt cx="0" cy="0"/>
        </a:xfrm>
      </p:grpSpPr>
      <p:sp>
        <p:nvSpPr>
          <p:cNvPr id="142" name="图像"/>
          <p:cNvSpPr>
            <a:spLocks noGrp="1"/>
          </p:cNvSpPr>
          <p:nvPr>
            <p:ph type="pic" idx="13"/>
          </p:nvPr>
        </p:nvSpPr>
        <p:spPr>
          <a:xfrm>
            <a:off x="0" y="0"/>
            <a:ext cx="13004800" cy="9753600"/>
          </a:xfrm>
          <a:prstGeom prst="rect">
            <a:avLst/>
          </a:prstGeom>
        </p:spPr>
        <p:txBody>
          <a:bodyPr lIns="91439" tIns="45719" rIns="91439" bIns="45719">
            <a:noAutofit/>
          </a:bodyPr>
          <a:lstStyle/>
          <a:p>
            <a:endParaRPr/>
          </a:p>
        </p:txBody>
      </p:sp>
      <p:sp>
        <p:nvSpPr>
          <p:cNvPr id="14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空白（备选）">
    <p:spTree>
      <p:nvGrpSpPr>
        <p:cNvPr id="1" name=""/>
        <p:cNvGrpSpPr/>
        <p:nvPr/>
      </p:nvGrpSpPr>
      <p:grpSpPr>
        <a:xfrm>
          <a:off x="0" y="0"/>
          <a:ext cx="0" cy="0"/>
          <a:chOff x="0" y="0"/>
          <a:chExt cx="0" cy="0"/>
        </a:xfrm>
      </p:grpSpPr>
      <p:sp>
        <p:nvSpPr>
          <p:cNvPr id="157"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照片 - 水平">
    <p:bg>
      <p:bgPr>
        <a:solidFill>
          <a:srgbClr val="222222"/>
        </a:solidFill>
        <a:effectLst/>
      </p:bgPr>
    </p:bg>
    <p:spTree>
      <p:nvGrpSpPr>
        <p:cNvPr id="1" name=""/>
        <p:cNvGrpSpPr/>
        <p:nvPr/>
      </p:nvGrpSpPr>
      <p:grpSpPr>
        <a:xfrm>
          <a:off x="0" y="0"/>
          <a:ext cx="0" cy="0"/>
          <a:chOff x="0" y="0"/>
          <a:chExt cx="0" cy="0"/>
        </a:xfrm>
      </p:grpSpPr>
      <p:sp>
        <p:nvSpPr>
          <p:cNvPr id="22" name="图像"/>
          <p:cNvSpPr>
            <a:spLocks noGrp="1"/>
          </p:cNvSpPr>
          <p:nvPr>
            <p:ph type="pic" idx="13"/>
          </p:nvPr>
        </p:nvSpPr>
        <p:spPr>
          <a:xfrm>
            <a:off x="0" y="0"/>
            <a:ext cx="13004800" cy="9753600"/>
          </a:xfrm>
          <a:prstGeom prst="rect">
            <a:avLst/>
          </a:prstGeom>
        </p:spPr>
        <p:txBody>
          <a:bodyPr lIns="91439" tIns="45719" rIns="91439" bIns="45719">
            <a:noAutofit/>
          </a:bodyPr>
          <a:lstStyle/>
          <a:p>
            <a:endParaRPr/>
          </a:p>
        </p:txBody>
      </p:sp>
      <p:sp>
        <p:nvSpPr>
          <p:cNvPr id="23" name="线条"/>
          <p:cNvSpPr>
            <a:spLocks noGrp="1"/>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endParaRPr/>
          </a:p>
        </p:txBody>
      </p:sp>
      <p:sp>
        <p:nvSpPr>
          <p:cNvPr id="24" name="标题文本"/>
          <p:cNvSpPr txBox="1">
            <a:spLocks noGrp="1"/>
          </p:cNvSpPr>
          <p:nvPr>
            <p:ph type="title"/>
          </p:nvPr>
        </p:nvSpPr>
        <p:spPr>
          <a:xfrm>
            <a:off x="406400" y="6426200"/>
            <a:ext cx="12192000" cy="2705100"/>
          </a:xfrm>
          <a:prstGeom prst="rect">
            <a:avLst/>
          </a:prstGeom>
        </p:spPr>
        <p:txBody>
          <a:bodyPr/>
          <a:lstStyle>
            <a:lvl1pPr>
              <a:spcBef>
                <a:spcPts val="0"/>
              </a:spcBef>
              <a:defRPr sz="17000"/>
            </a:lvl1pPr>
          </a:lstStyle>
          <a:p>
            <a:r>
              <a:t>标题文本</a:t>
            </a:r>
          </a:p>
        </p:txBody>
      </p:sp>
      <p:sp>
        <p:nvSpPr>
          <p:cNvPr id="25" name="正文级别 1…"/>
          <p:cNvSpPr txBox="1">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mn-lt"/>
                <a:ea typeface="+mn-ea"/>
                <a:cs typeface="+mn-cs"/>
                <a:sym typeface="Baskerville"/>
              </a:defRPr>
            </a:lvl1pPr>
            <a:lvl2pPr marL="0" indent="0">
              <a:lnSpc>
                <a:spcPct val="80000"/>
              </a:lnSpc>
              <a:spcBef>
                <a:spcPts val="2300"/>
              </a:spcBef>
              <a:buClrTx/>
              <a:buSzTx/>
              <a:buFontTx/>
              <a:buNone/>
              <a:defRPr sz="5400" cap="all">
                <a:solidFill>
                  <a:srgbClr val="A6AAA9"/>
                </a:solidFill>
                <a:latin typeface="+mn-lt"/>
                <a:ea typeface="+mn-ea"/>
                <a:cs typeface="+mn-cs"/>
                <a:sym typeface="Baskerville"/>
              </a:defRPr>
            </a:lvl2pPr>
            <a:lvl3pPr marL="0" indent="0">
              <a:lnSpc>
                <a:spcPct val="80000"/>
              </a:lnSpc>
              <a:spcBef>
                <a:spcPts val="2300"/>
              </a:spcBef>
              <a:buClrTx/>
              <a:buSzTx/>
              <a:buFontTx/>
              <a:buNone/>
              <a:defRPr sz="5400" cap="all">
                <a:solidFill>
                  <a:srgbClr val="A6AAA9"/>
                </a:solidFill>
                <a:latin typeface="+mn-lt"/>
                <a:ea typeface="+mn-ea"/>
                <a:cs typeface="+mn-cs"/>
                <a:sym typeface="Baskerville"/>
              </a:defRPr>
            </a:lvl3pPr>
            <a:lvl4pPr marL="0" indent="0">
              <a:lnSpc>
                <a:spcPct val="80000"/>
              </a:lnSpc>
              <a:spcBef>
                <a:spcPts val="2300"/>
              </a:spcBef>
              <a:buClrTx/>
              <a:buSzTx/>
              <a:buFontTx/>
              <a:buNone/>
              <a:defRPr sz="5400" cap="all">
                <a:solidFill>
                  <a:srgbClr val="A6AAA9"/>
                </a:solidFill>
                <a:latin typeface="+mn-lt"/>
                <a:ea typeface="+mn-ea"/>
                <a:cs typeface="+mn-cs"/>
                <a:sym typeface="Baskerville"/>
              </a:defRPr>
            </a:lvl4pPr>
            <a:lvl5pPr marL="0" indent="0">
              <a:lnSpc>
                <a:spcPct val="80000"/>
              </a:lnSpc>
              <a:spcBef>
                <a:spcPts val="2300"/>
              </a:spcBef>
              <a:buClrTx/>
              <a:buSzTx/>
              <a:buFontTx/>
              <a:buNone/>
              <a:defRPr sz="5400" cap="all">
                <a:solidFill>
                  <a:srgbClr val="A6AAA9"/>
                </a:solidFill>
                <a:latin typeface="+mn-lt"/>
                <a:ea typeface="+mn-ea"/>
                <a:cs typeface="+mn-cs"/>
                <a:sym typeface="Baskerville"/>
              </a:defRPr>
            </a:lvl5pPr>
          </a:lstStyle>
          <a:p>
            <a:r>
              <a:t>正文级别 1</a:t>
            </a:r>
          </a:p>
          <a:p>
            <a:pPr lvl="1"/>
            <a:r>
              <a:t>正文级别 2</a:t>
            </a:r>
          </a:p>
          <a:p>
            <a:pPr lvl="2"/>
            <a:r>
              <a:t>正文级别 3</a:t>
            </a:r>
          </a:p>
          <a:p>
            <a:pPr lvl="3"/>
            <a:r>
              <a:t>正文级别 4</a:t>
            </a:r>
          </a:p>
          <a:p>
            <a:pPr lvl="4"/>
            <a:r>
              <a:t>正文级别 5</a:t>
            </a:r>
          </a:p>
        </p:txBody>
      </p:sp>
      <p:sp>
        <p:nvSpPr>
          <p:cNvPr id="26" name="幻灯片编号"/>
          <p:cNvSpPr txBox="1">
            <a:spLocks noGrp="1"/>
          </p:cNvSpPr>
          <p:nvPr>
            <p:ph type="sldNum" sz="quarter" idx="2"/>
          </p:nvPr>
        </p:nvSpPr>
        <p:spPr>
          <a:xfrm>
            <a:off x="12182237" y="431800"/>
            <a:ext cx="419101"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标题与副标题（备选）">
    <p:spTree>
      <p:nvGrpSpPr>
        <p:cNvPr id="1" name=""/>
        <p:cNvGrpSpPr/>
        <p:nvPr/>
      </p:nvGrpSpPr>
      <p:grpSpPr>
        <a:xfrm>
          <a:off x="0" y="0"/>
          <a:ext cx="0" cy="0"/>
          <a:chOff x="0" y="0"/>
          <a:chExt cx="0" cy="0"/>
        </a:xfrm>
      </p:grpSpPr>
      <p:sp>
        <p:nvSpPr>
          <p:cNvPr id="33" name="线条"/>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34" name="标题文本"/>
          <p:cNvSpPr txBox="1">
            <a:spLocks noGrp="1"/>
          </p:cNvSpPr>
          <p:nvPr>
            <p:ph type="title"/>
          </p:nvPr>
        </p:nvSpPr>
        <p:spPr>
          <a:xfrm>
            <a:off x="406400" y="6426200"/>
            <a:ext cx="12192000" cy="2705100"/>
          </a:xfrm>
          <a:prstGeom prst="rect">
            <a:avLst/>
          </a:prstGeom>
        </p:spPr>
        <p:txBody>
          <a:bodyPr/>
          <a:lstStyle>
            <a:lvl1pPr>
              <a:spcBef>
                <a:spcPts val="0"/>
              </a:spcBef>
              <a:defRPr sz="17000"/>
            </a:lvl1pPr>
          </a:lstStyle>
          <a:p>
            <a:r>
              <a:t>标题文本</a:t>
            </a:r>
          </a:p>
        </p:txBody>
      </p:sp>
      <p:sp>
        <p:nvSpPr>
          <p:cNvPr id="35" name="正文级别 1…"/>
          <p:cNvSpPr txBox="1">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mn-lt"/>
                <a:ea typeface="+mn-ea"/>
                <a:cs typeface="+mn-cs"/>
                <a:sym typeface="Baskerville"/>
              </a:defRPr>
            </a:lvl1pPr>
            <a:lvl2pPr marL="0" indent="0">
              <a:lnSpc>
                <a:spcPct val="80000"/>
              </a:lnSpc>
              <a:spcBef>
                <a:spcPts val="2300"/>
              </a:spcBef>
              <a:buClrTx/>
              <a:buSzTx/>
              <a:buFontTx/>
              <a:buNone/>
              <a:defRPr sz="5400" cap="all">
                <a:solidFill>
                  <a:srgbClr val="A6AAA9"/>
                </a:solidFill>
                <a:latin typeface="+mn-lt"/>
                <a:ea typeface="+mn-ea"/>
                <a:cs typeface="+mn-cs"/>
                <a:sym typeface="Baskerville"/>
              </a:defRPr>
            </a:lvl2pPr>
            <a:lvl3pPr marL="0" indent="0">
              <a:lnSpc>
                <a:spcPct val="80000"/>
              </a:lnSpc>
              <a:spcBef>
                <a:spcPts val="2300"/>
              </a:spcBef>
              <a:buClrTx/>
              <a:buSzTx/>
              <a:buFontTx/>
              <a:buNone/>
              <a:defRPr sz="5400" cap="all">
                <a:solidFill>
                  <a:srgbClr val="A6AAA9"/>
                </a:solidFill>
                <a:latin typeface="+mn-lt"/>
                <a:ea typeface="+mn-ea"/>
                <a:cs typeface="+mn-cs"/>
                <a:sym typeface="Baskerville"/>
              </a:defRPr>
            </a:lvl3pPr>
            <a:lvl4pPr marL="0" indent="0">
              <a:lnSpc>
                <a:spcPct val="80000"/>
              </a:lnSpc>
              <a:spcBef>
                <a:spcPts val="2300"/>
              </a:spcBef>
              <a:buClrTx/>
              <a:buSzTx/>
              <a:buFontTx/>
              <a:buNone/>
              <a:defRPr sz="5400" cap="all">
                <a:solidFill>
                  <a:srgbClr val="A6AAA9"/>
                </a:solidFill>
                <a:latin typeface="+mn-lt"/>
                <a:ea typeface="+mn-ea"/>
                <a:cs typeface="+mn-cs"/>
                <a:sym typeface="Baskerville"/>
              </a:defRPr>
            </a:lvl4pPr>
            <a:lvl5pPr marL="0" indent="0">
              <a:lnSpc>
                <a:spcPct val="80000"/>
              </a:lnSpc>
              <a:spcBef>
                <a:spcPts val="2300"/>
              </a:spcBef>
              <a:buClrTx/>
              <a:buSzTx/>
              <a:buFontTx/>
              <a:buNone/>
              <a:defRPr sz="5400" cap="all">
                <a:solidFill>
                  <a:srgbClr val="A6AAA9"/>
                </a:solidFill>
                <a:latin typeface="+mn-lt"/>
                <a:ea typeface="+mn-ea"/>
                <a:cs typeface="+mn-cs"/>
                <a:sym typeface="Baskerville"/>
              </a:defRPr>
            </a:lvl5pPr>
          </a:lstStyle>
          <a:p>
            <a:r>
              <a:t>正文级别 1</a:t>
            </a:r>
          </a:p>
          <a:p>
            <a:pPr lvl="1"/>
            <a:r>
              <a:t>正文级别 2</a:t>
            </a:r>
          </a:p>
          <a:p>
            <a:pPr lvl="2"/>
            <a:r>
              <a:t>正文级别 3</a:t>
            </a:r>
          </a:p>
          <a:p>
            <a:pPr lvl="3"/>
            <a:r>
              <a:t>正文级别 4</a:t>
            </a:r>
          </a:p>
          <a:p>
            <a:pPr lvl="4"/>
            <a:r>
              <a:t>正文级别 5</a:t>
            </a:r>
          </a:p>
        </p:txBody>
      </p:sp>
      <p:sp>
        <p:nvSpPr>
          <p:cNvPr id="36" name="幻灯片编号"/>
          <p:cNvSpPr txBox="1">
            <a:spLocks noGrp="1"/>
          </p:cNvSpPr>
          <p:nvPr>
            <p:ph type="sldNum" sz="quarter" idx="2"/>
          </p:nvPr>
        </p:nvSpPr>
        <p:spPr>
          <a:xfrm>
            <a:off x="12149656" y="419100"/>
            <a:ext cx="419101"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标题 - 居中">
    <p:bg>
      <p:bgPr>
        <a:solidFill>
          <a:srgbClr val="222222"/>
        </a:solidFill>
        <a:effectLst/>
      </p:bgPr>
    </p:bg>
    <p:spTree>
      <p:nvGrpSpPr>
        <p:cNvPr id="1" name=""/>
        <p:cNvGrpSpPr/>
        <p:nvPr/>
      </p:nvGrpSpPr>
      <p:grpSpPr>
        <a:xfrm>
          <a:off x="0" y="0"/>
          <a:ext cx="0" cy="0"/>
          <a:chOff x="0" y="0"/>
          <a:chExt cx="0" cy="0"/>
        </a:xfrm>
      </p:grpSpPr>
      <p:sp>
        <p:nvSpPr>
          <p:cNvPr id="43" name="标题文本"/>
          <p:cNvSpPr txBox="1">
            <a:spLocks noGrp="1"/>
          </p:cNvSpPr>
          <p:nvPr>
            <p:ph type="title"/>
          </p:nvPr>
        </p:nvSpPr>
        <p:spPr>
          <a:xfrm>
            <a:off x="406400" y="4038600"/>
            <a:ext cx="12192000" cy="4521200"/>
          </a:xfrm>
          <a:prstGeom prst="rect">
            <a:avLst/>
          </a:prstGeom>
        </p:spPr>
        <p:txBody>
          <a:bodyPr/>
          <a:lstStyle>
            <a:lvl1pPr>
              <a:spcBef>
                <a:spcPts val="0"/>
              </a:spcBef>
              <a:defRPr sz="17000"/>
            </a:lvl1pPr>
          </a:lstStyle>
          <a:p>
            <a:r>
              <a:t>标题文本</a:t>
            </a:r>
          </a:p>
        </p:txBody>
      </p:sp>
      <p:sp>
        <p:nvSpPr>
          <p:cNvPr id="44" name="幻灯片编号"/>
          <p:cNvSpPr txBox="1">
            <a:spLocks noGrp="1"/>
          </p:cNvSpPr>
          <p:nvPr>
            <p:ph type="sldNum" sz="quarter" idx="2"/>
          </p:nvPr>
        </p:nvSpPr>
        <p:spPr>
          <a:xfrm>
            <a:off x="12182237" y="431800"/>
            <a:ext cx="419101"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照片 - 垂直">
    <p:bg>
      <p:bgPr>
        <a:solidFill>
          <a:srgbClr val="222222"/>
        </a:solidFill>
        <a:effectLst/>
      </p:bgPr>
    </p:bg>
    <p:spTree>
      <p:nvGrpSpPr>
        <p:cNvPr id="1" name=""/>
        <p:cNvGrpSpPr/>
        <p:nvPr/>
      </p:nvGrpSpPr>
      <p:grpSpPr>
        <a:xfrm>
          <a:off x="0" y="0"/>
          <a:ext cx="0" cy="0"/>
          <a:chOff x="0" y="0"/>
          <a:chExt cx="0" cy="0"/>
        </a:xfrm>
      </p:grpSpPr>
      <p:sp>
        <p:nvSpPr>
          <p:cNvPr id="51" name="线条"/>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52" name="图像"/>
          <p:cNvSpPr>
            <a:spLocks noGrp="1"/>
          </p:cNvSpPr>
          <p:nvPr>
            <p:ph type="pic" idx="13"/>
          </p:nvPr>
        </p:nvSpPr>
        <p:spPr>
          <a:xfrm>
            <a:off x="0" y="0"/>
            <a:ext cx="5486400" cy="9753600"/>
          </a:xfrm>
          <a:prstGeom prst="rect">
            <a:avLst/>
          </a:prstGeom>
        </p:spPr>
        <p:txBody>
          <a:bodyPr lIns="91439" tIns="45719" rIns="91439" bIns="45719">
            <a:noAutofit/>
          </a:bodyPr>
          <a:lstStyle/>
          <a:p>
            <a:endParaRPr/>
          </a:p>
        </p:txBody>
      </p:sp>
      <p:sp>
        <p:nvSpPr>
          <p:cNvPr id="53" name="标题文本"/>
          <p:cNvSpPr txBox="1">
            <a:spLocks noGrp="1"/>
          </p:cNvSpPr>
          <p:nvPr>
            <p:ph type="title"/>
          </p:nvPr>
        </p:nvSpPr>
        <p:spPr>
          <a:xfrm>
            <a:off x="5892800" y="6426200"/>
            <a:ext cx="6705600" cy="2705100"/>
          </a:xfrm>
          <a:prstGeom prst="rect">
            <a:avLst/>
          </a:prstGeom>
        </p:spPr>
        <p:txBody>
          <a:bodyPr/>
          <a:lstStyle>
            <a:lvl1pPr>
              <a:spcBef>
                <a:spcPts val="0"/>
              </a:spcBef>
              <a:defRPr sz="17000"/>
            </a:lvl1pPr>
          </a:lstStyle>
          <a:p>
            <a:r>
              <a:t>标题文本</a:t>
            </a:r>
          </a:p>
        </p:txBody>
      </p:sp>
      <p:sp>
        <p:nvSpPr>
          <p:cNvPr id="54" name="正文级别 1…"/>
          <p:cNvSpPr txBox="1">
            <a:spLocks noGrp="1"/>
          </p:cNvSpPr>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mn-lt"/>
                <a:ea typeface="+mn-ea"/>
                <a:cs typeface="+mn-cs"/>
                <a:sym typeface="Baskerville"/>
              </a:defRPr>
            </a:lvl1pPr>
            <a:lvl2pPr marL="0" indent="0">
              <a:lnSpc>
                <a:spcPct val="80000"/>
              </a:lnSpc>
              <a:spcBef>
                <a:spcPts val="2300"/>
              </a:spcBef>
              <a:buClrTx/>
              <a:buSzTx/>
              <a:buFontTx/>
              <a:buNone/>
              <a:defRPr sz="5400" cap="all">
                <a:solidFill>
                  <a:srgbClr val="A6AAA9"/>
                </a:solidFill>
                <a:latin typeface="+mn-lt"/>
                <a:ea typeface="+mn-ea"/>
                <a:cs typeface="+mn-cs"/>
                <a:sym typeface="Baskerville"/>
              </a:defRPr>
            </a:lvl2pPr>
            <a:lvl3pPr marL="0" indent="0">
              <a:lnSpc>
                <a:spcPct val="80000"/>
              </a:lnSpc>
              <a:spcBef>
                <a:spcPts val="2300"/>
              </a:spcBef>
              <a:buClrTx/>
              <a:buSzTx/>
              <a:buFontTx/>
              <a:buNone/>
              <a:defRPr sz="5400" cap="all">
                <a:solidFill>
                  <a:srgbClr val="A6AAA9"/>
                </a:solidFill>
                <a:latin typeface="+mn-lt"/>
                <a:ea typeface="+mn-ea"/>
                <a:cs typeface="+mn-cs"/>
                <a:sym typeface="Baskerville"/>
              </a:defRPr>
            </a:lvl3pPr>
            <a:lvl4pPr marL="0" indent="0">
              <a:lnSpc>
                <a:spcPct val="80000"/>
              </a:lnSpc>
              <a:spcBef>
                <a:spcPts val="2300"/>
              </a:spcBef>
              <a:buClrTx/>
              <a:buSzTx/>
              <a:buFontTx/>
              <a:buNone/>
              <a:defRPr sz="5400" cap="all">
                <a:solidFill>
                  <a:srgbClr val="A6AAA9"/>
                </a:solidFill>
                <a:latin typeface="+mn-lt"/>
                <a:ea typeface="+mn-ea"/>
                <a:cs typeface="+mn-cs"/>
                <a:sym typeface="Baskerville"/>
              </a:defRPr>
            </a:lvl4pPr>
            <a:lvl5pPr marL="0" indent="0">
              <a:lnSpc>
                <a:spcPct val="80000"/>
              </a:lnSpc>
              <a:spcBef>
                <a:spcPts val="2300"/>
              </a:spcBef>
              <a:buClrTx/>
              <a:buSzTx/>
              <a:buFontTx/>
              <a:buNone/>
              <a:defRPr sz="5400" cap="all">
                <a:solidFill>
                  <a:srgbClr val="A6AAA9"/>
                </a:solidFill>
                <a:latin typeface="+mn-lt"/>
                <a:ea typeface="+mn-ea"/>
                <a:cs typeface="+mn-cs"/>
                <a:sym typeface="Baskerville"/>
              </a:defRPr>
            </a:lvl5pPr>
          </a:lstStyle>
          <a:p>
            <a:r>
              <a:t>正文级别 1</a:t>
            </a:r>
          </a:p>
          <a:p>
            <a:pPr lvl="1"/>
            <a:r>
              <a:t>正文级别 2</a:t>
            </a:r>
          </a:p>
          <a:p>
            <a:pPr lvl="2"/>
            <a:r>
              <a:t>正文级别 3</a:t>
            </a:r>
          </a:p>
          <a:p>
            <a:pPr lvl="3"/>
            <a:r>
              <a:t>正文级别 4</a:t>
            </a:r>
          </a:p>
          <a:p>
            <a:pPr lvl="4"/>
            <a:r>
              <a:t>正文级别 5</a:t>
            </a:r>
          </a:p>
        </p:txBody>
      </p:sp>
      <p:sp>
        <p:nvSpPr>
          <p:cNvPr id="55" name="幻灯片编号"/>
          <p:cNvSpPr txBox="1">
            <a:spLocks noGrp="1"/>
          </p:cNvSpPr>
          <p:nvPr>
            <p:ph type="sldNum" sz="quarter" idx="2"/>
          </p:nvPr>
        </p:nvSpPr>
        <p:spPr>
          <a:xfrm>
            <a:off x="12182237" y="431800"/>
            <a:ext cx="419101"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62" name="文本"/>
          <p:cNvSpPr txBox="1">
            <a:spLocks noGrp="1"/>
          </p:cNvSpPr>
          <p:nvPr>
            <p:ph type="body" sz="quarter" idx="13"/>
          </p:nvPr>
        </p:nvSpPr>
        <p:spPr>
          <a:xfrm>
            <a:off x="406400" y="393700"/>
            <a:ext cx="11176000" cy="520701"/>
          </a:xfrm>
          <a:prstGeom prst="rect">
            <a:avLst/>
          </a:prstGeom>
        </p:spPr>
        <p:txBody>
          <a:bodyPr anchor="b">
            <a:spAutoFit/>
          </a:bodyPr>
          <a:lstStyle>
            <a:lvl1pPr marL="0" indent="0" defTabSz="457200">
              <a:lnSpc>
                <a:spcPct val="80000"/>
              </a:lnSpc>
              <a:spcBef>
                <a:spcPts val="0"/>
              </a:spcBef>
              <a:buClrTx/>
              <a:buSzTx/>
              <a:buFontTx/>
              <a:buNone/>
              <a:defRPr sz="2400" b="1" cap="all" spc="120">
                <a:latin typeface="+mn-lt"/>
                <a:ea typeface="+mn-ea"/>
                <a:cs typeface="+mn-cs"/>
                <a:sym typeface="Baskerville"/>
              </a:defRPr>
            </a:lvl1pPr>
          </a:lstStyle>
          <a:p>
            <a:r>
              <a:t>文本</a:t>
            </a:r>
          </a:p>
        </p:txBody>
      </p:sp>
      <p:sp>
        <p:nvSpPr>
          <p:cNvPr id="63" name="标题文本"/>
          <p:cNvSpPr txBox="1">
            <a:spLocks noGrp="1"/>
          </p:cNvSpPr>
          <p:nvPr>
            <p:ph type="title"/>
          </p:nvPr>
        </p:nvSpPr>
        <p:spPr>
          <a:prstGeom prst="rect">
            <a:avLst/>
          </a:prstGeom>
        </p:spPr>
        <p:txBody>
          <a:bodyPr/>
          <a:lstStyle/>
          <a:p>
            <a:r>
              <a:t>标题文本</a:t>
            </a:r>
          </a:p>
        </p:txBody>
      </p:sp>
      <p:sp>
        <p:nvSpPr>
          <p:cNvPr id="6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与项目符号">
    <p:bg>
      <p:bgPr>
        <a:solidFill>
          <a:srgbClr val="222222"/>
        </a:solidFill>
        <a:effectLst/>
      </p:bgPr>
    </p:bg>
    <p:spTree>
      <p:nvGrpSpPr>
        <p:cNvPr id="1" name=""/>
        <p:cNvGrpSpPr/>
        <p:nvPr/>
      </p:nvGrpSpPr>
      <p:grpSpPr>
        <a:xfrm>
          <a:off x="0" y="0"/>
          <a:ext cx="0" cy="0"/>
          <a:chOff x="0" y="0"/>
          <a:chExt cx="0" cy="0"/>
        </a:xfrm>
      </p:grpSpPr>
      <p:sp>
        <p:nvSpPr>
          <p:cNvPr id="71" name="文本"/>
          <p:cNvSpPr txBox="1">
            <a:spLocks noGrp="1"/>
          </p:cNvSpPr>
          <p:nvPr>
            <p:ph type="body" sz="quarter" idx="13"/>
          </p:nvPr>
        </p:nvSpPr>
        <p:spPr>
          <a:xfrm>
            <a:off x="406400" y="393700"/>
            <a:ext cx="11176000" cy="520701"/>
          </a:xfrm>
          <a:prstGeom prst="rect">
            <a:avLst/>
          </a:prstGeom>
        </p:spPr>
        <p:txBody>
          <a:bodyPr anchor="b">
            <a:spAutoFit/>
          </a:bodyPr>
          <a:lstStyle>
            <a:lvl1pPr marL="0" indent="0" defTabSz="457200">
              <a:lnSpc>
                <a:spcPct val="80000"/>
              </a:lnSpc>
              <a:spcBef>
                <a:spcPts val="0"/>
              </a:spcBef>
              <a:buClrTx/>
              <a:buSzTx/>
              <a:buFontTx/>
              <a:buNone/>
              <a:defRPr sz="2400" b="1" cap="all" spc="120">
                <a:latin typeface="+mn-lt"/>
                <a:ea typeface="+mn-ea"/>
                <a:cs typeface="+mn-cs"/>
                <a:sym typeface="Baskerville"/>
              </a:defRPr>
            </a:lvl1pPr>
          </a:lstStyle>
          <a:p>
            <a:r>
              <a:t>文本</a:t>
            </a:r>
          </a:p>
        </p:txBody>
      </p:sp>
      <p:sp>
        <p:nvSpPr>
          <p:cNvPr id="72" name="标题文本"/>
          <p:cNvSpPr txBox="1">
            <a:spLocks noGrp="1"/>
          </p:cNvSpPr>
          <p:nvPr>
            <p:ph type="title"/>
          </p:nvPr>
        </p:nvSpPr>
        <p:spPr>
          <a:prstGeom prst="rect">
            <a:avLst/>
          </a:prstGeom>
        </p:spPr>
        <p:txBody>
          <a:bodyPr/>
          <a:lstStyle/>
          <a:p>
            <a:r>
              <a:t>标题文本</a:t>
            </a:r>
          </a:p>
        </p:txBody>
      </p:sp>
      <p:sp>
        <p:nvSpPr>
          <p:cNvPr id="73" name="正文级别 1…"/>
          <p:cNvSpPr txBox="1">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正文级别 1</a:t>
            </a:r>
          </a:p>
          <a:p>
            <a:pPr lvl="1"/>
            <a:r>
              <a:t>正文级别 2</a:t>
            </a:r>
          </a:p>
          <a:p>
            <a:pPr lvl="2"/>
            <a:r>
              <a:t>正文级别 3</a:t>
            </a:r>
          </a:p>
          <a:p>
            <a:pPr lvl="3"/>
            <a:r>
              <a:t>正文级别 4</a:t>
            </a:r>
          </a:p>
          <a:p>
            <a:pPr lvl="4"/>
            <a:r>
              <a:t>正文级别 5</a:t>
            </a:r>
          </a:p>
        </p:txBody>
      </p:sp>
      <p:sp>
        <p:nvSpPr>
          <p:cNvPr id="7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标题与项目符号（备选）">
    <p:spTree>
      <p:nvGrpSpPr>
        <p:cNvPr id="1" name=""/>
        <p:cNvGrpSpPr/>
        <p:nvPr/>
      </p:nvGrpSpPr>
      <p:grpSpPr>
        <a:xfrm>
          <a:off x="0" y="0"/>
          <a:ext cx="0" cy="0"/>
          <a:chOff x="0" y="0"/>
          <a:chExt cx="0" cy="0"/>
        </a:xfrm>
      </p:grpSpPr>
      <p:sp>
        <p:nvSpPr>
          <p:cNvPr id="81" name="文本"/>
          <p:cNvSpPr txBox="1">
            <a:spLocks noGrp="1"/>
          </p:cNvSpPr>
          <p:nvPr>
            <p:ph type="body" sz="quarter" idx="13"/>
          </p:nvPr>
        </p:nvSpPr>
        <p:spPr>
          <a:xfrm>
            <a:off x="406400" y="393700"/>
            <a:ext cx="11176000" cy="520701"/>
          </a:xfrm>
          <a:prstGeom prst="rect">
            <a:avLst/>
          </a:prstGeom>
        </p:spPr>
        <p:txBody>
          <a:bodyPr anchor="b">
            <a:spAutoFit/>
          </a:bodyPr>
          <a:lstStyle>
            <a:lvl1pPr marL="0" indent="0" defTabSz="457200">
              <a:lnSpc>
                <a:spcPct val="80000"/>
              </a:lnSpc>
              <a:spcBef>
                <a:spcPts val="0"/>
              </a:spcBef>
              <a:buClrTx/>
              <a:buSzTx/>
              <a:buFontTx/>
              <a:buNone/>
              <a:defRPr sz="2400" b="1" cap="all" spc="120">
                <a:latin typeface="+mn-lt"/>
                <a:ea typeface="+mn-ea"/>
                <a:cs typeface="+mn-cs"/>
                <a:sym typeface="Baskerville"/>
              </a:defRPr>
            </a:lvl1pPr>
          </a:lstStyle>
          <a:p>
            <a:r>
              <a:t>文本</a:t>
            </a:r>
          </a:p>
        </p:txBody>
      </p:sp>
      <p:sp>
        <p:nvSpPr>
          <p:cNvPr id="82" name="标题文本"/>
          <p:cNvSpPr txBox="1">
            <a:spLocks noGrp="1"/>
          </p:cNvSpPr>
          <p:nvPr>
            <p:ph type="title"/>
          </p:nvPr>
        </p:nvSpPr>
        <p:spPr>
          <a:prstGeom prst="rect">
            <a:avLst/>
          </a:prstGeom>
        </p:spPr>
        <p:txBody>
          <a:bodyPr/>
          <a:lstStyle/>
          <a:p>
            <a:r>
              <a:t>标题文本</a:t>
            </a:r>
          </a:p>
        </p:txBody>
      </p:sp>
      <p:sp>
        <p:nvSpPr>
          <p:cNvPr id="83" name="正文级别 1…"/>
          <p:cNvSpPr txBox="1">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正文级别 1</a:t>
            </a:r>
          </a:p>
          <a:p>
            <a:pPr lvl="1"/>
            <a:r>
              <a:t>正文级别 2</a:t>
            </a:r>
          </a:p>
          <a:p>
            <a:pPr lvl="2"/>
            <a:r>
              <a:t>正文级别 3</a:t>
            </a:r>
          </a:p>
          <a:p>
            <a:pPr lvl="3"/>
            <a:r>
              <a:t>正文级别 4</a:t>
            </a:r>
          </a:p>
          <a:p>
            <a:pPr lvl="4"/>
            <a:r>
              <a:t>正文级别 5</a:t>
            </a:r>
          </a:p>
        </p:txBody>
      </p:sp>
      <p:sp>
        <p:nvSpPr>
          <p:cNvPr id="8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项目符号">
    <p:bg>
      <p:bgPr>
        <a:solidFill>
          <a:srgbClr val="222222"/>
        </a:solidFill>
        <a:effectLst/>
      </p:bgPr>
    </p:bg>
    <p:spTree>
      <p:nvGrpSpPr>
        <p:cNvPr id="1" name=""/>
        <p:cNvGrpSpPr/>
        <p:nvPr/>
      </p:nvGrpSpPr>
      <p:grpSpPr>
        <a:xfrm>
          <a:off x="0" y="0"/>
          <a:ext cx="0" cy="0"/>
          <a:chOff x="0" y="0"/>
          <a:chExt cx="0" cy="0"/>
        </a:xfrm>
      </p:grpSpPr>
      <p:sp>
        <p:nvSpPr>
          <p:cNvPr id="102" name="文本"/>
          <p:cNvSpPr txBox="1">
            <a:spLocks noGrp="1"/>
          </p:cNvSpPr>
          <p:nvPr>
            <p:ph type="body" sz="quarter" idx="13"/>
          </p:nvPr>
        </p:nvSpPr>
        <p:spPr>
          <a:xfrm>
            <a:off x="406400" y="393700"/>
            <a:ext cx="11176000" cy="520701"/>
          </a:xfrm>
          <a:prstGeom prst="rect">
            <a:avLst/>
          </a:prstGeom>
        </p:spPr>
        <p:txBody>
          <a:bodyPr anchor="b">
            <a:spAutoFit/>
          </a:bodyPr>
          <a:lstStyle>
            <a:lvl1pPr marL="0" indent="0" defTabSz="457200">
              <a:lnSpc>
                <a:spcPct val="80000"/>
              </a:lnSpc>
              <a:spcBef>
                <a:spcPts val="0"/>
              </a:spcBef>
              <a:buClrTx/>
              <a:buSzTx/>
              <a:buFontTx/>
              <a:buNone/>
              <a:defRPr sz="2400" b="1" cap="all" spc="120">
                <a:latin typeface="+mn-lt"/>
                <a:ea typeface="+mn-ea"/>
                <a:cs typeface="+mn-cs"/>
                <a:sym typeface="Baskerville"/>
              </a:defRPr>
            </a:lvl1pPr>
          </a:lstStyle>
          <a:p>
            <a:r>
              <a:t>文本</a:t>
            </a:r>
          </a:p>
        </p:txBody>
      </p:sp>
      <p:sp>
        <p:nvSpPr>
          <p:cNvPr id="103" name="正文级别 1…"/>
          <p:cNvSpPr txBox="1">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正文级别 1</a:t>
            </a:r>
          </a:p>
          <a:p>
            <a:pPr lvl="1"/>
            <a:r>
              <a:t>正文级别 2</a:t>
            </a:r>
          </a:p>
          <a:p>
            <a:pPr lvl="2"/>
            <a:r>
              <a:t>正文级别 3</a:t>
            </a:r>
          </a:p>
          <a:p>
            <a:pPr lvl="3"/>
            <a:r>
              <a:t>正文级别 4</a:t>
            </a:r>
          </a:p>
          <a:p>
            <a:pPr lvl="4"/>
            <a:r>
              <a:t>正文级别 5</a:t>
            </a:r>
          </a:p>
        </p:txBody>
      </p:sp>
      <p:sp>
        <p:nvSpPr>
          <p:cNvPr id="10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线条"/>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3" name="标题文本"/>
          <p:cNvSpPr txBox="1">
            <a:spLocks noGrp="1"/>
          </p:cNvSpPr>
          <p:nvPr>
            <p:ph type="title"/>
          </p:nvPr>
        </p:nvSpPr>
        <p:spPr>
          <a:xfrm>
            <a:off x="406400" y="1536700"/>
            <a:ext cx="12192000" cy="7239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p>
            <a:r>
              <a:t>标题文本</a:t>
            </a:r>
          </a:p>
        </p:txBody>
      </p:sp>
      <p:sp>
        <p:nvSpPr>
          <p:cNvPr id="4" name="正文级别 1…"/>
          <p:cNvSpPr txBox="1">
            <a:spLocks noGrp="1"/>
          </p:cNvSpPr>
          <p:nvPr>
            <p:ph type="body" idx="1"/>
          </p:nvPr>
        </p:nvSpPr>
        <p:spPr>
          <a:xfrm>
            <a:off x="406400" y="2743200"/>
            <a:ext cx="12192000" cy="61087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p>
            <a:r>
              <a:t>正文级别 1</a:t>
            </a:r>
          </a:p>
          <a:p>
            <a:pPr lvl="1"/>
            <a:r>
              <a:t>正文级别 2</a:t>
            </a:r>
          </a:p>
          <a:p>
            <a:pPr lvl="2"/>
            <a:r>
              <a:t>正文级别 3</a:t>
            </a:r>
          </a:p>
          <a:p>
            <a:pPr lvl="3"/>
            <a:r>
              <a:t>正文级别 4</a:t>
            </a:r>
          </a:p>
          <a:p>
            <a:pPr lvl="4"/>
            <a:r>
              <a:t>正文级别 5</a:t>
            </a:r>
          </a:p>
        </p:txBody>
      </p:sp>
      <p:sp>
        <p:nvSpPr>
          <p:cNvPr id="5" name="幻灯片编号"/>
          <p:cNvSpPr txBox="1">
            <a:spLocks noGrp="1"/>
          </p:cNvSpPr>
          <p:nvPr>
            <p:ph type="sldNum" sz="quarter" idx="2"/>
          </p:nvPr>
        </p:nvSpPr>
        <p:spPr>
          <a:xfrm>
            <a:off x="12174418" y="431800"/>
            <a:ext cx="419101"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mn-lt"/>
                <a:ea typeface="+mn-ea"/>
                <a:cs typeface="+mn-cs"/>
                <a:sym typeface="Baskerville"/>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 id="2147483660" r:id="rId11"/>
    <p:sldLayoutId id="2147483661" r:id="rId12"/>
    <p:sldLayoutId id="2147483662" r:id="rId13"/>
    <p:sldLayoutId id="2147483664" r:id="rId14"/>
  </p:sldLayoutIdLst>
  <p:transition spd="med"/>
  <p:txStyles>
    <p:titleStyle>
      <a:lvl1pPr marL="0" marR="0" indent="0" algn="l" defTabSz="584200" rtl="0" latinLnBrk="0">
        <a:lnSpc>
          <a:spcPct val="80000"/>
        </a:lnSpc>
        <a:spcBef>
          <a:spcPts val="2800"/>
        </a:spcBef>
        <a:spcAft>
          <a:spcPts val="0"/>
        </a:spcAft>
        <a:buClrTx/>
        <a:buSzTx/>
        <a:buFontTx/>
        <a:buNone/>
        <a:tabLst/>
        <a:defRPr sz="6000" b="1" i="0" u="none" strike="noStrike" cap="all" spc="0" baseline="0">
          <a:ln>
            <a:noFill/>
          </a:ln>
          <a:solidFill>
            <a:schemeClr val="accent1"/>
          </a:solidFill>
          <a:uFillTx/>
          <a:latin typeface="+mn-lt"/>
          <a:ea typeface="+mn-ea"/>
          <a:cs typeface="+mn-cs"/>
          <a:sym typeface="Baskerville"/>
        </a:defRPr>
      </a:lvl1pPr>
      <a:lvl2pPr marL="0" marR="0" indent="0" algn="l" defTabSz="584200" rtl="0" latinLnBrk="0">
        <a:lnSpc>
          <a:spcPct val="80000"/>
        </a:lnSpc>
        <a:spcBef>
          <a:spcPts val="2800"/>
        </a:spcBef>
        <a:spcAft>
          <a:spcPts val="0"/>
        </a:spcAft>
        <a:buClrTx/>
        <a:buSzTx/>
        <a:buFontTx/>
        <a:buNone/>
        <a:tabLst/>
        <a:defRPr sz="6000" b="1" i="0" u="none" strike="noStrike" cap="all" spc="0" baseline="0">
          <a:ln>
            <a:noFill/>
          </a:ln>
          <a:solidFill>
            <a:schemeClr val="accent1"/>
          </a:solidFill>
          <a:uFillTx/>
          <a:latin typeface="+mn-lt"/>
          <a:ea typeface="+mn-ea"/>
          <a:cs typeface="+mn-cs"/>
          <a:sym typeface="Baskerville"/>
        </a:defRPr>
      </a:lvl2pPr>
      <a:lvl3pPr marL="0" marR="0" indent="0" algn="l" defTabSz="584200" rtl="0" latinLnBrk="0">
        <a:lnSpc>
          <a:spcPct val="80000"/>
        </a:lnSpc>
        <a:spcBef>
          <a:spcPts val="2800"/>
        </a:spcBef>
        <a:spcAft>
          <a:spcPts val="0"/>
        </a:spcAft>
        <a:buClrTx/>
        <a:buSzTx/>
        <a:buFontTx/>
        <a:buNone/>
        <a:tabLst/>
        <a:defRPr sz="6000" b="1" i="0" u="none" strike="noStrike" cap="all" spc="0" baseline="0">
          <a:ln>
            <a:noFill/>
          </a:ln>
          <a:solidFill>
            <a:schemeClr val="accent1"/>
          </a:solidFill>
          <a:uFillTx/>
          <a:latin typeface="+mn-lt"/>
          <a:ea typeface="+mn-ea"/>
          <a:cs typeface="+mn-cs"/>
          <a:sym typeface="Baskerville"/>
        </a:defRPr>
      </a:lvl3pPr>
      <a:lvl4pPr marL="0" marR="0" indent="0" algn="l" defTabSz="584200" rtl="0" latinLnBrk="0">
        <a:lnSpc>
          <a:spcPct val="80000"/>
        </a:lnSpc>
        <a:spcBef>
          <a:spcPts val="2800"/>
        </a:spcBef>
        <a:spcAft>
          <a:spcPts val="0"/>
        </a:spcAft>
        <a:buClrTx/>
        <a:buSzTx/>
        <a:buFontTx/>
        <a:buNone/>
        <a:tabLst/>
        <a:defRPr sz="6000" b="1" i="0" u="none" strike="noStrike" cap="all" spc="0" baseline="0">
          <a:ln>
            <a:noFill/>
          </a:ln>
          <a:solidFill>
            <a:schemeClr val="accent1"/>
          </a:solidFill>
          <a:uFillTx/>
          <a:latin typeface="+mn-lt"/>
          <a:ea typeface="+mn-ea"/>
          <a:cs typeface="+mn-cs"/>
          <a:sym typeface="Baskerville"/>
        </a:defRPr>
      </a:lvl4pPr>
      <a:lvl5pPr marL="0" marR="0" indent="0" algn="l" defTabSz="584200" rtl="0" latinLnBrk="0">
        <a:lnSpc>
          <a:spcPct val="80000"/>
        </a:lnSpc>
        <a:spcBef>
          <a:spcPts val="2800"/>
        </a:spcBef>
        <a:spcAft>
          <a:spcPts val="0"/>
        </a:spcAft>
        <a:buClrTx/>
        <a:buSzTx/>
        <a:buFontTx/>
        <a:buNone/>
        <a:tabLst/>
        <a:defRPr sz="6000" b="1" i="0" u="none" strike="noStrike" cap="all" spc="0" baseline="0">
          <a:ln>
            <a:noFill/>
          </a:ln>
          <a:solidFill>
            <a:schemeClr val="accent1"/>
          </a:solidFill>
          <a:uFillTx/>
          <a:latin typeface="+mn-lt"/>
          <a:ea typeface="+mn-ea"/>
          <a:cs typeface="+mn-cs"/>
          <a:sym typeface="Baskerville"/>
        </a:defRPr>
      </a:lvl5pPr>
      <a:lvl6pPr marL="0" marR="0" indent="0" algn="l" defTabSz="584200" rtl="0" latinLnBrk="0">
        <a:lnSpc>
          <a:spcPct val="80000"/>
        </a:lnSpc>
        <a:spcBef>
          <a:spcPts val="2800"/>
        </a:spcBef>
        <a:spcAft>
          <a:spcPts val="0"/>
        </a:spcAft>
        <a:buClrTx/>
        <a:buSzTx/>
        <a:buFontTx/>
        <a:buNone/>
        <a:tabLst/>
        <a:defRPr sz="6000" b="1" i="0" u="none" strike="noStrike" cap="all" spc="0" baseline="0">
          <a:ln>
            <a:noFill/>
          </a:ln>
          <a:solidFill>
            <a:schemeClr val="accent1"/>
          </a:solidFill>
          <a:uFillTx/>
          <a:latin typeface="+mn-lt"/>
          <a:ea typeface="+mn-ea"/>
          <a:cs typeface="+mn-cs"/>
          <a:sym typeface="Baskerville"/>
        </a:defRPr>
      </a:lvl6pPr>
      <a:lvl7pPr marL="0" marR="0" indent="0" algn="l" defTabSz="584200" rtl="0" latinLnBrk="0">
        <a:lnSpc>
          <a:spcPct val="80000"/>
        </a:lnSpc>
        <a:spcBef>
          <a:spcPts val="2800"/>
        </a:spcBef>
        <a:spcAft>
          <a:spcPts val="0"/>
        </a:spcAft>
        <a:buClrTx/>
        <a:buSzTx/>
        <a:buFontTx/>
        <a:buNone/>
        <a:tabLst/>
        <a:defRPr sz="6000" b="1" i="0" u="none" strike="noStrike" cap="all" spc="0" baseline="0">
          <a:ln>
            <a:noFill/>
          </a:ln>
          <a:solidFill>
            <a:schemeClr val="accent1"/>
          </a:solidFill>
          <a:uFillTx/>
          <a:latin typeface="+mn-lt"/>
          <a:ea typeface="+mn-ea"/>
          <a:cs typeface="+mn-cs"/>
          <a:sym typeface="Baskerville"/>
        </a:defRPr>
      </a:lvl7pPr>
      <a:lvl8pPr marL="0" marR="0" indent="0" algn="l" defTabSz="584200" rtl="0" latinLnBrk="0">
        <a:lnSpc>
          <a:spcPct val="80000"/>
        </a:lnSpc>
        <a:spcBef>
          <a:spcPts val="2800"/>
        </a:spcBef>
        <a:spcAft>
          <a:spcPts val="0"/>
        </a:spcAft>
        <a:buClrTx/>
        <a:buSzTx/>
        <a:buFontTx/>
        <a:buNone/>
        <a:tabLst/>
        <a:defRPr sz="6000" b="1" i="0" u="none" strike="noStrike" cap="all" spc="0" baseline="0">
          <a:ln>
            <a:noFill/>
          </a:ln>
          <a:solidFill>
            <a:schemeClr val="accent1"/>
          </a:solidFill>
          <a:uFillTx/>
          <a:latin typeface="+mn-lt"/>
          <a:ea typeface="+mn-ea"/>
          <a:cs typeface="+mn-cs"/>
          <a:sym typeface="Baskerville"/>
        </a:defRPr>
      </a:lvl8pPr>
      <a:lvl9pPr marL="0" marR="0" indent="0" algn="l" defTabSz="584200" rtl="0" latinLnBrk="0">
        <a:lnSpc>
          <a:spcPct val="80000"/>
        </a:lnSpc>
        <a:spcBef>
          <a:spcPts val="2800"/>
        </a:spcBef>
        <a:spcAft>
          <a:spcPts val="0"/>
        </a:spcAft>
        <a:buClrTx/>
        <a:buSzTx/>
        <a:buFontTx/>
        <a:buNone/>
        <a:tabLst/>
        <a:defRPr sz="6000" b="1" i="0" u="none" strike="noStrike" cap="all" spc="0" baseline="0">
          <a:ln>
            <a:noFill/>
          </a:ln>
          <a:solidFill>
            <a:schemeClr val="accent1"/>
          </a:solidFill>
          <a:uFillTx/>
          <a:latin typeface="+mn-lt"/>
          <a:ea typeface="+mn-ea"/>
          <a:cs typeface="+mn-cs"/>
          <a:sym typeface="Baskerville"/>
        </a:defRPr>
      </a:lvl9pPr>
    </p:titleStyle>
    <p:body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Baskerville"/>
        </a:defRPr>
      </a:lvl1pPr>
      <a:lvl2pPr marL="0" marR="0" indent="2286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Baskerville"/>
        </a:defRPr>
      </a:lvl2pPr>
      <a:lvl3pPr marL="0" marR="0" indent="4572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Baskerville"/>
        </a:defRPr>
      </a:lvl3pPr>
      <a:lvl4pPr marL="0" marR="0" indent="6858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Baskerville"/>
        </a:defRPr>
      </a:lvl4pPr>
      <a:lvl5pPr marL="0" marR="0" indent="9144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Baskerville"/>
        </a:defRPr>
      </a:lvl5pPr>
      <a:lvl6pPr marL="0" marR="0" indent="11430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Baskerville"/>
        </a:defRPr>
      </a:lvl6pPr>
      <a:lvl7pPr marL="0" marR="0" indent="13716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Baskerville"/>
        </a:defRPr>
      </a:lvl7pPr>
      <a:lvl8pPr marL="0" marR="0" indent="16002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Baskerville"/>
        </a:defRPr>
      </a:lvl8pPr>
      <a:lvl9pPr marL="0" marR="0" indent="18288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Baskervill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PATH"/>
          <p:cNvSpPr txBox="1">
            <a:spLocks noGrp="1"/>
          </p:cNvSpPr>
          <p:nvPr>
            <p:ph type="ctrTitle"/>
          </p:nvPr>
        </p:nvSpPr>
        <p:spPr>
          <a:xfrm>
            <a:off x="406400" y="6432550"/>
            <a:ext cx="12192000" cy="2705100"/>
          </a:xfrm>
          <a:prstGeom prst="rect">
            <a:avLst/>
          </a:prstGeom>
        </p:spPr>
        <p:txBody>
          <a:bodyPr/>
          <a:lstStyle>
            <a:lvl1pPr defTabSz="537463">
              <a:defRPr sz="15640" b="0" u="sng">
                <a:solidFill>
                  <a:schemeClr val="accent5">
                    <a:hueOff val="343847"/>
                    <a:satOff val="6318"/>
                    <a:lumOff val="8159"/>
                  </a:schemeClr>
                </a:solidFill>
                <a:latin typeface="Futura Bold"/>
                <a:ea typeface="Futura Bold"/>
                <a:cs typeface="Futura Bold"/>
                <a:sym typeface="Futura Bold"/>
              </a:defRPr>
            </a:lvl1pPr>
          </a:lstStyle>
          <a:p>
            <a:r>
              <a:rPr b="1" dirty="0"/>
              <a:t>PATH</a:t>
            </a:r>
          </a:p>
        </p:txBody>
      </p:sp>
      <p:sp>
        <p:nvSpPr>
          <p:cNvPr id="167" name="final report"/>
          <p:cNvSpPr txBox="1">
            <a:spLocks noGrp="1"/>
          </p:cNvSpPr>
          <p:nvPr>
            <p:ph type="subTitle" sz="quarter" idx="1"/>
          </p:nvPr>
        </p:nvSpPr>
        <p:spPr>
          <a:prstGeom prst="rect">
            <a:avLst/>
          </a:prstGeom>
        </p:spPr>
        <p:txBody>
          <a:bodyPr/>
          <a:lstStyle>
            <a:lvl1pPr algn="r" defTabSz="457200">
              <a:lnSpc>
                <a:spcPct val="100000"/>
              </a:lnSpc>
              <a:spcBef>
                <a:spcPts val="0"/>
              </a:spcBef>
              <a:defRPr sz="3500" cap="none">
                <a:solidFill>
                  <a:schemeClr val="accent5">
                    <a:hueOff val="343847"/>
                    <a:satOff val="6318"/>
                    <a:lumOff val="8159"/>
                  </a:schemeClr>
                </a:solidFill>
                <a:latin typeface="Futura Bold"/>
                <a:ea typeface="Futura Bold"/>
                <a:cs typeface="Futura Bold"/>
                <a:sym typeface="Futura Bold"/>
              </a:defRPr>
            </a:lvl1pPr>
          </a:lstStyle>
          <a:p>
            <a:pPr>
              <a:defRPr>
                <a:solidFill>
                  <a:schemeClr val="accent5"/>
                </a:solidFill>
              </a:defRPr>
            </a:pPr>
            <a:r>
              <a:rPr dirty="0">
                <a:solidFill>
                  <a:schemeClr val="accent5">
                    <a:hueOff val="343847"/>
                    <a:satOff val="6318"/>
                    <a:lumOff val="8159"/>
                  </a:schemeClr>
                </a:solidFill>
              </a:rPr>
              <a:t>final report</a:t>
            </a:r>
          </a:p>
        </p:txBody>
      </p:sp>
      <p:sp>
        <p:nvSpPr>
          <p:cNvPr id="168" name="Software Engineering, 2018 Spring Semester…"/>
          <p:cNvSpPr txBox="1"/>
          <p:nvPr/>
        </p:nvSpPr>
        <p:spPr>
          <a:xfrm>
            <a:off x="5883724" y="973454"/>
            <a:ext cx="6714676" cy="207518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r" defTabSz="457200">
              <a:lnSpc>
                <a:spcPts val="5300"/>
              </a:lnSpc>
              <a:spcBef>
                <a:spcPts val="1200"/>
              </a:spcBef>
              <a:defRPr sz="2133">
                <a:solidFill>
                  <a:schemeClr val="accent5">
                    <a:hueOff val="343847"/>
                    <a:satOff val="6318"/>
                    <a:lumOff val="8159"/>
                  </a:schemeClr>
                </a:solidFill>
                <a:latin typeface="Futura Bold"/>
                <a:ea typeface="Futura Bold"/>
                <a:cs typeface="Futura Bold"/>
                <a:sym typeface="Futura Bold"/>
              </a:defRPr>
            </a:pPr>
            <a:r>
              <a:rPr dirty="0"/>
              <a:t>Software Engineering, 2018 Spring Semester</a:t>
            </a:r>
          </a:p>
          <a:p>
            <a:pPr algn="r" defTabSz="457200">
              <a:lnSpc>
                <a:spcPts val="5600"/>
              </a:lnSpc>
              <a:spcBef>
                <a:spcPts val="1200"/>
              </a:spcBef>
              <a:defRPr>
                <a:solidFill>
                  <a:srgbClr val="FFFFFF"/>
                </a:solidFill>
                <a:latin typeface="Futura Bold"/>
                <a:ea typeface="Futura Bold"/>
                <a:cs typeface="Futura Bold"/>
                <a:sym typeface="Futura Bold"/>
              </a:defRPr>
            </a:pPr>
            <a:r>
              <a:rPr dirty="0"/>
              <a:t>Yu Yanjia </a:t>
            </a:r>
          </a:p>
          <a:p>
            <a:pPr algn="r" defTabSz="457200">
              <a:lnSpc>
                <a:spcPts val="5600"/>
              </a:lnSpc>
              <a:spcBef>
                <a:spcPts val="1200"/>
              </a:spcBef>
              <a:defRPr>
                <a:solidFill>
                  <a:srgbClr val="FFFFFF"/>
                </a:solidFill>
                <a:latin typeface="Futura Bold"/>
                <a:ea typeface="Futura Bold"/>
                <a:cs typeface="Futura Bold"/>
                <a:sym typeface="Futura Bold"/>
              </a:defRPr>
            </a:pPr>
            <a:r>
              <a:rPr dirty="0"/>
              <a:t>Zhao Yun </a:t>
            </a:r>
          </a:p>
          <a:p>
            <a:pPr algn="r" defTabSz="457200">
              <a:lnSpc>
                <a:spcPts val="5600"/>
              </a:lnSpc>
              <a:spcBef>
                <a:spcPts val="1200"/>
              </a:spcBef>
              <a:defRPr>
                <a:solidFill>
                  <a:srgbClr val="FFFFFF"/>
                </a:solidFill>
                <a:latin typeface="Futura Bold"/>
                <a:ea typeface="Futura Bold"/>
                <a:cs typeface="Futura Bold"/>
                <a:sym typeface="Futura Bold"/>
              </a:defRPr>
            </a:pPr>
            <a:r>
              <a:rPr dirty="0"/>
              <a:t>Zhao Binqi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part three…"/>
          <p:cNvSpPr txBox="1">
            <a:spLocks noGrp="1"/>
          </p:cNvSpPr>
          <p:nvPr>
            <p:ph type="title"/>
          </p:nvPr>
        </p:nvSpPr>
        <p:spPr>
          <a:xfrm>
            <a:off x="406400" y="4761088"/>
            <a:ext cx="12192000" cy="4521201"/>
          </a:xfrm>
          <a:prstGeom prst="rect">
            <a:avLst/>
          </a:prstGeom>
        </p:spPr>
        <p:txBody>
          <a:bodyPr/>
          <a:lstStyle/>
          <a:p>
            <a:pPr>
              <a:defRPr sz="7500" b="0" i="1">
                <a:solidFill>
                  <a:srgbClr val="FFFFFF"/>
                </a:solidFill>
                <a:latin typeface="Futura"/>
                <a:ea typeface="Futura"/>
                <a:cs typeface="Futura"/>
                <a:sym typeface="Futura"/>
              </a:defRPr>
            </a:pPr>
            <a:r>
              <a:rPr dirty="0"/>
              <a:t>part three</a:t>
            </a:r>
          </a:p>
          <a:p>
            <a:pPr>
              <a:defRPr sz="7500" b="0" i="1">
                <a:solidFill>
                  <a:srgbClr val="FFFFFF"/>
                </a:solidFill>
                <a:latin typeface="Futura"/>
                <a:ea typeface="Futura"/>
                <a:cs typeface="Futura"/>
                <a:sym typeface="Futura"/>
              </a:defRPr>
            </a:pPr>
            <a:endParaRPr dirty="0"/>
          </a:p>
          <a:p>
            <a:pPr>
              <a:defRPr sz="6700" b="0">
                <a:solidFill>
                  <a:schemeClr val="accent5">
                    <a:hueOff val="343847"/>
                    <a:satOff val="6318"/>
                    <a:lumOff val="8159"/>
                  </a:schemeClr>
                </a:solidFill>
                <a:latin typeface="Futura Bold"/>
                <a:ea typeface="Futura Bold"/>
                <a:cs typeface="Futura Bold"/>
                <a:sym typeface="Futura Bold"/>
              </a:defRPr>
            </a:pPr>
            <a:r>
              <a:rPr lang="en-US" dirty="0"/>
              <a:t>To u</a:t>
            </a:r>
            <a:r>
              <a:rPr lang="en-US" altLang="zh-CN" dirty="0"/>
              <a:t>s</a:t>
            </a:r>
            <a:endParaRPr dirty="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Concrete Jungle Explorers"/>
          <p:cNvSpPr txBox="1"/>
          <p:nvPr/>
        </p:nvSpPr>
        <p:spPr>
          <a:xfrm>
            <a:off x="1453271" y="436264"/>
            <a:ext cx="11176001" cy="47367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b">
            <a:spAutoFit/>
          </a:bodyPr>
          <a:lstStyle>
            <a:lvl1pPr algn="r" defTabSz="457200">
              <a:spcBef>
                <a:spcPts val="0"/>
              </a:spcBef>
              <a:defRPr sz="2400">
                <a:solidFill>
                  <a:srgbClr val="222222"/>
                </a:solidFill>
                <a:latin typeface="Futura Condensed"/>
                <a:ea typeface="Futura Condensed"/>
                <a:cs typeface="Futura Condensed"/>
                <a:sym typeface="Futura Condensed"/>
              </a:defRPr>
            </a:lvl1pPr>
          </a:lstStyle>
          <a:p>
            <a:r>
              <a:t>Concrete Jungle Explorers</a:t>
            </a:r>
          </a:p>
        </p:txBody>
      </p:sp>
      <p:pic>
        <p:nvPicPr>
          <p:cNvPr id="225" name="3.0的副本.jpg" descr="3.0的副本.jpg"/>
          <p:cNvPicPr>
            <a:picLocks noChangeAspect="1"/>
          </p:cNvPicPr>
          <p:nvPr/>
        </p:nvPicPr>
        <p:blipFill>
          <a:blip r:embed="rId2"/>
          <a:stretch>
            <a:fillRect/>
          </a:stretch>
        </p:blipFill>
        <p:spPr>
          <a:xfrm>
            <a:off x="472023" y="505917"/>
            <a:ext cx="739122" cy="334366"/>
          </a:xfrm>
          <a:prstGeom prst="rect">
            <a:avLst/>
          </a:prstGeom>
          <a:ln w="12700">
            <a:miter lim="400000"/>
          </a:ln>
        </p:spPr>
      </p:pic>
      <p:sp>
        <p:nvSpPr>
          <p:cNvPr id="226" name="So, for me, this project not only gives me the experience of creating a software, the improvement my coding skill, but also make me sure that I should be a HARDWARE engineer in the future."/>
          <p:cNvSpPr txBox="1"/>
          <p:nvPr/>
        </p:nvSpPr>
        <p:spPr>
          <a:xfrm>
            <a:off x="1077060" y="1425969"/>
            <a:ext cx="9365851" cy="212452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defTabSz="457200">
              <a:spcBef>
                <a:spcPts val="0"/>
              </a:spcBef>
              <a:defRPr sz="2400">
                <a:solidFill>
                  <a:srgbClr val="000000"/>
                </a:solidFill>
                <a:latin typeface="Futura"/>
                <a:ea typeface="Futura"/>
                <a:cs typeface="Futura"/>
                <a:sym typeface="Futura"/>
              </a:defRPr>
            </a:lvl1pPr>
          </a:lstStyle>
          <a:p>
            <a:r>
              <a:rPr dirty="0"/>
              <a:t> So, for me, this project not only gives me the experience of creating a software, the improvement my coding skill, but also make me sure that I should be a HARDWARE engineer in the future. </a:t>
            </a:r>
          </a:p>
        </p:txBody>
      </p:sp>
      <p:sp>
        <p:nvSpPr>
          <p:cNvPr id="227" name="Anyway, I guess the most valuable lesson I’ve learned from this project apart from the practical programming experiences is that you have to try, don’t be afraid of failing, the biggest failure is that you never try."/>
          <p:cNvSpPr txBox="1"/>
          <p:nvPr/>
        </p:nvSpPr>
        <p:spPr>
          <a:xfrm>
            <a:off x="1171970" y="4311495"/>
            <a:ext cx="9365852" cy="212452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defTabSz="457200">
              <a:spcBef>
                <a:spcPts val="0"/>
              </a:spcBef>
              <a:defRPr sz="2400">
                <a:solidFill>
                  <a:srgbClr val="000000"/>
                </a:solidFill>
                <a:latin typeface="Futura"/>
                <a:ea typeface="Futura"/>
                <a:cs typeface="Futura"/>
                <a:sym typeface="Futura"/>
              </a:defRPr>
            </a:lvl1pPr>
          </a:lstStyle>
          <a:p>
            <a:r>
              <a:rPr dirty="0"/>
              <a:t>Anyway, I guess the most valuable lesson I’ve learned from this project apart from the practical programming experiences is that you have to try, don’t be afraid of failing, the biggest failure is that you never try.</a:t>
            </a:r>
          </a:p>
        </p:txBody>
      </p:sp>
      <p:sp>
        <p:nvSpPr>
          <p:cNvPr id="228" name="I learned the whole process of an app from an idea to the final product, which is really amazing! I have learned to face difficulties and do not give up easily. Under our common efforts, we will definitely solve them!"/>
          <p:cNvSpPr txBox="1"/>
          <p:nvPr/>
        </p:nvSpPr>
        <p:spPr>
          <a:xfrm>
            <a:off x="1171970" y="7123160"/>
            <a:ext cx="9365852" cy="212452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defTabSz="457200">
              <a:spcBef>
                <a:spcPts val="0"/>
              </a:spcBef>
              <a:defRPr sz="2400">
                <a:solidFill>
                  <a:srgbClr val="000000"/>
                </a:solidFill>
                <a:latin typeface="Futura"/>
                <a:ea typeface="Futura"/>
                <a:cs typeface="Futura"/>
                <a:sym typeface="Futura"/>
              </a:defRPr>
            </a:lvl1pPr>
          </a:lstStyle>
          <a:p>
            <a:r>
              <a:rPr dirty="0"/>
              <a:t> I learned the whole process of an app from an idea to the final product, which is really amazing! I have learned to face difficulties and do not give up easily. Under our common efforts, we will definitely solve them! </a:t>
            </a:r>
          </a:p>
        </p:txBody>
      </p:sp>
      <p:sp>
        <p:nvSpPr>
          <p:cNvPr id="229" name="——Yu Yanjia"/>
          <p:cNvSpPr txBox="1"/>
          <p:nvPr/>
        </p:nvSpPr>
        <p:spPr>
          <a:xfrm>
            <a:off x="9305623" y="2926673"/>
            <a:ext cx="3025485" cy="548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defTabSz="457200">
              <a:spcBef>
                <a:spcPts val="0"/>
              </a:spcBef>
              <a:defRPr sz="2700">
                <a:solidFill>
                  <a:srgbClr val="000000"/>
                </a:solidFill>
                <a:latin typeface="Futura"/>
                <a:ea typeface="Futura"/>
                <a:cs typeface="Futura"/>
                <a:sym typeface="Futura"/>
              </a:defRPr>
            </a:lvl1pPr>
          </a:lstStyle>
          <a:p>
            <a:r>
              <a:rPr dirty="0"/>
              <a:t>——Yu Yanjia</a:t>
            </a:r>
          </a:p>
        </p:txBody>
      </p:sp>
      <p:sp>
        <p:nvSpPr>
          <p:cNvPr id="230" name="——Zhao Yun"/>
          <p:cNvSpPr txBox="1"/>
          <p:nvPr/>
        </p:nvSpPr>
        <p:spPr>
          <a:xfrm>
            <a:off x="9400533" y="5887429"/>
            <a:ext cx="3025484" cy="548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defTabSz="457200">
              <a:spcBef>
                <a:spcPts val="0"/>
              </a:spcBef>
              <a:defRPr sz="2700">
                <a:solidFill>
                  <a:srgbClr val="000000"/>
                </a:solidFill>
                <a:latin typeface="Futura"/>
                <a:ea typeface="Futura"/>
                <a:cs typeface="Futura"/>
                <a:sym typeface="Futura"/>
              </a:defRPr>
            </a:lvl1pPr>
          </a:lstStyle>
          <a:p>
            <a:r>
              <a:t>——Zhao Yun</a:t>
            </a:r>
          </a:p>
        </p:txBody>
      </p:sp>
      <p:sp>
        <p:nvSpPr>
          <p:cNvPr id="231" name="——Zhao Binqi"/>
          <p:cNvSpPr txBox="1"/>
          <p:nvPr/>
        </p:nvSpPr>
        <p:spPr>
          <a:xfrm>
            <a:off x="9400533" y="8641102"/>
            <a:ext cx="3025484" cy="54858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defTabSz="457200">
              <a:spcBef>
                <a:spcPts val="0"/>
              </a:spcBef>
              <a:defRPr sz="2700">
                <a:solidFill>
                  <a:srgbClr val="000000"/>
                </a:solidFill>
                <a:latin typeface="Futura"/>
                <a:ea typeface="Futura"/>
                <a:cs typeface="Futura"/>
                <a:sym typeface="Futura"/>
              </a:defRPr>
            </a:lvl1pPr>
          </a:lstStyle>
          <a:p>
            <a:r>
              <a:t>——Zhao Binqi</a:t>
            </a:r>
          </a:p>
        </p:txBody>
      </p:sp>
      <p:sp>
        <p:nvSpPr>
          <p:cNvPr id="232" name="“"/>
          <p:cNvSpPr txBox="1"/>
          <p:nvPr/>
        </p:nvSpPr>
        <p:spPr>
          <a:xfrm>
            <a:off x="116919" y="715329"/>
            <a:ext cx="960141" cy="31496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0000">
                <a:solidFill>
                  <a:schemeClr val="accent5">
                    <a:hueOff val="343847"/>
                    <a:satOff val="6318"/>
                    <a:lumOff val="8159"/>
                  </a:schemeClr>
                </a:solidFill>
                <a:latin typeface="Helvetica"/>
                <a:ea typeface="Helvetica"/>
                <a:cs typeface="Helvetica"/>
                <a:sym typeface="Helvetica"/>
              </a:defRPr>
            </a:lvl1pPr>
          </a:lstStyle>
          <a:p>
            <a:r>
              <a:t>“</a:t>
            </a:r>
          </a:p>
        </p:txBody>
      </p:sp>
      <p:sp>
        <p:nvSpPr>
          <p:cNvPr id="233" name="”"/>
          <p:cNvSpPr txBox="1"/>
          <p:nvPr/>
        </p:nvSpPr>
        <p:spPr>
          <a:xfrm>
            <a:off x="12006063" y="8117618"/>
            <a:ext cx="960141" cy="31496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0000">
                <a:solidFill>
                  <a:schemeClr val="accent5">
                    <a:hueOff val="343847"/>
                    <a:satOff val="6318"/>
                    <a:lumOff val="8159"/>
                  </a:schemeClr>
                </a:solidFill>
                <a:latin typeface="Helvetica"/>
                <a:ea typeface="Helvetica"/>
                <a:cs typeface="Helvetica"/>
                <a:sym typeface="Helvetica"/>
              </a:defRPr>
            </a:lvl1pPr>
          </a:lstStyle>
          <a:p>
            <a:r>
              <a:rPr dirty="0"/>
              <a: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childTnLst>
                                    <p:set>
                                      <p:cBhvr>
                                        <p:cTn id="10" dur="1" fill="hold">
                                          <p:stCondLst>
                                            <p:cond delay="0"/>
                                          </p:stCondLst>
                                        </p:cTn>
                                        <p:tgtEl>
                                          <p:spTgt spid="2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childTnLst>
                                    <p:set>
                                      <p:cBhvr>
                                        <p:cTn id="14" dur="1" fill="hold">
                                          <p:stCondLst>
                                            <p:cond delay="0"/>
                                          </p:stCondLst>
                                        </p:cTn>
                                        <p:tgtEl>
                                          <p:spTgt spid="2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childTnLst>
                                    <p:set>
                                      <p:cBhvr>
                                        <p:cTn id="18" dur="1" fill="hold">
                                          <p:stCondLst>
                                            <p:cond delay="0"/>
                                          </p:stCondLst>
                                        </p:cTn>
                                        <p:tgtEl>
                                          <p:spTgt spid="2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childTnLst>
                                    <p:set>
                                      <p:cBhvr>
                                        <p:cTn id="22" dur="1" fill="hold">
                                          <p:stCondLst>
                                            <p:cond delay="0"/>
                                          </p:stCondLst>
                                        </p:cTn>
                                        <p:tgtEl>
                                          <p:spTgt spid="2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6" nodeType="clickEffect">
                                  <p:stCondLst>
                                    <p:cond delay="0"/>
                                  </p:stCondLst>
                                  <p:childTnLst>
                                    <p:set>
                                      <p:cBhvr>
                                        <p:cTn id="26" dur="1" fill="hold">
                                          <p:stCondLst>
                                            <p:cond delay="0"/>
                                          </p:stCondLst>
                                        </p:cTn>
                                        <p:tgtEl>
                                          <p:spTgt spid="2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1" animBg="1" advAuto="0"/>
      <p:bldP spid="227" grpId="3" animBg="1" advAuto="0"/>
      <p:bldP spid="228" grpId="5" animBg="1" advAuto="0"/>
      <p:bldP spid="229" grpId="2" animBg="1" advAuto="0"/>
      <p:bldP spid="230" grpId="4" animBg="1" advAuto="0"/>
      <p:bldP spid="231" grpId="6"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 name="3.0的副本.jpg" descr="3.0的副本.jpg"/>
          <p:cNvPicPr>
            <a:picLocks noChangeAspect="1"/>
          </p:cNvPicPr>
          <p:nvPr/>
        </p:nvPicPr>
        <p:blipFill>
          <a:blip r:embed="rId2"/>
          <a:stretch>
            <a:fillRect/>
          </a:stretch>
        </p:blipFill>
        <p:spPr>
          <a:xfrm>
            <a:off x="4635500" y="4032250"/>
            <a:ext cx="3733800" cy="1689100"/>
          </a:xfrm>
          <a:prstGeom prst="rect">
            <a:avLst/>
          </a:prstGeom>
          <a:ln w="12700">
            <a:miter lim="400000"/>
          </a:ln>
        </p:spPr>
      </p:pic>
      <p:sp>
        <p:nvSpPr>
          <p:cNvPr id="236" name="Concrete Jungle Explorers"/>
          <p:cNvSpPr txBox="1"/>
          <p:nvPr/>
        </p:nvSpPr>
        <p:spPr>
          <a:xfrm>
            <a:off x="2642943" y="7217566"/>
            <a:ext cx="7718913" cy="795089"/>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b">
            <a:spAutoFit/>
          </a:bodyPr>
          <a:lstStyle>
            <a:lvl1pPr algn="r" defTabSz="457200">
              <a:spcBef>
                <a:spcPts val="0"/>
              </a:spcBef>
              <a:defRPr sz="4500">
                <a:solidFill>
                  <a:srgbClr val="FFFFFF"/>
                </a:solidFill>
                <a:latin typeface="Futura Condensed"/>
                <a:ea typeface="Futura Condensed"/>
                <a:cs typeface="Futura Condensed"/>
                <a:sym typeface="Futura Condensed"/>
              </a:defRPr>
            </a:lvl1pPr>
          </a:lstStyle>
          <a:p>
            <a:r>
              <a:rPr dirty="0"/>
              <a:t>Concrete Jungle Explorers</a:t>
            </a:r>
          </a:p>
        </p:txBody>
      </p:sp>
    </p:spTree>
  </p:cSld>
  <p:clrMapOvr>
    <a:masterClrMapping/>
  </p:clrMapOvr>
  <mc:AlternateContent xmlns:mc="http://schemas.openxmlformats.org/markup-compatibility/2006" xmlns:p14="http://schemas.microsoft.com/office/powerpoint/2010/main">
    <mc:Choice Requires="p14">
      <p:transition spd="slow" p14:dur="1500">
        <p14:flip dir="r"/>
      </p:transition>
    </mc:Choice>
    <mc:Fallback xmlns="" xmlns:m="http://schemas.openxmlformats.org/officeDocument/2006/math" xmlns:a14="http://schemas.microsoft.com/office/drawing/2010/main">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Concrete Jungle Explorers"/>
          <p:cNvSpPr txBox="1"/>
          <p:nvPr/>
        </p:nvSpPr>
        <p:spPr>
          <a:xfrm>
            <a:off x="1453271" y="436264"/>
            <a:ext cx="11176001" cy="47367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b">
            <a:spAutoFit/>
          </a:bodyPr>
          <a:lstStyle>
            <a:lvl1pPr algn="r" defTabSz="457200">
              <a:spcBef>
                <a:spcPts val="0"/>
              </a:spcBef>
              <a:defRPr sz="2400">
                <a:solidFill>
                  <a:srgbClr val="FFFFFF"/>
                </a:solidFill>
                <a:latin typeface="Futura Condensed"/>
                <a:ea typeface="Futura Condensed"/>
                <a:cs typeface="Futura Condensed"/>
                <a:sym typeface="Futura Condensed"/>
              </a:defRPr>
            </a:lvl1pPr>
          </a:lstStyle>
          <a:p>
            <a:r>
              <a:t>Concrete Jungle Explorers</a:t>
            </a:r>
          </a:p>
        </p:txBody>
      </p:sp>
      <p:pic>
        <p:nvPicPr>
          <p:cNvPr id="178" name="3.0的副本.jpg" descr="3.0的副本.jpg"/>
          <p:cNvPicPr>
            <a:picLocks noChangeAspect="1"/>
          </p:cNvPicPr>
          <p:nvPr/>
        </p:nvPicPr>
        <p:blipFill>
          <a:blip r:embed="rId2"/>
          <a:stretch>
            <a:fillRect/>
          </a:stretch>
        </p:blipFill>
        <p:spPr>
          <a:xfrm>
            <a:off x="472023" y="505917"/>
            <a:ext cx="739122" cy="334366"/>
          </a:xfrm>
          <a:prstGeom prst="rect">
            <a:avLst/>
          </a:prstGeom>
          <a:ln w="12700">
            <a:miter lim="400000"/>
          </a:ln>
        </p:spPr>
      </p:pic>
      <p:sp>
        <p:nvSpPr>
          <p:cNvPr id="179" name="what is path?"/>
          <p:cNvSpPr txBox="1">
            <a:spLocks noGrp="1"/>
          </p:cNvSpPr>
          <p:nvPr>
            <p:ph type="title"/>
          </p:nvPr>
        </p:nvSpPr>
        <p:spPr>
          <a:xfrm>
            <a:off x="2920049" y="4154033"/>
            <a:ext cx="7164702" cy="1445534"/>
          </a:xfrm>
          <a:prstGeom prst="rect">
            <a:avLst/>
          </a:prstGeom>
        </p:spPr>
        <p:txBody>
          <a:bodyPr/>
          <a:lstStyle/>
          <a:p>
            <a:pPr>
              <a:spcBef>
                <a:spcPts val="0"/>
              </a:spcBef>
              <a:defRPr sz="7500" b="0" i="1">
                <a:solidFill>
                  <a:srgbClr val="FFFFFF"/>
                </a:solidFill>
                <a:latin typeface="Futura"/>
                <a:ea typeface="Futura"/>
                <a:cs typeface="Futura"/>
                <a:sym typeface="Futura"/>
              </a:defRPr>
            </a:pPr>
            <a:r>
              <a:rPr dirty="0"/>
              <a:t>what is </a:t>
            </a:r>
            <a:r>
              <a:rPr i="0" dirty="0">
                <a:solidFill>
                  <a:schemeClr val="accent5">
                    <a:hueOff val="343847"/>
                    <a:satOff val="6318"/>
                    <a:lumOff val="8159"/>
                  </a:schemeClr>
                </a:solidFill>
              </a:rPr>
              <a:t>path</a:t>
            </a:r>
            <a:r>
              <a:rPr dirty="0"/>
              <a:t>?</a:t>
            </a:r>
          </a:p>
        </p:txBody>
      </p:sp>
      <p:sp>
        <p:nvSpPr>
          <p:cNvPr id="180" name="视频"/>
          <p:cNvSpPr/>
          <p:nvPr/>
        </p:nvSpPr>
        <p:spPr>
          <a:xfrm>
            <a:off x="5748284" y="7578372"/>
            <a:ext cx="1508232" cy="844563"/>
          </a:xfrm>
          <a:custGeom>
            <a:avLst/>
            <a:gdLst/>
            <a:ahLst/>
            <a:cxnLst>
              <a:cxn ang="0">
                <a:pos x="wd2" y="hd2"/>
              </a:cxn>
              <a:cxn ang="5400000">
                <a:pos x="wd2" y="hd2"/>
              </a:cxn>
              <a:cxn ang="10800000">
                <a:pos x="wd2" y="hd2"/>
              </a:cxn>
              <a:cxn ang="16200000">
                <a:pos x="wd2" y="hd2"/>
              </a:cxn>
            </a:cxnLst>
            <a:rect l="0" t="0" r="r" b="b"/>
            <a:pathLst>
              <a:path w="21600" h="21600" extrusionOk="0">
                <a:moveTo>
                  <a:pt x="1386" y="0"/>
                </a:moveTo>
                <a:cubicBezTo>
                  <a:pt x="623" y="0"/>
                  <a:pt x="0" y="1113"/>
                  <a:pt x="0" y="2475"/>
                </a:cubicBezTo>
                <a:lnTo>
                  <a:pt x="0" y="19125"/>
                </a:lnTo>
                <a:cubicBezTo>
                  <a:pt x="0" y="20487"/>
                  <a:pt x="623" y="21600"/>
                  <a:pt x="1386" y="21600"/>
                </a:cubicBezTo>
                <a:lnTo>
                  <a:pt x="15853" y="21600"/>
                </a:lnTo>
                <a:cubicBezTo>
                  <a:pt x="16616" y="21600"/>
                  <a:pt x="17239" y="20487"/>
                  <a:pt x="17239" y="19125"/>
                </a:cubicBezTo>
                <a:lnTo>
                  <a:pt x="17239" y="15008"/>
                </a:lnTo>
                <a:cubicBezTo>
                  <a:pt x="17501" y="15278"/>
                  <a:pt x="17778" y="15564"/>
                  <a:pt x="17979" y="15771"/>
                </a:cubicBezTo>
                <a:lnTo>
                  <a:pt x="21000" y="18884"/>
                </a:lnTo>
                <a:cubicBezTo>
                  <a:pt x="21330" y="19224"/>
                  <a:pt x="21600" y="18948"/>
                  <a:pt x="21600" y="18268"/>
                </a:cubicBezTo>
                <a:lnTo>
                  <a:pt x="21600" y="12039"/>
                </a:lnTo>
                <a:cubicBezTo>
                  <a:pt x="21600" y="11358"/>
                  <a:pt x="21600" y="10242"/>
                  <a:pt x="21600" y="9561"/>
                </a:cubicBezTo>
                <a:lnTo>
                  <a:pt x="21600" y="3332"/>
                </a:lnTo>
                <a:cubicBezTo>
                  <a:pt x="21600" y="2652"/>
                  <a:pt x="21330" y="2376"/>
                  <a:pt x="21000" y="2716"/>
                </a:cubicBezTo>
                <a:lnTo>
                  <a:pt x="17979" y="5829"/>
                </a:lnTo>
                <a:cubicBezTo>
                  <a:pt x="17778" y="6036"/>
                  <a:pt x="17500" y="6322"/>
                  <a:pt x="17239" y="6592"/>
                </a:cubicBezTo>
                <a:lnTo>
                  <a:pt x="17239" y="2475"/>
                </a:lnTo>
                <a:cubicBezTo>
                  <a:pt x="17239" y="1113"/>
                  <a:pt x="16616" y="0"/>
                  <a:pt x="15853" y="0"/>
                </a:cubicBezTo>
                <a:lnTo>
                  <a:pt x="1386" y="0"/>
                </a:lnTo>
                <a:close/>
              </a:path>
            </a:pathLst>
          </a:custGeom>
          <a:solidFill>
            <a:srgbClr val="FFFFFF"/>
          </a:solidFill>
          <a:ln w="12700">
            <a:miter lim="400000"/>
          </a:ln>
        </p:spPr>
        <p:txBody>
          <a:bodyPr lIns="50800" tIns="50800" rIns="50800" bIns="50800" anchor="ctr"/>
          <a:lstStyle/>
          <a:p>
            <a:pPr algn="ctr">
              <a:lnSpc>
                <a:spcPct val="80000"/>
              </a:lnSpc>
              <a:spcBef>
                <a:spcPts val="0"/>
              </a:spcBef>
              <a:defRPr sz="2800" b="1" cap="all">
                <a:latin typeface="+mn-lt"/>
                <a:ea typeface="+mn-ea"/>
                <a:cs typeface="+mn-cs"/>
                <a:sym typeface="Baskerville"/>
              </a:defRPr>
            </a:pPr>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part one…"/>
          <p:cNvSpPr txBox="1">
            <a:spLocks noGrp="1"/>
          </p:cNvSpPr>
          <p:nvPr>
            <p:ph type="title"/>
          </p:nvPr>
        </p:nvSpPr>
        <p:spPr>
          <a:xfrm>
            <a:off x="406400" y="4761088"/>
            <a:ext cx="12192000" cy="4521201"/>
          </a:xfrm>
          <a:prstGeom prst="rect">
            <a:avLst/>
          </a:prstGeom>
        </p:spPr>
        <p:txBody>
          <a:bodyPr/>
          <a:lstStyle/>
          <a:p>
            <a:pPr>
              <a:defRPr sz="7500" b="0" i="1">
                <a:solidFill>
                  <a:srgbClr val="FFFFFF"/>
                </a:solidFill>
                <a:latin typeface="Futura"/>
                <a:ea typeface="Futura"/>
                <a:cs typeface="Futura"/>
                <a:sym typeface="Futura"/>
              </a:defRPr>
            </a:pPr>
            <a:r>
              <a:rPr dirty="0"/>
              <a:t>part one</a:t>
            </a:r>
          </a:p>
          <a:p>
            <a:pPr>
              <a:defRPr sz="7500" b="0">
                <a:solidFill>
                  <a:schemeClr val="accent5">
                    <a:hueOff val="343847"/>
                    <a:satOff val="6318"/>
                    <a:lumOff val="8159"/>
                  </a:schemeClr>
                </a:solidFill>
                <a:latin typeface="Futura Bold"/>
                <a:ea typeface="Futura Bold"/>
                <a:cs typeface="Futura Bold"/>
                <a:sym typeface="Futura Bold"/>
              </a:defRPr>
            </a:pPr>
            <a:endParaRPr dirty="0"/>
          </a:p>
          <a:p>
            <a:pPr>
              <a:defRPr sz="6700" b="0">
                <a:solidFill>
                  <a:schemeClr val="accent5">
                    <a:hueOff val="343847"/>
                    <a:satOff val="6318"/>
                    <a:lumOff val="8159"/>
                  </a:schemeClr>
                </a:solidFill>
                <a:latin typeface="Futura Bold"/>
                <a:ea typeface="Futura Bold"/>
                <a:cs typeface="Futura Bold"/>
                <a:sym typeface="Futura Bold"/>
              </a:defRPr>
            </a:pPr>
            <a:r>
              <a:rPr lang="en-US" dirty="0"/>
              <a:t>To Users</a:t>
            </a: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oncrete Jungle Explorers"/>
          <p:cNvSpPr txBox="1"/>
          <p:nvPr/>
        </p:nvSpPr>
        <p:spPr>
          <a:xfrm>
            <a:off x="1453271" y="436264"/>
            <a:ext cx="11176001" cy="47367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b">
            <a:spAutoFit/>
          </a:bodyPr>
          <a:lstStyle>
            <a:lvl1pPr algn="r" defTabSz="457200">
              <a:spcBef>
                <a:spcPts val="0"/>
              </a:spcBef>
              <a:defRPr sz="2400">
                <a:solidFill>
                  <a:srgbClr val="222222"/>
                </a:solidFill>
                <a:latin typeface="Futura Condensed"/>
                <a:ea typeface="Futura Condensed"/>
                <a:cs typeface="Futura Condensed"/>
                <a:sym typeface="Futura Condensed"/>
              </a:defRPr>
            </a:lvl1pPr>
          </a:lstStyle>
          <a:p>
            <a:r>
              <a:t>Concrete Jungle Explorers</a:t>
            </a:r>
          </a:p>
        </p:txBody>
      </p:sp>
      <p:pic>
        <p:nvPicPr>
          <p:cNvPr id="185" name="3.0的副本.jpg" descr="3.0的副本.jpg"/>
          <p:cNvPicPr>
            <a:picLocks noChangeAspect="1"/>
          </p:cNvPicPr>
          <p:nvPr/>
        </p:nvPicPr>
        <p:blipFill>
          <a:blip r:embed="rId2"/>
          <a:stretch>
            <a:fillRect/>
          </a:stretch>
        </p:blipFill>
        <p:spPr>
          <a:xfrm>
            <a:off x="472023" y="505917"/>
            <a:ext cx="739122" cy="334366"/>
          </a:xfrm>
          <a:prstGeom prst="rect">
            <a:avLst/>
          </a:prstGeom>
          <a:ln w="12700">
            <a:miter lim="400000"/>
          </a:ln>
        </p:spPr>
      </p:pic>
      <p:sp>
        <p:nvSpPr>
          <p:cNvPr id="186" name="want to brag about your way of life?"/>
          <p:cNvSpPr txBox="1"/>
          <p:nvPr/>
        </p:nvSpPr>
        <p:spPr>
          <a:xfrm>
            <a:off x="757005" y="3150207"/>
            <a:ext cx="6434454" cy="487313"/>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defTabSz="457200">
              <a:spcBef>
                <a:spcPts val="0"/>
              </a:spcBef>
              <a:defRPr sz="2500">
                <a:solidFill>
                  <a:srgbClr val="000000"/>
                </a:solidFill>
                <a:latin typeface="Futura"/>
                <a:ea typeface="Futura"/>
                <a:cs typeface="Futura"/>
                <a:sym typeface="Futura"/>
              </a:defRPr>
            </a:lvl1pPr>
          </a:lstStyle>
          <a:p>
            <a:r>
              <a:rPr dirty="0"/>
              <a:t>want to </a:t>
            </a:r>
            <a:r>
              <a:rPr lang="en-US" dirty="0"/>
              <a:t>tell others</a:t>
            </a:r>
            <a:r>
              <a:rPr dirty="0"/>
              <a:t> about your way of life</a:t>
            </a:r>
            <a:r>
              <a:rPr lang="mr-IN" dirty="0"/>
              <a:t>…</a:t>
            </a:r>
            <a:r>
              <a:rPr dirty="0"/>
              <a:t> </a:t>
            </a:r>
          </a:p>
        </p:txBody>
      </p:sp>
      <p:sp>
        <p:nvSpPr>
          <p:cNvPr id="187" name="share it instantly!"/>
          <p:cNvSpPr txBox="1"/>
          <p:nvPr/>
        </p:nvSpPr>
        <p:spPr>
          <a:xfrm>
            <a:off x="8739632" y="3147610"/>
            <a:ext cx="3475310" cy="487313"/>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defTabSz="457200">
              <a:spcBef>
                <a:spcPts val="0"/>
              </a:spcBef>
              <a:defRPr sz="2500">
                <a:solidFill>
                  <a:srgbClr val="000000"/>
                </a:solidFill>
                <a:latin typeface="Futura"/>
                <a:ea typeface="Futura"/>
                <a:cs typeface="Futura"/>
                <a:sym typeface="Futura"/>
              </a:defRPr>
            </a:lvl1pPr>
          </a:lstStyle>
          <a:p>
            <a:r>
              <a:rPr dirty="0"/>
              <a:t>share </a:t>
            </a:r>
            <a:r>
              <a:rPr lang="en-US" dirty="0"/>
              <a:t>the path </a:t>
            </a:r>
            <a:r>
              <a:rPr dirty="0"/>
              <a:t>instantly</a:t>
            </a:r>
          </a:p>
        </p:txBody>
      </p:sp>
      <p:sp>
        <p:nvSpPr>
          <p:cNvPr id="188" name="bored with your status quo?"/>
          <p:cNvSpPr txBox="1"/>
          <p:nvPr/>
        </p:nvSpPr>
        <p:spPr>
          <a:xfrm>
            <a:off x="813114" y="4965909"/>
            <a:ext cx="4619854" cy="487313"/>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defTabSz="457200">
              <a:spcBef>
                <a:spcPts val="0"/>
              </a:spcBef>
              <a:defRPr sz="2500">
                <a:solidFill>
                  <a:srgbClr val="000000"/>
                </a:solidFill>
                <a:latin typeface="Futura"/>
                <a:ea typeface="Futura"/>
                <a:cs typeface="Futura"/>
                <a:sym typeface="Futura"/>
              </a:defRPr>
            </a:lvl1pPr>
          </a:lstStyle>
          <a:p>
            <a:r>
              <a:rPr dirty="0"/>
              <a:t>bored with your </a:t>
            </a:r>
            <a:r>
              <a:rPr lang="en-US" dirty="0"/>
              <a:t>current state</a:t>
            </a:r>
            <a:r>
              <a:rPr lang="mr-IN" dirty="0"/>
              <a:t>…</a:t>
            </a:r>
            <a:endParaRPr dirty="0"/>
          </a:p>
        </p:txBody>
      </p:sp>
      <p:sp>
        <p:nvSpPr>
          <p:cNvPr id="189" name="see the city in a brand-new way!"/>
          <p:cNvSpPr txBox="1"/>
          <p:nvPr/>
        </p:nvSpPr>
        <p:spPr>
          <a:xfrm>
            <a:off x="6609240" y="4965909"/>
            <a:ext cx="5605702" cy="487313"/>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defTabSz="457200">
              <a:spcBef>
                <a:spcPts val="0"/>
              </a:spcBef>
              <a:defRPr sz="2500">
                <a:solidFill>
                  <a:srgbClr val="000000"/>
                </a:solidFill>
                <a:latin typeface="Futura"/>
                <a:ea typeface="Futura"/>
                <a:cs typeface="Futura"/>
                <a:sym typeface="Futura"/>
              </a:defRPr>
            </a:lvl1pPr>
          </a:lstStyle>
          <a:p>
            <a:r>
              <a:rPr lang="en-US" dirty="0"/>
              <a:t>explore </a:t>
            </a:r>
            <a:r>
              <a:rPr dirty="0"/>
              <a:t>the city </a:t>
            </a:r>
            <a:r>
              <a:rPr lang="en-US" dirty="0"/>
              <a:t>with the help of PATH</a:t>
            </a:r>
            <a:endParaRPr dirty="0"/>
          </a:p>
        </p:txBody>
      </p:sp>
      <p:sp>
        <p:nvSpPr>
          <p:cNvPr id="190" name="Open PATH not only for fun"/>
          <p:cNvSpPr txBox="1"/>
          <p:nvPr/>
        </p:nvSpPr>
        <p:spPr>
          <a:xfrm>
            <a:off x="3665790" y="6528711"/>
            <a:ext cx="5673217" cy="100789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defTabSz="457200">
              <a:spcBef>
                <a:spcPts val="0"/>
              </a:spcBef>
              <a:defRPr sz="3000">
                <a:solidFill>
                  <a:srgbClr val="000000"/>
                </a:solidFill>
                <a:latin typeface="Futura"/>
                <a:ea typeface="Futura"/>
                <a:cs typeface="Futura"/>
                <a:sym typeface="Futura"/>
              </a:defRPr>
            </a:pPr>
            <a:r>
              <a:rPr dirty="0"/>
              <a:t>Open </a:t>
            </a:r>
            <a:r>
              <a:rPr sz="5500" u="sng" dirty="0">
                <a:solidFill>
                  <a:schemeClr val="accent5">
                    <a:hueOff val="343847"/>
                    <a:satOff val="6318"/>
                    <a:lumOff val="8159"/>
                  </a:schemeClr>
                </a:solidFill>
              </a:rPr>
              <a:t>PATH</a:t>
            </a:r>
            <a:r>
              <a:rPr dirty="0"/>
              <a:t> not only for fun</a:t>
            </a:r>
          </a:p>
        </p:txBody>
      </p:sp>
      <p:sp>
        <p:nvSpPr>
          <p:cNvPr id="191" name="But to become a Concrete Jungle Explorer"/>
          <p:cNvSpPr txBox="1"/>
          <p:nvPr/>
        </p:nvSpPr>
        <p:spPr>
          <a:xfrm>
            <a:off x="1333406" y="8096803"/>
            <a:ext cx="10337987" cy="92088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defTabSz="457200">
              <a:spcBef>
                <a:spcPts val="0"/>
              </a:spcBef>
              <a:defRPr sz="3000">
                <a:solidFill>
                  <a:srgbClr val="000000"/>
                </a:solidFill>
                <a:latin typeface="Futura"/>
                <a:ea typeface="Futura"/>
                <a:cs typeface="Futura"/>
                <a:sym typeface="Futura"/>
              </a:defRPr>
            </a:pPr>
            <a:r>
              <a:t>But to become a </a:t>
            </a:r>
            <a:r>
              <a:rPr sz="5000">
                <a:solidFill>
                  <a:schemeClr val="accent5">
                    <a:hueOff val="343847"/>
                    <a:satOff val="6318"/>
                    <a:lumOff val="8159"/>
                  </a:schemeClr>
                </a:solidFill>
              </a:rPr>
              <a:t>Concrete Jungle Explorer</a:t>
            </a:r>
          </a:p>
        </p:txBody>
      </p:sp>
      <p:sp>
        <p:nvSpPr>
          <p:cNvPr id="192" name="go define you own path!"/>
          <p:cNvSpPr txBox="1"/>
          <p:nvPr/>
        </p:nvSpPr>
        <p:spPr>
          <a:xfrm>
            <a:off x="8524971" y="1399498"/>
            <a:ext cx="3592330" cy="487313"/>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defTabSz="457200">
              <a:spcBef>
                <a:spcPts val="0"/>
              </a:spcBef>
              <a:defRPr sz="2500">
                <a:solidFill>
                  <a:srgbClr val="000000"/>
                </a:solidFill>
                <a:latin typeface="Futura"/>
                <a:ea typeface="Futura"/>
                <a:cs typeface="Futura"/>
                <a:sym typeface="Futura"/>
              </a:defRPr>
            </a:lvl1pPr>
          </a:lstStyle>
          <a:p>
            <a:r>
              <a:rPr dirty="0"/>
              <a:t>go define you own path</a:t>
            </a:r>
          </a:p>
        </p:txBody>
      </p:sp>
      <p:sp>
        <p:nvSpPr>
          <p:cNvPr id="193" name="would like a taste of achievement?"/>
          <p:cNvSpPr txBox="1"/>
          <p:nvPr/>
        </p:nvSpPr>
        <p:spPr>
          <a:xfrm>
            <a:off x="757005" y="1399498"/>
            <a:ext cx="5253041" cy="487313"/>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defTabSz="457200">
              <a:spcBef>
                <a:spcPts val="0"/>
              </a:spcBef>
              <a:defRPr sz="2500">
                <a:solidFill>
                  <a:srgbClr val="000000"/>
                </a:solidFill>
                <a:latin typeface="Futura"/>
                <a:ea typeface="Futura"/>
                <a:cs typeface="Futura"/>
                <a:sym typeface="Futura"/>
              </a:defRPr>
            </a:lvl1pPr>
          </a:lstStyle>
          <a:p>
            <a:r>
              <a:rPr dirty="0"/>
              <a:t>would like a taste of achievement</a:t>
            </a:r>
            <a:r>
              <a:rPr lang="mr-IN" dirty="0"/>
              <a:t>…</a:t>
            </a:r>
            <a:endParaRPr dirty="0"/>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type="lt">
                                    <p:tmAbs val="0"/>
                                  </p:iterate>
                                  <p:childTnLst>
                                    <p:set>
                                      <p:cBhvr>
                                        <p:cTn id="6" fill="hold"/>
                                        <p:tgtEl>
                                          <p:spTgt spid="193"/>
                                        </p:tgtEl>
                                        <p:attrNameLst>
                                          <p:attrName>style.visibility</p:attrName>
                                        </p:attrNameLst>
                                      </p:cBhvr>
                                      <p:to>
                                        <p:strVal val="visible"/>
                                      </p:to>
                                    </p:set>
                                    <p:animEffect transition="in" filter="fade">
                                      <p:cBhvr>
                                        <p:cTn id="7" dur="1000"/>
                                        <p:tgtEl>
                                          <p:spTgt spid="1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2" nodeType="clickEffect">
                                  <p:stCondLst>
                                    <p:cond delay="0"/>
                                  </p:stCondLst>
                                  <p:iterate>
                                    <p:tmAbs val="0"/>
                                  </p:iterate>
                                  <p:childTnLst>
                                    <p:set>
                                      <p:cBhvr>
                                        <p:cTn id="11" fill="hold"/>
                                        <p:tgtEl>
                                          <p:spTgt spid="192"/>
                                        </p:tgtEl>
                                        <p:attrNameLst>
                                          <p:attrName>style.visibility</p:attrName>
                                        </p:attrNameLst>
                                      </p:cBhvr>
                                      <p:to>
                                        <p:strVal val="visible"/>
                                      </p:to>
                                    </p:set>
                                    <p:animEffect transition="in" filter="wipe(down)">
                                      <p:cBhvr>
                                        <p:cTn id="12" dur="1000"/>
                                        <p:tgtEl>
                                          <p:spTgt spid="19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type="lt">
                                    <p:tmAbs val="0"/>
                                  </p:iterate>
                                  <p:childTnLst>
                                    <p:set>
                                      <p:cBhvr>
                                        <p:cTn id="16" fill="hold"/>
                                        <p:tgtEl>
                                          <p:spTgt spid="186"/>
                                        </p:tgtEl>
                                        <p:attrNameLst>
                                          <p:attrName>style.visibility</p:attrName>
                                        </p:attrNameLst>
                                      </p:cBhvr>
                                      <p:to>
                                        <p:strVal val="visible"/>
                                      </p:to>
                                    </p:set>
                                    <p:animEffect transition="in" filter="fade">
                                      <p:cBhvr>
                                        <p:cTn id="17" dur="1000"/>
                                        <p:tgtEl>
                                          <p:spTgt spid="18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4" nodeType="clickEffect">
                                  <p:stCondLst>
                                    <p:cond delay="0"/>
                                  </p:stCondLst>
                                  <p:iterate>
                                    <p:tmAbs val="0"/>
                                  </p:iterate>
                                  <p:childTnLst>
                                    <p:set>
                                      <p:cBhvr>
                                        <p:cTn id="21" fill="hold"/>
                                        <p:tgtEl>
                                          <p:spTgt spid="187"/>
                                        </p:tgtEl>
                                        <p:attrNameLst>
                                          <p:attrName>style.visibility</p:attrName>
                                        </p:attrNameLst>
                                      </p:cBhvr>
                                      <p:to>
                                        <p:strVal val="visible"/>
                                      </p:to>
                                    </p:set>
                                    <p:animEffect transition="in" filter="wipe(down)">
                                      <p:cBhvr>
                                        <p:cTn id="22" dur="1000"/>
                                        <p:tgtEl>
                                          <p:spTgt spid="18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type="lt">
                                    <p:tmAbs val="0"/>
                                  </p:iterate>
                                  <p:childTnLst>
                                    <p:set>
                                      <p:cBhvr>
                                        <p:cTn id="26" fill="hold"/>
                                        <p:tgtEl>
                                          <p:spTgt spid="188"/>
                                        </p:tgtEl>
                                        <p:attrNameLst>
                                          <p:attrName>style.visibility</p:attrName>
                                        </p:attrNameLst>
                                      </p:cBhvr>
                                      <p:to>
                                        <p:strVal val="visible"/>
                                      </p:to>
                                    </p:set>
                                    <p:animEffect transition="in" filter="fade">
                                      <p:cBhvr>
                                        <p:cTn id="27" dur="1000"/>
                                        <p:tgtEl>
                                          <p:spTgt spid="18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6" nodeType="clickEffect">
                                  <p:stCondLst>
                                    <p:cond delay="0"/>
                                  </p:stCondLst>
                                  <p:iterate>
                                    <p:tmAbs val="0"/>
                                  </p:iterate>
                                  <p:childTnLst>
                                    <p:set>
                                      <p:cBhvr>
                                        <p:cTn id="31" fill="hold"/>
                                        <p:tgtEl>
                                          <p:spTgt spid="189"/>
                                        </p:tgtEl>
                                        <p:attrNameLst>
                                          <p:attrName>style.visibility</p:attrName>
                                        </p:attrNameLst>
                                      </p:cBhvr>
                                      <p:to>
                                        <p:strVal val="visible"/>
                                      </p:to>
                                    </p:set>
                                    <p:animEffect transition="in" filter="wipe(down)">
                                      <p:cBhvr>
                                        <p:cTn id="32" dur="1000"/>
                                        <p:tgtEl>
                                          <p:spTgt spid="189"/>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7" nodeType="clickEffect">
                                  <p:stCondLst>
                                    <p:cond delay="0"/>
                                  </p:stCondLst>
                                  <p:childTnLst>
                                    <p:set>
                                      <p:cBhvr>
                                        <p:cTn id="36" dur="1" fill="hold">
                                          <p:stCondLst>
                                            <p:cond delay="0"/>
                                          </p:stCondLst>
                                        </p:cTn>
                                        <p:tgtEl>
                                          <p:spTgt spid="19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8" nodeType="clickEffect">
                                  <p:stCondLst>
                                    <p:cond delay="0"/>
                                  </p:stCondLst>
                                  <p:childTnLst>
                                    <p:set>
                                      <p:cBhvr>
                                        <p:cTn id="40" dur="1" fill="hold">
                                          <p:stCondLst>
                                            <p:cond delay="0"/>
                                          </p:stCondLst>
                                        </p:cTn>
                                        <p:tgtEl>
                                          <p:spTgt spid="1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 grpId="3" animBg="1" advAuto="0"/>
      <p:bldP spid="187" grpId="4" animBg="1" advAuto="0"/>
      <p:bldP spid="188" grpId="5" animBg="1" advAuto="0"/>
      <p:bldP spid="189" grpId="6" animBg="1" advAuto="0"/>
      <p:bldP spid="190" grpId="7" animBg="1" advAuto="0"/>
      <p:bldP spid="191" grpId="8" animBg="1" advAuto="0"/>
      <p:bldP spid="192" grpId="2" animBg="1" advAuto="0"/>
      <p:bldP spid="193" grpId="1"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part two…"/>
          <p:cNvSpPr txBox="1">
            <a:spLocks noGrp="1"/>
          </p:cNvSpPr>
          <p:nvPr>
            <p:ph type="title"/>
          </p:nvPr>
        </p:nvSpPr>
        <p:spPr>
          <a:xfrm>
            <a:off x="406400" y="4761088"/>
            <a:ext cx="12192000" cy="4521201"/>
          </a:xfrm>
          <a:prstGeom prst="rect">
            <a:avLst/>
          </a:prstGeom>
        </p:spPr>
        <p:txBody>
          <a:bodyPr/>
          <a:lstStyle/>
          <a:p>
            <a:pPr>
              <a:defRPr sz="7500" b="0" i="1">
                <a:solidFill>
                  <a:srgbClr val="FFFFFF"/>
                </a:solidFill>
                <a:latin typeface="Futura"/>
                <a:ea typeface="Futura"/>
                <a:cs typeface="Futura"/>
                <a:sym typeface="Futura"/>
              </a:defRPr>
            </a:pPr>
            <a:r>
              <a:rPr dirty="0"/>
              <a:t>part two</a:t>
            </a:r>
          </a:p>
          <a:p>
            <a:pPr>
              <a:defRPr sz="7500" b="0" i="1">
                <a:solidFill>
                  <a:srgbClr val="FFFFFF"/>
                </a:solidFill>
                <a:latin typeface="Futura"/>
                <a:ea typeface="Futura"/>
                <a:cs typeface="Futura"/>
                <a:sym typeface="Futura"/>
              </a:defRPr>
            </a:pPr>
            <a:endParaRPr dirty="0"/>
          </a:p>
          <a:p>
            <a:pPr>
              <a:defRPr sz="6700" b="0">
                <a:solidFill>
                  <a:schemeClr val="accent5">
                    <a:hueOff val="343847"/>
                    <a:satOff val="6318"/>
                    <a:lumOff val="8159"/>
                  </a:schemeClr>
                </a:solidFill>
                <a:latin typeface="Futura Bold"/>
                <a:ea typeface="Futura Bold"/>
                <a:cs typeface="Futura Bold"/>
                <a:sym typeface="Futura Bold"/>
              </a:defRPr>
            </a:pPr>
            <a:r>
              <a:rPr lang="en-US" dirty="0"/>
              <a:t>To itself</a:t>
            </a:r>
            <a:endParaRPr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oncrete Jungle Explorers"/>
          <p:cNvSpPr txBox="1"/>
          <p:nvPr/>
        </p:nvSpPr>
        <p:spPr>
          <a:xfrm>
            <a:off x="1453271" y="436264"/>
            <a:ext cx="11176001" cy="47367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b">
            <a:spAutoFit/>
          </a:bodyPr>
          <a:lstStyle>
            <a:lvl1pPr algn="r" defTabSz="457200">
              <a:spcBef>
                <a:spcPts val="0"/>
              </a:spcBef>
              <a:defRPr sz="2400">
                <a:solidFill>
                  <a:srgbClr val="222222"/>
                </a:solidFill>
                <a:latin typeface="Futura Condensed"/>
                <a:ea typeface="Futura Condensed"/>
                <a:cs typeface="Futura Condensed"/>
                <a:sym typeface="Futura Condensed"/>
              </a:defRPr>
            </a:lvl1pPr>
          </a:lstStyle>
          <a:p>
            <a:r>
              <a:t>Concrete Jungle Explorers</a:t>
            </a:r>
          </a:p>
        </p:txBody>
      </p:sp>
      <p:pic>
        <p:nvPicPr>
          <p:cNvPr id="196" name="3.0的副本.jpg" descr="3.0的副本.jpg"/>
          <p:cNvPicPr>
            <a:picLocks noChangeAspect="1"/>
          </p:cNvPicPr>
          <p:nvPr/>
        </p:nvPicPr>
        <p:blipFill>
          <a:blip r:embed="rId2"/>
          <a:stretch>
            <a:fillRect/>
          </a:stretch>
        </p:blipFill>
        <p:spPr>
          <a:xfrm>
            <a:off x="472023" y="505917"/>
            <a:ext cx="739122" cy="334366"/>
          </a:xfrm>
          <a:prstGeom prst="rect">
            <a:avLst/>
          </a:prstGeom>
          <a:ln w="12700">
            <a:miter lim="400000"/>
          </a:ln>
        </p:spPr>
      </p:pic>
      <p:pic>
        <p:nvPicPr>
          <p:cNvPr id="197" name="图像" descr="图像"/>
          <p:cNvPicPr>
            <a:picLocks noChangeAspect="1"/>
          </p:cNvPicPr>
          <p:nvPr/>
        </p:nvPicPr>
        <p:blipFill>
          <a:blip r:embed="rId3"/>
          <a:stretch>
            <a:fillRect/>
          </a:stretch>
        </p:blipFill>
        <p:spPr>
          <a:xfrm>
            <a:off x="1059912" y="695668"/>
            <a:ext cx="11962719" cy="8828209"/>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ER DIAGRAM"/>
          <p:cNvSpPr txBox="1">
            <a:spLocks noGrp="1"/>
          </p:cNvSpPr>
          <p:nvPr>
            <p:ph type="title"/>
          </p:nvPr>
        </p:nvSpPr>
        <p:spPr>
          <a:xfrm rot="16200000">
            <a:off x="-706609" y="4920082"/>
            <a:ext cx="3666694" cy="723901"/>
          </a:xfrm>
          <a:prstGeom prst="rect">
            <a:avLst/>
          </a:prstGeom>
        </p:spPr>
        <p:txBody>
          <a:bodyPr/>
          <a:lstStyle>
            <a:lvl1pPr defTabSz="368045">
              <a:spcBef>
                <a:spcPts val="1700"/>
              </a:spcBef>
              <a:defRPr sz="3780" b="0">
                <a:solidFill>
                  <a:schemeClr val="accent5">
                    <a:hueOff val="343847"/>
                    <a:satOff val="6318"/>
                    <a:lumOff val="8159"/>
                  </a:schemeClr>
                </a:solidFill>
                <a:latin typeface="Futura Bold"/>
                <a:ea typeface="Futura Bold"/>
                <a:cs typeface="Futura Bold"/>
                <a:sym typeface="Futura Bold"/>
              </a:defRPr>
            </a:lvl1pPr>
          </a:lstStyle>
          <a:p>
            <a:r>
              <a:t>ER DIAGRAM</a:t>
            </a:r>
          </a:p>
        </p:txBody>
      </p:sp>
      <p:sp>
        <p:nvSpPr>
          <p:cNvPr id="202" name="Concrete Jungle Explorers"/>
          <p:cNvSpPr txBox="1"/>
          <p:nvPr/>
        </p:nvSpPr>
        <p:spPr>
          <a:xfrm>
            <a:off x="1453271" y="436264"/>
            <a:ext cx="11176001" cy="47367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b">
            <a:spAutoFit/>
          </a:bodyPr>
          <a:lstStyle>
            <a:lvl1pPr algn="r" defTabSz="457200">
              <a:spcBef>
                <a:spcPts val="0"/>
              </a:spcBef>
              <a:defRPr sz="2400">
                <a:solidFill>
                  <a:srgbClr val="222222"/>
                </a:solidFill>
                <a:latin typeface="Futura Condensed"/>
                <a:ea typeface="Futura Condensed"/>
                <a:cs typeface="Futura Condensed"/>
                <a:sym typeface="Futura Condensed"/>
              </a:defRPr>
            </a:lvl1pPr>
          </a:lstStyle>
          <a:p>
            <a:r>
              <a:t>Concrete Jungle Explorers</a:t>
            </a:r>
          </a:p>
        </p:txBody>
      </p:sp>
      <p:pic>
        <p:nvPicPr>
          <p:cNvPr id="203" name="3.0的副本.jpg" descr="3.0的副本.jpg"/>
          <p:cNvPicPr>
            <a:picLocks noChangeAspect="1"/>
          </p:cNvPicPr>
          <p:nvPr/>
        </p:nvPicPr>
        <p:blipFill>
          <a:blip r:embed="rId2"/>
          <a:stretch>
            <a:fillRect/>
          </a:stretch>
        </p:blipFill>
        <p:spPr>
          <a:xfrm>
            <a:off x="472023" y="505917"/>
            <a:ext cx="739122" cy="334366"/>
          </a:xfrm>
          <a:prstGeom prst="rect">
            <a:avLst/>
          </a:prstGeom>
          <a:ln w="12700">
            <a:miter lim="400000"/>
          </a:ln>
        </p:spPr>
      </p:pic>
      <p:pic>
        <p:nvPicPr>
          <p:cNvPr id="204" name="屏幕快照 2018-06-18 20.12.52.png" descr="屏幕快照 2018-06-18 20.12.52.png"/>
          <p:cNvPicPr>
            <a:picLocks noChangeAspect="1"/>
          </p:cNvPicPr>
          <p:nvPr/>
        </p:nvPicPr>
        <p:blipFill>
          <a:blip r:embed="rId3"/>
          <a:stretch>
            <a:fillRect/>
          </a:stretch>
        </p:blipFill>
        <p:spPr>
          <a:xfrm>
            <a:off x="2066611" y="1160359"/>
            <a:ext cx="10882399" cy="8576806"/>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ER MODEL"/>
          <p:cNvSpPr txBox="1">
            <a:spLocks noGrp="1"/>
          </p:cNvSpPr>
          <p:nvPr>
            <p:ph type="title"/>
          </p:nvPr>
        </p:nvSpPr>
        <p:spPr>
          <a:prstGeom prst="rect">
            <a:avLst/>
          </a:prstGeom>
        </p:spPr>
        <p:txBody>
          <a:bodyPr/>
          <a:lstStyle>
            <a:lvl1pPr defTabSz="368045">
              <a:spcBef>
                <a:spcPts val="1700"/>
              </a:spcBef>
              <a:defRPr sz="3780" b="0">
                <a:solidFill>
                  <a:schemeClr val="accent5">
                    <a:hueOff val="343847"/>
                    <a:satOff val="6318"/>
                    <a:lumOff val="8159"/>
                  </a:schemeClr>
                </a:solidFill>
                <a:latin typeface="Futura Bold"/>
                <a:ea typeface="Futura Bold"/>
                <a:cs typeface="Futura Bold"/>
                <a:sym typeface="Futura Bold"/>
              </a:defRPr>
            </a:lvl1pPr>
          </a:lstStyle>
          <a:p>
            <a:r>
              <a:t>ER MODEL</a:t>
            </a:r>
          </a:p>
        </p:txBody>
      </p:sp>
      <p:sp>
        <p:nvSpPr>
          <p:cNvPr id="207" name="Concrete Jungle Explorers"/>
          <p:cNvSpPr txBox="1"/>
          <p:nvPr/>
        </p:nvSpPr>
        <p:spPr>
          <a:xfrm>
            <a:off x="1453271" y="436264"/>
            <a:ext cx="11176001" cy="47367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b">
            <a:spAutoFit/>
          </a:bodyPr>
          <a:lstStyle>
            <a:lvl1pPr algn="r" defTabSz="457200">
              <a:spcBef>
                <a:spcPts val="0"/>
              </a:spcBef>
              <a:defRPr sz="2400">
                <a:solidFill>
                  <a:srgbClr val="222222"/>
                </a:solidFill>
                <a:latin typeface="Futura Condensed"/>
                <a:ea typeface="Futura Condensed"/>
                <a:cs typeface="Futura Condensed"/>
                <a:sym typeface="Futura Condensed"/>
              </a:defRPr>
            </a:lvl1pPr>
          </a:lstStyle>
          <a:p>
            <a:r>
              <a:t>Concrete Jungle Explorers</a:t>
            </a:r>
          </a:p>
        </p:txBody>
      </p:sp>
      <p:pic>
        <p:nvPicPr>
          <p:cNvPr id="208" name="3.0的副本.jpg" descr="3.0的副本.jpg"/>
          <p:cNvPicPr>
            <a:picLocks noChangeAspect="1"/>
          </p:cNvPicPr>
          <p:nvPr/>
        </p:nvPicPr>
        <p:blipFill>
          <a:blip r:embed="rId2"/>
          <a:stretch>
            <a:fillRect/>
          </a:stretch>
        </p:blipFill>
        <p:spPr>
          <a:xfrm>
            <a:off x="472023" y="505917"/>
            <a:ext cx="739122" cy="334366"/>
          </a:xfrm>
          <a:prstGeom prst="rect">
            <a:avLst/>
          </a:prstGeom>
          <a:ln w="12700">
            <a:miter lim="400000"/>
          </a:ln>
        </p:spPr>
      </p:pic>
      <p:pic>
        <p:nvPicPr>
          <p:cNvPr id="209" name="屏幕快照 2018-06-18 20.15.50.png" descr="屏幕快照 2018-06-18 20.15.50.png"/>
          <p:cNvPicPr>
            <a:picLocks noChangeAspect="1"/>
          </p:cNvPicPr>
          <p:nvPr/>
        </p:nvPicPr>
        <p:blipFill>
          <a:blip r:embed="rId3"/>
          <a:stretch>
            <a:fillRect/>
          </a:stretch>
        </p:blipFill>
        <p:spPr>
          <a:xfrm>
            <a:off x="804657" y="3220137"/>
            <a:ext cx="11395486" cy="5167526"/>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ql"/>
          <p:cNvSpPr txBox="1">
            <a:spLocks noGrp="1"/>
          </p:cNvSpPr>
          <p:nvPr>
            <p:ph type="title"/>
          </p:nvPr>
        </p:nvSpPr>
        <p:spPr>
          <a:prstGeom prst="rect">
            <a:avLst/>
          </a:prstGeom>
        </p:spPr>
        <p:txBody>
          <a:bodyPr/>
          <a:lstStyle>
            <a:lvl1pPr defTabSz="368045">
              <a:spcBef>
                <a:spcPts val="1700"/>
              </a:spcBef>
              <a:defRPr sz="3780" b="0">
                <a:solidFill>
                  <a:schemeClr val="accent5">
                    <a:hueOff val="343847"/>
                    <a:satOff val="6318"/>
                    <a:lumOff val="8159"/>
                  </a:schemeClr>
                </a:solidFill>
                <a:latin typeface="Futura Bold"/>
                <a:ea typeface="Futura Bold"/>
                <a:cs typeface="Futura Bold"/>
                <a:sym typeface="Futura Bold"/>
              </a:defRPr>
            </a:lvl1pPr>
          </a:lstStyle>
          <a:p>
            <a:r>
              <a:t>sql</a:t>
            </a:r>
          </a:p>
        </p:txBody>
      </p:sp>
      <p:sp>
        <p:nvSpPr>
          <p:cNvPr id="212" name="Concrete Jungle Explorers"/>
          <p:cNvSpPr txBox="1"/>
          <p:nvPr/>
        </p:nvSpPr>
        <p:spPr>
          <a:xfrm>
            <a:off x="1453271" y="436264"/>
            <a:ext cx="11176001" cy="47367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b">
            <a:spAutoFit/>
          </a:bodyPr>
          <a:lstStyle>
            <a:lvl1pPr algn="r" defTabSz="457200">
              <a:spcBef>
                <a:spcPts val="0"/>
              </a:spcBef>
              <a:defRPr sz="2400">
                <a:solidFill>
                  <a:srgbClr val="222222"/>
                </a:solidFill>
                <a:latin typeface="Futura Condensed"/>
                <a:ea typeface="Futura Condensed"/>
                <a:cs typeface="Futura Condensed"/>
                <a:sym typeface="Futura Condensed"/>
              </a:defRPr>
            </a:lvl1pPr>
          </a:lstStyle>
          <a:p>
            <a:r>
              <a:t>Concrete Jungle Explorers</a:t>
            </a:r>
          </a:p>
        </p:txBody>
      </p:sp>
      <p:pic>
        <p:nvPicPr>
          <p:cNvPr id="213" name="3.0的副本.jpg" descr="3.0的副本.jpg"/>
          <p:cNvPicPr>
            <a:picLocks noChangeAspect="1"/>
          </p:cNvPicPr>
          <p:nvPr/>
        </p:nvPicPr>
        <p:blipFill>
          <a:blip r:embed="rId2"/>
          <a:stretch>
            <a:fillRect/>
          </a:stretch>
        </p:blipFill>
        <p:spPr>
          <a:xfrm>
            <a:off x="472023" y="505917"/>
            <a:ext cx="739122" cy="334366"/>
          </a:xfrm>
          <a:prstGeom prst="rect">
            <a:avLst/>
          </a:prstGeom>
          <a:ln w="12700">
            <a:miter lim="400000"/>
          </a:ln>
        </p:spPr>
      </p:pic>
      <p:pic>
        <p:nvPicPr>
          <p:cNvPr id="214" name="图像" descr="图像"/>
          <p:cNvPicPr>
            <a:picLocks noChangeAspect="1"/>
          </p:cNvPicPr>
          <p:nvPr/>
        </p:nvPicPr>
        <p:blipFill>
          <a:blip r:embed="rId3"/>
          <a:stretch>
            <a:fillRect/>
          </a:stretch>
        </p:blipFill>
        <p:spPr>
          <a:xfrm>
            <a:off x="494780" y="2558828"/>
            <a:ext cx="4081333" cy="5887598"/>
          </a:xfrm>
          <a:prstGeom prst="rect">
            <a:avLst/>
          </a:prstGeom>
          <a:ln w="12700">
            <a:miter lim="400000"/>
          </a:ln>
        </p:spPr>
      </p:pic>
      <p:pic>
        <p:nvPicPr>
          <p:cNvPr id="215" name="图像" descr="图像"/>
          <p:cNvPicPr>
            <a:picLocks noChangeAspect="1"/>
          </p:cNvPicPr>
          <p:nvPr/>
        </p:nvPicPr>
        <p:blipFill>
          <a:blip r:embed="rId4"/>
          <a:stretch>
            <a:fillRect/>
          </a:stretch>
        </p:blipFill>
        <p:spPr>
          <a:xfrm>
            <a:off x="4567501" y="2558828"/>
            <a:ext cx="3579550" cy="5887598"/>
          </a:xfrm>
          <a:prstGeom prst="rect">
            <a:avLst/>
          </a:prstGeom>
          <a:ln w="12700">
            <a:miter lim="400000"/>
          </a:ln>
        </p:spPr>
      </p:pic>
      <p:pic>
        <p:nvPicPr>
          <p:cNvPr id="216" name="图像" descr="图像"/>
          <p:cNvPicPr>
            <a:picLocks noChangeAspect="1"/>
          </p:cNvPicPr>
          <p:nvPr/>
        </p:nvPicPr>
        <p:blipFill>
          <a:blip r:embed="rId5"/>
          <a:stretch>
            <a:fillRect/>
          </a:stretch>
        </p:blipFill>
        <p:spPr>
          <a:xfrm>
            <a:off x="8051761" y="2556227"/>
            <a:ext cx="4762501" cy="5892801"/>
          </a:xfrm>
          <a:prstGeom prst="rect">
            <a:avLst/>
          </a:prstGeom>
          <a:ln w="12700">
            <a:miter lim="400000"/>
          </a:ln>
        </p:spPr>
      </p:pic>
      <p:sp>
        <p:nvSpPr>
          <p:cNvPr id="217" name="矩形"/>
          <p:cNvSpPr/>
          <p:nvPr/>
        </p:nvSpPr>
        <p:spPr>
          <a:xfrm>
            <a:off x="4437563" y="2561742"/>
            <a:ext cx="3707354" cy="397856"/>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sz="2800" b="1" cap="all">
                <a:latin typeface="+mn-lt"/>
                <a:ea typeface="+mn-ea"/>
                <a:cs typeface="+mn-cs"/>
                <a:sym typeface="Baskerville"/>
              </a:defRPr>
            </a:pPr>
            <a:endParaRPr/>
          </a:p>
        </p:txBody>
      </p:sp>
      <p:sp>
        <p:nvSpPr>
          <p:cNvPr id="218" name="矩形"/>
          <p:cNvSpPr/>
          <p:nvPr/>
        </p:nvSpPr>
        <p:spPr>
          <a:xfrm>
            <a:off x="1900446" y="2612447"/>
            <a:ext cx="1270001" cy="473672"/>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sz="2800" b="1" cap="all">
                <a:solidFill>
                  <a:srgbClr val="FFFFFF"/>
                </a:solidFill>
                <a:latin typeface="+mn-lt"/>
                <a:ea typeface="+mn-ea"/>
                <a:cs typeface="+mn-cs"/>
                <a:sym typeface="Baskerville"/>
              </a:defRPr>
            </a:pPr>
            <a:endParaRPr/>
          </a:p>
        </p:txBody>
      </p:sp>
      <p:sp>
        <p:nvSpPr>
          <p:cNvPr id="219" name="矩形"/>
          <p:cNvSpPr/>
          <p:nvPr/>
        </p:nvSpPr>
        <p:spPr>
          <a:xfrm>
            <a:off x="8353630" y="2664511"/>
            <a:ext cx="4478405" cy="620710"/>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sz="2800" b="1" cap="all">
                <a:latin typeface="+mn-lt"/>
                <a:ea typeface="+mn-ea"/>
                <a:cs typeface="+mn-cs"/>
                <a:sym typeface="Baskerville"/>
              </a:defRPr>
            </a:pPr>
            <a:endParaRPr/>
          </a:p>
        </p:txBody>
      </p:sp>
      <p:sp>
        <p:nvSpPr>
          <p:cNvPr id="220" name="矩形"/>
          <p:cNvSpPr/>
          <p:nvPr/>
        </p:nvSpPr>
        <p:spPr>
          <a:xfrm>
            <a:off x="491754" y="8140895"/>
            <a:ext cx="4087385" cy="250289"/>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sz="2800" b="1" cap="all">
                <a:latin typeface="+mn-lt"/>
                <a:ea typeface="+mn-ea"/>
                <a:cs typeface="+mn-cs"/>
                <a:sym typeface="Baskerville"/>
              </a:defRPr>
            </a:pPr>
            <a:endParaRPr/>
          </a:p>
        </p:txBody>
      </p:sp>
    </p:spTree>
  </p:cSld>
  <p:clrMapOvr>
    <a:masterClrMapping/>
  </p:clrMapOvr>
  <p:transition spd="med"/>
</p:sld>
</file>

<file path=ppt/theme/theme1.xml><?xml version="1.0" encoding="utf-8"?>
<a:theme xmlns:a="http://schemas.openxmlformats.org/drawingml/2006/main"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Baskerville"/>
        <a:ea typeface="Baskerville"/>
        <a:cs typeface="Baskerville"/>
      </a:majorFont>
      <a:minorFont>
        <a:latin typeface="Baskerville"/>
        <a:ea typeface="Baskerville"/>
        <a:cs typeface="Baskerville"/>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80000"/>
          </a:lnSpc>
          <a:spcBef>
            <a:spcPts val="0"/>
          </a:spcBef>
          <a:spcAft>
            <a:spcPts val="0"/>
          </a:spcAft>
          <a:buClrTx/>
          <a:buSzTx/>
          <a:buFontTx/>
          <a:buNone/>
          <a:tabLst/>
          <a:defRPr kumimoji="0" sz="2800" b="1" i="0" u="none" strike="noStrike" cap="all" spc="0" normalizeH="0" baseline="0">
            <a:ln>
              <a:noFill/>
            </a:ln>
            <a:solidFill>
              <a:srgbClr val="FFFFFF"/>
            </a:solidFill>
            <a:effectLst/>
            <a:uFillTx/>
            <a:latin typeface="+mn-lt"/>
            <a:ea typeface="+mn-ea"/>
            <a:cs typeface="+mn-cs"/>
            <a:sym typeface="Baskervill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Baskerville"/>
        <a:ea typeface="Baskerville"/>
        <a:cs typeface="Baskerville"/>
      </a:majorFont>
      <a:minorFont>
        <a:latin typeface="Baskerville"/>
        <a:ea typeface="Baskerville"/>
        <a:cs typeface="Baskerville"/>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80000"/>
          </a:lnSpc>
          <a:spcBef>
            <a:spcPts val="0"/>
          </a:spcBef>
          <a:spcAft>
            <a:spcPts val="0"/>
          </a:spcAft>
          <a:buClrTx/>
          <a:buSzTx/>
          <a:buFontTx/>
          <a:buNone/>
          <a:tabLst/>
          <a:defRPr kumimoji="0" sz="2800" b="1" i="0" u="none" strike="noStrike" cap="all" spc="0" normalizeH="0" baseline="0">
            <a:ln>
              <a:noFill/>
            </a:ln>
            <a:solidFill>
              <a:srgbClr val="FFFFFF"/>
            </a:solidFill>
            <a:effectLst/>
            <a:uFillTx/>
            <a:latin typeface="+mn-lt"/>
            <a:ea typeface="+mn-ea"/>
            <a:cs typeface="+mn-cs"/>
            <a:sym typeface="Baskervill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37</TotalTime>
  <Words>252</Words>
  <Application>Microsoft Office PowerPoint</Application>
  <PresentationFormat>自定义</PresentationFormat>
  <Paragraphs>43</Paragraphs>
  <Slides>12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Avenir Next</vt:lpstr>
      <vt:lpstr>Avenir Next Medium</vt:lpstr>
      <vt:lpstr>Baskerville</vt:lpstr>
      <vt:lpstr>Futura</vt:lpstr>
      <vt:lpstr>Futura Bold</vt:lpstr>
      <vt:lpstr>Futura Condensed</vt:lpstr>
      <vt:lpstr>Helvetica Neue</vt:lpstr>
      <vt:lpstr>Helvetica</vt:lpstr>
      <vt:lpstr>New_Template7</vt:lpstr>
      <vt:lpstr>PATH</vt:lpstr>
      <vt:lpstr>what is path?</vt:lpstr>
      <vt:lpstr>part one  To Users</vt:lpstr>
      <vt:lpstr>PowerPoint 演示文稿</vt:lpstr>
      <vt:lpstr>part two  To itself</vt:lpstr>
      <vt:lpstr>PowerPoint 演示文稿</vt:lpstr>
      <vt:lpstr>ER DIAGRAM</vt:lpstr>
      <vt:lpstr>ER MODEL</vt:lpstr>
      <vt:lpstr>sql</vt:lpstr>
      <vt:lpstr>part three  To us</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PATH</dc:title>
  <cp:lastModifiedBy>YU YENCHIA</cp:lastModifiedBy>
  <cp:revision>7</cp:revision>
  <dcterms:modified xsi:type="dcterms:W3CDTF">2020-09-20T12:43:05Z</dcterms:modified>
</cp:coreProperties>
</file>