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70" r:id="rId6"/>
    <p:sldId id="268" r:id="rId7"/>
    <p:sldId id="262" r:id="rId8"/>
    <p:sldId id="258" r:id="rId9"/>
    <p:sldId id="267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E3A"/>
    <a:srgbClr val="F3FFF2"/>
    <a:srgbClr val="E0FFE4"/>
    <a:srgbClr val="E4FFEF"/>
    <a:srgbClr val="DB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87C4A-8716-5848-A03B-6761BD6CC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F4AB56-5298-5241-9B83-25ABD4263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0D78F-BBF5-8A41-BBC3-BB12E96C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A08E7-FDCB-D240-93B8-7EB57D51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0CC6E-134E-074B-88DE-017458B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91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5551A-BCD3-B345-9507-26192C41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CE0FDE-B267-FE45-A03F-5FCFBC1D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9F9FD-395D-8440-8914-C0FEC1A9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2F687-6A1D-2E49-83D1-A121B32B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05B00-87C8-4547-96B5-43DDB80A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CD7EFB-B0DA-7543-A748-74275DDCA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DE3355-18D3-454B-8E70-7A7785E19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692BC5-A06D-4D43-BD7A-CBF3C98E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FFCF5-A6D9-8D48-ADE2-3E807518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3C52C-2768-F341-8161-020D6DE2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4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29A0C-BA36-1145-BBAC-9B3C115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5B689-587F-B44E-81F2-BF79E5D3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5D23E-47CA-1349-B5D4-0B31EDAD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9F83E7-BD7C-1342-A536-6E894923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01E53B-2CF9-F14E-AD71-7D4C8CF0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A38D9-CBCF-5444-87AF-C3ED78A5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604D08-152B-2340-96F0-62746DD4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A8AD-C7C8-3147-B6D9-561D3510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8F347-C0C9-E443-86A0-19950D74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1EA6C-3198-D84A-AF11-B419F744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7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4672A-DFC0-DD41-808D-E34197E4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0C68A-7BC2-9F44-84E1-AEF52EC0D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F69C8-4D18-DD43-BF23-A53926106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615B4-74ED-CE49-A238-7831A20F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371383-82D4-DD45-92D2-D719DC3C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C3B88E-6A78-014D-81F2-54F8D35D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8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FA28C-2B26-544F-9656-72A9ACB3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C702A-D714-C246-A364-26315968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8378A7-B32E-D047-9EBE-9589A567A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E034AB-4FF2-954E-BF88-0D25E9F08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A04BC4-8F81-4344-96DA-62030A42C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10779A-FCAE-F640-B1FF-B5166CAE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8EA7F-E25C-B042-ADF2-33915ACD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28B287-793A-8C4D-ACB5-C47EBAE4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90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BBD83-F5C1-A440-A31A-68F108EC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4C937-C900-BD45-967F-475A56A3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9C46B-270A-F148-91B1-ED53A040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CB5596-243E-864C-A772-6E67FC2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3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97423D-1F32-F04A-9FD3-AA29BCFC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817C97-6BEB-5C48-B3F2-AB06CD62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32BC85-25BD-D14F-9998-9369697E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1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7FD93-F610-844C-920C-C4AF3DD4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573ED-4866-0144-997F-1AA3F6EA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54F75-2657-E64E-8AC3-853FCD1CA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5B778C-8990-3F4E-9A7F-B21485EC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612A7-E0F5-904F-94B8-EA650B3C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660FDB-C602-E84C-B0C2-1E4A4CA8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44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9A911-5702-8741-BC0E-402F36E1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55332F-BFEE-FE42-877F-A60E1B385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CEDC66-CBE5-CA46-A258-6553DE81B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E22254-D35D-AE4B-BC94-DBBA25BE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7B5256-DBCE-E84B-AF78-C5F6A446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30941D-5B3D-8842-93AE-7EF7BBA7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54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1DF5E3-6EF5-F34A-8BC5-CAD8918C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88B92-905A-0242-BC8C-529CF3F9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69D63-0D44-B94F-9682-2A6454F18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3973-1E2C-E44F-8E87-88B2B64426EB}" type="datetimeFigureOut">
              <a:rPr lang="de-DE" smtClean="0"/>
              <a:t>21.01.21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9C453-9F25-6D4E-BC0B-D30B1F05A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06A7C-A9B5-AB4B-AFED-F47D6824D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162A-CAD0-7741-B6BD-F3D40F832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2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71AA7F-5593-F142-825C-3DAA67F6046A}"/>
              </a:ext>
            </a:extLst>
          </p:cNvPr>
          <p:cNvSpPr txBox="1"/>
          <p:nvPr/>
        </p:nvSpPr>
        <p:spPr>
          <a:xfrm>
            <a:off x="676893" y="1114102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Bachelorarbeit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C1296D8-008F-CF43-84FD-E4BE6F5B500E}"/>
              </a:ext>
            </a:extLst>
          </p:cNvPr>
          <p:cNvSpPr txBox="1"/>
          <p:nvPr/>
        </p:nvSpPr>
        <p:spPr>
          <a:xfrm>
            <a:off x="676893" y="1698877"/>
            <a:ext cx="451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Entwicklung eines anonymen Forums 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zum Thema mentale Gesundheit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D893BC-596A-AD48-B6AD-3DAD46B90234}"/>
              </a:ext>
            </a:extLst>
          </p:cNvPr>
          <p:cNvSpPr txBox="1"/>
          <p:nvPr/>
        </p:nvSpPr>
        <p:spPr>
          <a:xfrm>
            <a:off x="676893" y="34290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Präsentationsinhalt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A2A9D5-6CA8-7943-93D7-EB1834A25006}"/>
              </a:ext>
            </a:extLst>
          </p:cNvPr>
          <p:cNvSpPr txBox="1"/>
          <p:nvPr/>
        </p:nvSpPr>
        <p:spPr>
          <a:xfrm>
            <a:off x="676893" y="405770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Motivation und Ideenfindung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8694B-3F99-7F49-B82D-1778720F5852}"/>
              </a:ext>
            </a:extLst>
          </p:cNvPr>
          <p:cNvSpPr txBox="1"/>
          <p:nvPr/>
        </p:nvSpPr>
        <p:spPr>
          <a:xfrm>
            <a:off x="676893" y="45688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Anonymität im Internet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282F4A-D4BB-0F4F-94DA-5138FAC5D889}"/>
              </a:ext>
            </a:extLst>
          </p:cNvPr>
          <p:cNvSpPr txBox="1"/>
          <p:nvPr/>
        </p:nvSpPr>
        <p:spPr>
          <a:xfrm>
            <a:off x="676893" y="2406763"/>
            <a:ext cx="89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Rey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Alite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E3F77C0-9B44-824F-B800-1C20F25072DC}"/>
              </a:ext>
            </a:extLst>
          </p:cNvPr>
          <p:cNvSpPr txBox="1"/>
          <p:nvPr/>
        </p:nvSpPr>
        <p:spPr>
          <a:xfrm>
            <a:off x="676893" y="5079940"/>
            <a:ext cx="268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Technische Realisierung</a:t>
            </a:r>
          </a:p>
        </p:txBody>
      </p:sp>
    </p:spTree>
    <p:extLst>
      <p:ext uri="{BB962C8B-B14F-4D97-AF65-F5344CB8AC3E}">
        <p14:creationId xmlns:p14="http://schemas.microsoft.com/office/powerpoint/2010/main" val="407536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71AA7F-5593-F142-825C-3DAA67F6046A}"/>
              </a:ext>
            </a:extLst>
          </p:cNvPr>
          <p:cNvSpPr txBox="1"/>
          <p:nvPr/>
        </p:nvSpPr>
        <p:spPr>
          <a:xfrm>
            <a:off x="676893" y="1114102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Bachelorarbeit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C1296D8-008F-CF43-84FD-E4BE6F5B500E}"/>
              </a:ext>
            </a:extLst>
          </p:cNvPr>
          <p:cNvSpPr txBox="1"/>
          <p:nvPr/>
        </p:nvSpPr>
        <p:spPr>
          <a:xfrm>
            <a:off x="676893" y="1698877"/>
            <a:ext cx="451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Entwicklung eines anonymen Forums 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zum Thema mentale Gesundheit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282F4A-D4BB-0F4F-94DA-5138FAC5D889}"/>
              </a:ext>
            </a:extLst>
          </p:cNvPr>
          <p:cNvSpPr txBox="1"/>
          <p:nvPr/>
        </p:nvSpPr>
        <p:spPr>
          <a:xfrm>
            <a:off x="676893" y="2406763"/>
            <a:ext cx="89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Rey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Alite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27860C-DA14-C34C-956A-F75ACF715B39}"/>
              </a:ext>
            </a:extLst>
          </p:cNvPr>
          <p:cNvSpPr txBox="1"/>
          <p:nvPr/>
        </p:nvSpPr>
        <p:spPr>
          <a:xfrm>
            <a:off x="676893" y="210460"/>
            <a:ext cx="5755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Aufbau und Themen der Arbeit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623BBC5-393D-2A49-A3DA-B0BB6B3AC1EF}"/>
              </a:ext>
            </a:extLst>
          </p:cNvPr>
          <p:cNvGrpSpPr/>
          <p:nvPr/>
        </p:nvGrpSpPr>
        <p:grpSpPr>
          <a:xfrm>
            <a:off x="676893" y="1585076"/>
            <a:ext cx="7519576" cy="3687848"/>
            <a:chOff x="537746" y="1342922"/>
            <a:chExt cx="7519576" cy="3687848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D8A6858D-AE98-8444-B108-D7BE8A1961FE}"/>
                </a:ext>
              </a:extLst>
            </p:cNvPr>
            <p:cNvGrpSpPr/>
            <p:nvPr/>
          </p:nvGrpSpPr>
          <p:grpSpPr>
            <a:xfrm>
              <a:off x="537746" y="1342922"/>
              <a:ext cx="3948116" cy="3687848"/>
              <a:chOff x="537746" y="1342922"/>
              <a:chExt cx="3948116" cy="3687848"/>
            </a:xfrm>
          </p:grpSpPr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1DEDABF-8421-B048-A91E-B8704CF71A7F}"/>
                  </a:ext>
                </a:extLst>
              </p:cNvPr>
              <p:cNvSpPr txBox="1"/>
              <p:nvPr/>
            </p:nvSpPr>
            <p:spPr>
              <a:xfrm>
                <a:off x="676894" y="1536338"/>
                <a:ext cx="36698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Thema: Anonymität im Internet</a:t>
                </a:r>
              </a:p>
            </p:txBody>
          </p:sp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8E7E9710-F65A-184E-A7B0-85B1DFB55BAC}"/>
                  </a:ext>
                </a:extLst>
              </p:cNvPr>
              <p:cNvSpPr/>
              <p:nvPr/>
            </p:nvSpPr>
            <p:spPr>
              <a:xfrm>
                <a:off x="537746" y="1342922"/>
                <a:ext cx="3948116" cy="776634"/>
              </a:xfrm>
              <a:prstGeom prst="roundRect">
                <a:avLst/>
              </a:prstGeom>
              <a:noFill/>
              <a:ln w="28575">
                <a:solidFill>
                  <a:srgbClr val="393E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Abgerundetes Rechteck 16">
                <a:extLst>
                  <a:ext uri="{FF2B5EF4-FFF2-40B4-BE49-F238E27FC236}">
                    <a16:creationId xmlns:a16="http://schemas.microsoft.com/office/drawing/2014/main" id="{976B82AA-2060-F541-88A4-4578682DD47F}"/>
                  </a:ext>
                </a:extLst>
              </p:cNvPr>
              <p:cNvSpPr/>
              <p:nvPr/>
            </p:nvSpPr>
            <p:spPr>
              <a:xfrm>
                <a:off x="537746" y="4254136"/>
                <a:ext cx="3292132" cy="776634"/>
              </a:xfrm>
              <a:prstGeom prst="roundRect">
                <a:avLst/>
              </a:prstGeom>
              <a:noFill/>
              <a:ln w="28575">
                <a:solidFill>
                  <a:srgbClr val="393E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C43A07F2-B154-2142-B946-878D399310C1}"/>
                </a:ext>
              </a:extLst>
            </p:cNvPr>
            <p:cNvGrpSpPr/>
            <p:nvPr/>
          </p:nvGrpSpPr>
          <p:grpSpPr>
            <a:xfrm>
              <a:off x="537746" y="2448037"/>
              <a:ext cx="7519576" cy="1537251"/>
              <a:chOff x="537746" y="2568035"/>
              <a:chExt cx="7519576" cy="1537251"/>
            </a:xfrm>
          </p:grpSpPr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75B99C7-8123-F540-B1B4-9A8B55C4708D}"/>
                  </a:ext>
                </a:extLst>
              </p:cNvPr>
              <p:cNvSpPr txBox="1"/>
              <p:nvPr/>
            </p:nvSpPr>
            <p:spPr>
              <a:xfrm>
                <a:off x="676893" y="2809076"/>
                <a:ext cx="6993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Konkreter Anwendungsfall: Thema Mentale Gesundheit</a:t>
                </a: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1E586E6-30F8-534D-A465-F3AC1547D513}"/>
                  </a:ext>
                </a:extLst>
              </p:cNvPr>
              <p:cNvSpPr txBox="1"/>
              <p:nvPr/>
            </p:nvSpPr>
            <p:spPr>
              <a:xfrm>
                <a:off x="676894" y="3423758"/>
                <a:ext cx="7181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Auswertung des Fragebogens und Ausarbeitung der Features</a:t>
                </a:r>
              </a:p>
            </p:txBody>
          </p:sp>
          <p:sp>
            <p:nvSpPr>
              <p:cNvPr id="11" name="Abgerundetes Rechteck 10">
                <a:extLst>
                  <a:ext uri="{FF2B5EF4-FFF2-40B4-BE49-F238E27FC236}">
                    <a16:creationId xmlns:a16="http://schemas.microsoft.com/office/drawing/2014/main" id="{FC5A26D1-994A-CB4F-9A04-BAC0393FEA92}"/>
                  </a:ext>
                </a:extLst>
              </p:cNvPr>
              <p:cNvSpPr/>
              <p:nvPr/>
            </p:nvSpPr>
            <p:spPr>
              <a:xfrm>
                <a:off x="537746" y="2568035"/>
                <a:ext cx="7519576" cy="1537251"/>
              </a:xfrm>
              <a:prstGeom prst="roundRect">
                <a:avLst/>
              </a:prstGeom>
              <a:noFill/>
              <a:ln w="28575">
                <a:solidFill>
                  <a:srgbClr val="393E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481651E-911C-424E-8B1B-9689E67A2435}"/>
                </a:ext>
              </a:extLst>
            </p:cNvPr>
            <p:cNvSpPr txBox="1"/>
            <p:nvPr/>
          </p:nvSpPr>
          <p:spPr>
            <a:xfrm>
              <a:off x="676893" y="4437244"/>
              <a:ext cx="2956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Technische Realisierung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C8DB5D6-80A2-7F4D-B443-29E8CEC22B7F}"/>
              </a:ext>
            </a:extLst>
          </p:cNvPr>
          <p:cNvGrpSpPr/>
          <p:nvPr/>
        </p:nvGrpSpPr>
        <p:grpSpPr>
          <a:xfrm>
            <a:off x="4764157" y="1491560"/>
            <a:ext cx="1782417" cy="862596"/>
            <a:chOff x="4764157" y="1585076"/>
            <a:chExt cx="1782417" cy="862596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2B354A5-CB06-A547-8E02-25C9077597CA}"/>
                </a:ext>
              </a:extLst>
            </p:cNvPr>
            <p:cNvSpPr txBox="1"/>
            <p:nvPr/>
          </p:nvSpPr>
          <p:spPr>
            <a:xfrm>
              <a:off x="4764157" y="1585076"/>
              <a:ext cx="178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- Definition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53097D9-54C9-5F45-8D4B-9BE945CB9A72}"/>
                </a:ext>
              </a:extLst>
            </p:cNvPr>
            <p:cNvSpPr txBox="1"/>
            <p:nvPr/>
          </p:nvSpPr>
          <p:spPr>
            <a:xfrm>
              <a:off x="4764157" y="1831708"/>
              <a:ext cx="178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- Grenzen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6C2AE18-0F14-F54F-A541-983D4F77E73D}"/>
                </a:ext>
              </a:extLst>
            </p:cNvPr>
            <p:cNvSpPr txBox="1"/>
            <p:nvPr/>
          </p:nvSpPr>
          <p:spPr>
            <a:xfrm>
              <a:off x="4764157" y="2078340"/>
              <a:ext cx="178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- Vor/Nachteile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78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A682D3B-23AC-EE44-AA84-07B3DED61D16}"/>
              </a:ext>
            </a:extLst>
          </p:cNvPr>
          <p:cNvSpPr txBox="1"/>
          <p:nvPr/>
        </p:nvSpPr>
        <p:spPr>
          <a:xfrm>
            <a:off x="443912" y="2154846"/>
            <a:ext cx="2902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393E3A"/>
                </a:solidFill>
              </a:rPr>
              <a:t>Anonymität/Identität </a:t>
            </a:r>
            <a:br>
              <a:rPr lang="de-DE" sz="2400" dirty="0">
                <a:solidFill>
                  <a:srgbClr val="393E3A"/>
                </a:solidFill>
              </a:rPr>
            </a:br>
            <a:r>
              <a:rPr lang="de-DE" sz="2400" dirty="0">
                <a:solidFill>
                  <a:srgbClr val="393E3A"/>
                </a:solidFill>
              </a:rPr>
              <a:t>im Internet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6E616D-D846-BA4A-AD11-150A916A6B32}"/>
              </a:ext>
            </a:extLst>
          </p:cNvPr>
          <p:cNvSpPr txBox="1"/>
          <p:nvPr/>
        </p:nvSpPr>
        <p:spPr>
          <a:xfrm>
            <a:off x="3609330" y="3195934"/>
            <a:ext cx="52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393E3A"/>
                </a:solidFill>
              </a:rPr>
              <a:t>BA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CC7F41-BF2F-F441-BF44-47403B54314B}"/>
              </a:ext>
            </a:extLst>
          </p:cNvPr>
          <p:cNvSpPr txBox="1"/>
          <p:nvPr/>
        </p:nvSpPr>
        <p:spPr>
          <a:xfrm>
            <a:off x="5565450" y="1850350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393E3A"/>
                </a:solidFill>
              </a:rPr>
              <a:t>Technischer Aspekt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6E6F9C-A1BF-CF48-9CDD-2AD547E79E31}"/>
              </a:ext>
            </a:extLst>
          </p:cNvPr>
          <p:cNvSpPr txBox="1"/>
          <p:nvPr/>
        </p:nvSpPr>
        <p:spPr>
          <a:xfrm>
            <a:off x="5071872" y="4315153"/>
            <a:ext cx="355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E3A"/>
                </a:solidFill>
              </a:rPr>
              <a:t>Konkreter Anwendungsfall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7AA1520-222A-D040-A73E-76E68AEE994D}"/>
              </a:ext>
            </a:extLst>
          </p:cNvPr>
          <p:cNvSpPr txBox="1"/>
          <p:nvPr/>
        </p:nvSpPr>
        <p:spPr>
          <a:xfrm>
            <a:off x="9424222" y="2524034"/>
            <a:ext cx="302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393E3A"/>
                </a:solidFill>
              </a:rPr>
              <a:t>Anonymes Forum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BE967E-4E80-AA4C-922C-6DF169CEF6C4}"/>
              </a:ext>
            </a:extLst>
          </p:cNvPr>
          <p:cNvSpPr txBox="1"/>
          <p:nvPr/>
        </p:nvSpPr>
        <p:spPr>
          <a:xfrm>
            <a:off x="5586605" y="2185480"/>
            <a:ext cx="15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393E3A"/>
                </a:solidFill>
              </a:rPr>
              <a:t>Webanwendung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B02F76-AFBF-5041-81CB-6C0D1F4BCD75}"/>
              </a:ext>
            </a:extLst>
          </p:cNvPr>
          <p:cNvSpPr txBox="1"/>
          <p:nvPr/>
        </p:nvSpPr>
        <p:spPr>
          <a:xfrm>
            <a:off x="5071872" y="4691918"/>
            <a:ext cx="2559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393E3A"/>
                </a:solidFill>
              </a:rPr>
              <a:t>Thema: Mentale Gesundheit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D61F01-2656-0E47-90C5-1C960B9B81EC}"/>
              </a:ext>
            </a:extLst>
          </p:cNvPr>
          <p:cNvSpPr txBox="1"/>
          <p:nvPr/>
        </p:nvSpPr>
        <p:spPr>
          <a:xfrm>
            <a:off x="355397" y="1777379"/>
            <a:ext cx="1110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393E3A"/>
                </a:solidFill>
              </a:rPr>
              <a:t>interessant</a:t>
            </a:r>
          </a:p>
        </p:txBody>
      </p:sp>
      <p:cxnSp>
        <p:nvCxnSpPr>
          <p:cNvPr id="15" name="Gekrümmte Verbindung 14">
            <a:extLst>
              <a:ext uri="{FF2B5EF4-FFF2-40B4-BE49-F238E27FC236}">
                <a16:creationId xmlns:a16="http://schemas.microsoft.com/office/drawing/2014/main" id="{90DDC261-4A4A-4B42-A04E-B20DF12B54FF}"/>
              </a:ext>
            </a:extLst>
          </p:cNvPr>
          <p:cNvCxnSpPr>
            <a:cxnSpLocks/>
            <a:stCxn id="7" idx="2"/>
            <a:endCxn id="3" idx="1"/>
          </p:cNvCxnSpPr>
          <p:nvPr/>
        </p:nvCxnSpPr>
        <p:spPr>
          <a:xfrm rot="16200000" flipH="1">
            <a:off x="2531726" y="2349163"/>
            <a:ext cx="440924" cy="1714283"/>
          </a:xfrm>
          <a:prstGeom prst="curvedConnector2">
            <a:avLst/>
          </a:prstGeom>
          <a:ln w="28575">
            <a:solidFill>
              <a:srgbClr val="393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D2BD2AB7-A7EA-934D-B1ED-B20D0B7756F1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>
            <a:off x="1465894" y="1946656"/>
            <a:ext cx="429153" cy="208190"/>
          </a:xfrm>
          <a:prstGeom prst="curvedConnector2">
            <a:avLst/>
          </a:prstGeom>
          <a:ln w="28575">
            <a:solidFill>
              <a:srgbClr val="393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B921D5B9-CE80-5F4E-B7CC-B0D81A9C808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35628" y="2081183"/>
            <a:ext cx="1429822" cy="1345584"/>
          </a:xfrm>
          <a:prstGeom prst="curvedConnector3">
            <a:avLst>
              <a:gd name="adj1" fmla="val 50000"/>
            </a:avLst>
          </a:prstGeom>
          <a:ln w="28575">
            <a:solidFill>
              <a:srgbClr val="393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>
            <a:extLst>
              <a:ext uri="{FF2B5EF4-FFF2-40B4-BE49-F238E27FC236}">
                <a16:creationId xmlns:a16="http://schemas.microsoft.com/office/drawing/2014/main" id="{EB8570FB-A451-4D44-B73E-DA64C1C3D64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35628" y="3426767"/>
            <a:ext cx="936244" cy="1119219"/>
          </a:xfrm>
          <a:prstGeom prst="curvedConnector3">
            <a:avLst>
              <a:gd name="adj1" fmla="val 50000"/>
            </a:avLst>
          </a:prstGeom>
          <a:ln w="28575">
            <a:solidFill>
              <a:srgbClr val="393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04B4FBC1-1245-184B-B616-5FED3051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476" y="2985699"/>
            <a:ext cx="1488502" cy="1019488"/>
          </a:xfrm>
          <a:prstGeom prst="rect">
            <a:avLst/>
          </a:prstGeom>
        </p:spPr>
      </p:pic>
      <p:cxnSp>
        <p:nvCxnSpPr>
          <p:cNvPr id="32" name="Gekrümmte Verbindung 31">
            <a:extLst>
              <a:ext uri="{FF2B5EF4-FFF2-40B4-BE49-F238E27FC236}">
                <a16:creationId xmlns:a16="http://schemas.microsoft.com/office/drawing/2014/main" id="{B24A2057-1F8C-EB41-8976-FA352479FF4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8148208" y="2081183"/>
            <a:ext cx="1343268" cy="1414260"/>
          </a:xfrm>
          <a:prstGeom prst="curvedConnector3">
            <a:avLst>
              <a:gd name="adj1" fmla="val 50000"/>
            </a:avLst>
          </a:prstGeom>
          <a:ln w="28575">
            <a:solidFill>
              <a:srgbClr val="393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34">
            <a:extLst>
              <a:ext uri="{FF2B5EF4-FFF2-40B4-BE49-F238E27FC236}">
                <a16:creationId xmlns:a16="http://schemas.microsoft.com/office/drawing/2014/main" id="{3DE6E6AE-93B4-274A-B495-57F027DF4528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8625057" y="3495443"/>
            <a:ext cx="866419" cy="1050543"/>
          </a:xfrm>
          <a:prstGeom prst="curvedConnector3">
            <a:avLst>
              <a:gd name="adj1" fmla="val 50000"/>
            </a:avLst>
          </a:prstGeom>
          <a:ln w="28575">
            <a:solidFill>
              <a:srgbClr val="393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5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27860C-DA14-C34C-956A-F75ACF715B39}"/>
              </a:ext>
            </a:extLst>
          </p:cNvPr>
          <p:cNvSpPr txBox="1"/>
          <p:nvPr/>
        </p:nvSpPr>
        <p:spPr>
          <a:xfrm>
            <a:off x="676893" y="210460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393E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im Internet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CBFC19B-F6B7-6441-94C7-F5E998626B44}"/>
              </a:ext>
            </a:extLst>
          </p:cNvPr>
          <p:cNvGrpSpPr/>
          <p:nvPr/>
        </p:nvGrpSpPr>
        <p:grpSpPr>
          <a:xfrm>
            <a:off x="676893" y="1745693"/>
            <a:ext cx="6558271" cy="3366614"/>
            <a:chOff x="676892" y="1228492"/>
            <a:chExt cx="6558271" cy="336661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6853AE1-BFA9-154C-B612-4E22E4FD9EB8}"/>
                </a:ext>
              </a:extLst>
            </p:cNvPr>
            <p:cNvSpPr txBox="1"/>
            <p:nvPr/>
          </p:nvSpPr>
          <p:spPr>
            <a:xfrm>
              <a:off x="676893" y="1228492"/>
              <a:ext cx="3642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Wie weit ist das möglich?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4E156BE-0A12-3643-BDD6-282225D7B8E0}"/>
                </a:ext>
              </a:extLst>
            </p:cNvPr>
            <p:cNvSpPr txBox="1"/>
            <p:nvPr/>
          </p:nvSpPr>
          <p:spPr>
            <a:xfrm>
              <a:off x="676893" y="2123414"/>
              <a:ext cx="5134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Zugang zum Internet über Internetdienstanbieter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F95944E-0070-2E45-B6EC-AE2D0B97BE69}"/>
                </a:ext>
              </a:extLst>
            </p:cNvPr>
            <p:cNvSpPr txBox="1"/>
            <p:nvPr/>
          </p:nvSpPr>
          <p:spPr>
            <a:xfrm>
              <a:off x="676893" y="2649004"/>
              <a:ext cx="6558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 als Schnittstelle, schickt bei jeder Anfrage Datenpakete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230232C-4196-6B48-9F59-DBF34A503298}"/>
                </a:ext>
              </a:extLst>
            </p:cNvPr>
            <p:cNvSpPr txBox="1"/>
            <p:nvPr/>
          </p:nvSpPr>
          <p:spPr>
            <a:xfrm>
              <a:off x="676893" y="3174594"/>
              <a:ext cx="509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Grenzen der totalen Anonymität schnell erreicht 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1C02339-C0BC-A347-943C-0730D580CEA9}"/>
                </a:ext>
              </a:extLst>
            </p:cNvPr>
            <p:cNvSpPr txBox="1"/>
            <p:nvPr/>
          </p:nvSpPr>
          <p:spPr>
            <a:xfrm>
              <a:off x="676893" y="3700184"/>
              <a:ext cx="5669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Nutzung von Software (TOR-Browser) nicht die Regel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A8FA527-1594-8C45-BC0D-4304EFCC7691}"/>
                </a:ext>
              </a:extLst>
            </p:cNvPr>
            <p:cNvSpPr txBox="1"/>
            <p:nvPr/>
          </p:nvSpPr>
          <p:spPr>
            <a:xfrm>
              <a:off x="676892" y="4225774"/>
              <a:ext cx="2929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Alternative: </a:t>
              </a:r>
              <a:r>
                <a:rPr lang="de-DE" dirty="0" err="1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Pseudonymität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19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27860C-DA14-C34C-956A-F75ACF715B39}"/>
              </a:ext>
            </a:extLst>
          </p:cNvPr>
          <p:cNvSpPr txBox="1"/>
          <p:nvPr/>
        </p:nvSpPr>
        <p:spPr>
          <a:xfrm>
            <a:off x="676893" y="210460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393E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im Internet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4A12E4-F45E-0245-A6F7-15B9D6161B23}"/>
              </a:ext>
            </a:extLst>
          </p:cNvPr>
          <p:cNvGrpSpPr/>
          <p:nvPr/>
        </p:nvGrpSpPr>
        <p:grpSpPr>
          <a:xfrm>
            <a:off x="8870603" y="1441077"/>
            <a:ext cx="1685077" cy="1789844"/>
            <a:chOff x="676893" y="1228492"/>
            <a:chExt cx="1685077" cy="1789844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C2841C4-581C-E448-8413-019F4490F0CC}"/>
                </a:ext>
              </a:extLst>
            </p:cNvPr>
            <p:cNvSpPr txBox="1"/>
            <p:nvPr/>
          </p:nvSpPr>
          <p:spPr>
            <a:xfrm>
              <a:off x="676893" y="1228492"/>
              <a:ext cx="1553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Gefahren: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9336A99-9BA7-234F-8711-BF228B120400}"/>
                </a:ext>
              </a:extLst>
            </p:cNvPr>
            <p:cNvSpPr txBox="1"/>
            <p:nvPr/>
          </p:nvSpPr>
          <p:spPr>
            <a:xfrm>
              <a:off x="676893" y="2123414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Missbrauch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CB7233E-6D5E-3741-813F-3257963C2682}"/>
                </a:ext>
              </a:extLst>
            </p:cNvPr>
            <p:cNvSpPr txBox="1"/>
            <p:nvPr/>
          </p:nvSpPr>
          <p:spPr>
            <a:xfrm>
              <a:off x="676893" y="264900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Cybermobbing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58428869-F1AD-3A47-8B30-F25D9D9BDAE4}"/>
              </a:ext>
            </a:extLst>
          </p:cNvPr>
          <p:cNvSpPr txBox="1"/>
          <p:nvPr/>
        </p:nvSpPr>
        <p:spPr>
          <a:xfrm>
            <a:off x="9992139" y="3776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CBFC19B-F6B7-6441-94C7-F5E998626B44}"/>
              </a:ext>
            </a:extLst>
          </p:cNvPr>
          <p:cNvGrpSpPr/>
          <p:nvPr/>
        </p:nvGrpSpPr>
        <p:grpSpPr>
          <a:xfrm>
            <a:off x="676893" y="1441077"/>
            <a:ext cx="5237331" cy="1789844"/>
            <a:chOff x="676893" y="1228492"/>
            <a:chExt cx="5237331" cy="178984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6853AE1-BFA9-154C-B612-4E22E4FD9EB8}"/>
                </a:ext>
              </a:extLst>
            </p:cNvPr>
            <p:cNvSpPr txBox="1"/>
            <p:nvPr/>
          </p:nvSpPr>
          <p:spPr>
            <a:xfrm>
              <a:off x="676893" y="1228492"/>
              <a:ext cx="2644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Wofür überhaupt?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4E156BE-0A12-3643-BDD6-282225D7B8E0}"/>
                </a:ext>
              </a:extLst>
            </p:cNvPr>
            <p:cNvSpPr txBox="1"/>
            <p:nvPr/>
          </p:nvSpPr>
          <p:spPr>
            <a:xfrm>
              <a:off x="676893" y="2123414"/>
              <a:ext cx="5237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Sozialer Druck in </a:t>
              </a:r>
              <a:r>
                <a:rPr lang="de-DE" dirty="0" err="1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</a:t>
              </a:r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Networks kann groß sein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F95944E-0070-2E45-B6EC-AE2D0B97BE69}"/>
                </a:ext>
              </a:extLst>
            </p:cNvPr>
            <p:cNvSpPr txBox="1"/>
            <p:nvPr/>
          </p:nvSpPr>
          <p:spPr>
            <a:xfrm>
              <a:off x="676893" y="2649004"/>
              <a:ext cx="433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Anonymität kann helfen offener zu reden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CD2273B4-8237-234F-9542-D837F447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3" y="3820508"/>
            <a:ext cx="5377190" cy="212200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7A07504-C621-E144-AA66-67F78E9F9894}"/>
              </a:ext>
            </a:extLst>
          </p:cNvPr>
          <p:cNvSpPr txBox="1"/>
          <p:nvPr/>
        </p:nvSpPr>
        <p:spPr>
          <a:xfrm>
            <a:off x="6540478" y="433726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393E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– Kann helfen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447939-C233-4845-9D31-0FF35523E78F}"/>
              </a:ext>
            </a:extLst>
          </p:cNvPr>
          <p:cNvSpPr txBox="1"/>
          <p:nvPr/>
        </p:nvSpPr>
        <p:spPr>
          <a:xfrm>
            <a:off x="6540478" y="475467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393E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– Gleichgültig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9960ED1-65C3-3347-AB76-CEF6AE52873E}"/>
              </a:ext>
            </a:extLst>
          </p:cNvPr>
          <p:cNvSpPr txBox="1"/>
          <p:nvPr/>
        </p:nvSpPr>
        <p:spPr>
          <a:xfrm>
            <a:off x="6540477" y="517207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393E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– Hilft nicht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0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27860C-DA14-C34C-956A-F75ACF715B39}"/>
              </a:ext>
            </a:extLst>
          </p:cNvPr>
          <p:cNvSpPr txBox="1"/>
          <p:nvPr/>
        </p:nvSpPr>
        <p:spPr>
          <a:xfrm>
            <a:off x="676893" y="210460"/>
            <a:ext cx="644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393E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Anonyme Netzwerke - Referenzen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CCE01365-F259-9448-B523-DBCFE126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31517"/>
              </p:ext>
            </p:extLst>
          </p:nvPr>
        </p:nvGraphicFramePr>
        <p:xfrm>
          <a:off x="676893" y="2198972"/>
          <a:ext cx="7579211" cy="246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432">
                  <a:extLst>
                    <a:ext uri="{9D8B030D-6E8A-4147-A177-3AD203B41FA5}">
                      <a16:colId xmlns:a16="http://schemas.microsoft.com/office/drawing/2014/main" val="3058347082"/>
                    </a:ext>
                  </a:extLst>
                </a:gridCol>
                <a:gridCol w="3117849">
                  <a:extLst>
                    <a:ext uri="{9D8B030D-6E8A-4147-A177-3AD203B41FA5}">
                      <a16:colId xmlns:a16="http://schemas.microsoft.com/office/drawing/2014/main" val="2584175039"/>
                    </a:ext>
                  </a:extLst>
                </a:gridCol>
                <a:gridCol w="2623930">
                  <a:extLst>
                    <a:ext uri="{9D8B030D-6E8A-4147-A177-3AD203B41FA5}">
                      <a16:colId xmlns:a16="http://schemas.microsoft.com/office/drawing/2014/main" val="663038774"/>
                    </a:ext>
                  </a:extLst>
                </a:gridCol>
              </a:tblGrid>
              <a:tr h="705476">
                <a:tc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rgbClr val="F3FFF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E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NEGTAIV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04384"/>
                  </a:ext>
                </a:extLst>
              </a:tr>
              <a:tr h="840180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4CHAN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E3A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 User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E3A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 User</a:t>
                      </a:r>
                      <a:endParaRPr lang="de-DE" sz="1800" b="1" dirty="0">
                        <a:solidFill>
                          <a:srgbClr val="F3FFF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 UI/UX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Offenes Forum</a:t>
                      </a:r>
                      <a:endParaRPr lang="de-DE" b="0" dirty="0">
                        <a:solidFill>
                          <a:srgbClr val="F3FFF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49949"/>
                  </a:ext>
                </a:extLst>
              </a:tr>
              <a:tr h="840180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REDDIT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E3A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</a:t>
                      </a:r>
                      <a:r>
                        <a:rPr lang="de-DE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Network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E3A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Offenes Forum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dirty="0">
                          <a:solidFill>
                            <a:srgbClr val="F3FFF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Follower Modell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4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1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EE1D6E2-6A8E-9A43-9348-6A6E803A407E}"/>
              </a:ext>
            </a:extLst>
          </p:cNvPr>
          <p:cNvSpPr txBox="1"/>
          <p:nvPr/>
        </p:nvSpPr>
        <p:spPr>
          <a:xfrm>
            <a:off x="676893" y="210460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393E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D08DD77-4B7D-BD42-B544-6D0B756234F6}"/>
              </a:ext>
            </a:extLst>
          </p:cNvPr>
          <p:cNvGrpSpPr/>
          <p:nvPr/>
        </p:nvGrpSpPr>
        <p:grpSpPr>
          <a:xfrm>
            <a:off x="676893" y="2282733"/>
            <a:ext cx="9555592" cy="2292533"/>
            <a:chOff x="603955" y="1197949"/>
            <a:chExt cx="9555592" cy="229253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7AC88BC0-1B13-3240-8915-66D29ADB1510}"/>
                </a:ext>
              </a:extLst>
            </p:cNvPr>
            <p:cNvSpPr txBox="1"/>
            <p:nvPr/>
          </p:nvSpPr>
          <p:spPr>
            <a:xfrm>
              <a:off x="4010933" y="1259504"/>
              <a:ext cx="1778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Referenzen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F0CD117-F032-774A-B5B4-B11EDF708497}"/>
                </a:ext>
              </a:extLst>
            </p:cNvPr>
            <p:cNvSpPr txBox="1"/>
            <p:nvPr/>
          </p:nvSpPr>
          <p:spPr>
            <a:xfrm>
              <a:off x="676893" y="1259504"/>
              <a:ext cx="1846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Fragebogen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8C98EF9-5467-244B-AABF-CFE812D84C46}"/>
                </a:ext>
              </a:extLst>
            </p:cNvPr>
            <p:cNvSpPr txBox="1"/>
            <p:nvPr/>
          </p:nvSpPr>
          <p:spPr>
            <a:xfrm>
              <a:off x="603956" y="2185438"/>
              <a:ext cx="1408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Freunde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0723878-CC3E-0949-9BA5-AA6BB4CBCCD1}"/>
                </a:ext>
              </a:extLst>
            </p:cNvPr>
            <p:cNvSpPr txBox="1"/>
            <p:nvPr/>
          </p:nvSpPr>
          <p:spPr>
            <a:xfrm>
              <a:off x="603956" y="2653294"/>
              <a:ext cx="1408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EA9077C-5907-1F44-8578-79A7F2661F3E}"/>
                </a:ext>
              </a:extLst>
            </p:cNvPr>
            <p:cNvSpPr txBox="1"/>
            <p:nvPr/>
          </p:nvSpPr>
          <p:spPr>
            <a:xfrm>
              <a:off x="603955" y="3121150"/>
              <a:ext cx="1408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(Beiträge)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DD7AA72-F3C8-0343-8DF7-7F961F619ED3}"/>
                </a:ext>
              </a:extLst>
            </p:cNvPr>
            <p:cNvSpPr txBox="1"/>
            <p:nvPr/>
          </p:nvSpPr>
          <p:spPr>
            <a:xfrm>
              <a:off x="3903532" y="2185438"/>
              <a:ext cx="2125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Gast-Nutzer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BA748E6-6FE9-7843-B08A-7FC1A8CAE8F1}"/>
                </a:ext>
              </a:extLst>
            </p:cNvPr>
            <p:cNvSpPr txBox="1"/>
            <p:nvPr/>
          </p:nvSpPr>
          <p:spPr>
            <a:xfrm>
              <a:off x="3903532" y="2653294"/>
              <a:ext cx="2125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Registrierte Nutzer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FE735F41-D00E-E14C-907A-44C381F292FD}"/>
                </a:ext>
              </a:extLst>
            </p:cNvPr>
            <p:cNvSpPr txBox="1"/>
            <p:nvPr/>
          </p:nvSpPr>
          <p:spPr>
            <a:xfrm>
              <a:off x="7494855" y="1264445"/>
              <a:ext cx="1555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Sicherheit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2DD54DA-8772-FB4D-AE07-AADD9073D9A2}"/>
                </a:ext>
              </a:extLst>
            </p:cNvPr>
            <p:cNvSpPr txBox="1"/>
            <p:nvPr/>
          </p:nvSpPr>
          <p:spPr>
            <a:xfrm>
              <a:off x="7276045" y="2188661"/>
              <a:ext cx="2333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Sicherheitsfeatures</a:t>
              </a:r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00641963-0B47-1242-9916-34EA4F33CFFF}"/>
                </a:ext>
              </a:extLst>
            </p:cNvPr>
            <p:cNvSpPr/>
            <p:nvPr/>
          </p:nvSpPr>
          <p:spPr>
            <a:xfrm>
              <a:off x="603956" y="1197949"/>
              <a:ext cx="1992854" cy="584774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60B1347-3D1D-384C-9778-75AD3C24939F}"/>
                </a:ext>
              </a:extLst>
            </p:cNvPr>
            <p:cNvSpPr txBox="1"/>
            <p:nvPr/>
          </p:nvSpPr>
          <p:spPr>
            <a:xfrm>
              <a:off x="7276045" y="2657102"/>
              <a:ext cx="288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Pseudonym</a:t>
              </a:r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F9C12AF5-4C3C-5442-A19E-276CBA840ECF}"/>
                </a:ext>
              </a:extLst>
            </p:cNvPr>
            <p:cNvSpPr/>
            <p:nvPr/>
          </p:nvSpPr>
          <p:spPr>
            <a:xfrm>
              <a:off x="3903532" y="1197949"/>
              <a:ext cx="1992854" cy="584774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19D82455-5500-DC48-804C-33A581AF27BC}"/>
                </a:ext>
              </a:extLst>
            </p:cNvPr>
            <p:cNvSpPr/>
            <p:nvPr/>
          </p:nvSpPr>
          <p:spPr>
            <a:xfrm>
              <a:off x="7276045" y="1197949"/>
              <a:ext cx="1992854" cy="584774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5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0A7EA78-7C9C-044D-9358-B1A091D5E8A4}"/>
              </a:ext>
            </a:extLst>
          </p:cNvPr>
          <p:cNvSpPr txBox="1"/>
          <p:nvPr/>
        </p:nvSpPr>
        <p:spPr>
          <a:xfrm>
            <a:off x="676893" y="210460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rgbClr val="393E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Mockups</a:t>
            </a:r>
            <a:endParaRPr lang="de-DE" sz="3200" dirty="0">
              <a:solidFill>
                <a:srgbClr val="393E3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5F87A3B-F737-EC4C-82FE-EAD22DB2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5" y="1064975"/>
            <a:ext cx="7373054" cy="5243060"/>
          </a:xfrm>
          <a:prstGeom prst="rect">
            <a:avLst/>
          </a:prstGeom>
          <a:ln>
            <a:solidFill>
              <a:srgbClr val="393E3A"/>
            </a:solidFill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3599C9F-86CB-9E4F-803D-E8863C2D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29" y="1639683"/>
            <a:ext cx="5365586" cy="4403308"/>
          </a:xfrm>
          <a:prstGeom prst="rect">
            <a:avLst/>
          </a:prstGeom>
          <a:ln>
            <a:solidFill>
              <a:srgbClr val="393E3A"/>
            </a:solidFill>
          </a:ln>
        </p:spPr>
      </p:pic>
    </p:spTree>
    <p:extLst>
      <p:ext uri="{BB962C8B-B14F-4D97-AF65-F5344CB8AC3E}">
        <p14:creationId xmlns:p14="http://schemas.microsoft.com/office/powerpoint/2010/main" val="177872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0A7EA78-7C9C-044D-9358-B1A091D5E8A4}"/>
              </a:ext>
            </a:extLst>
          </p:cNvPr>
          <p:cNvSpPr txBox="1"/>
          <p:nvPr/>
        </p:nvSpPr>
        <p:spPr>
          <a:xfrm>
            <a:off x="676893" y="21046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393E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MERN - Stack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3E0A63B1-D84A-934D-AA03-687AE80C47F1}"/>
              </a:ext>
            </a:extLst>
          </p:cNvPr>
          <p:cNvGrpSpPr/>
          <p:nvPr/>
        </p:nvGrpSpPr>
        <p:grpSpPr>
          <a:xfrm>
            <a:off x="1288407" y="1883789"/>
            <a:ext cx="9615186" cy="2969564"/>
            <a:chOff x="1326599" y="1652957"/>
            <a:chExt cx="9615186" cy="2969564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9E54B64-5DEE-E04D-A24D-7C9C1C6341FA}"/>
                </a:ext>
              </a:extLst>
            </p:cNvPr>
            <p:cNvSpPr txBox="1"/>
            <p:nvPr/>
          </p:nvSpPr>
          <p:spPr>
            <a:xfrm>
              <a:off x="1326599" y="1652958"/>
              <a:ext cx="1571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 Tier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B8D228-D14B-7142-ADBD-6E634B33CAF4}"/>
                </a:ext>
              </a:extLst>
            </p:cNvPr>
            <p:cNvSpPr txBox="1"/>
            <p:nvPr/>
          </p:nvSpPr>
          <p:spPr>
            <a:xfrm>
              <a:off x="1879591" y="2763485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ReactJS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2EAA7C2-CB17-BA48-8CDB-C3EFF90B4819}"/>
                </a:ext>
              </a:extLst>
            </p:cNvPr>
            <p:cNvSpPr txBox="1"/>
            <p:nvPr/>
          </p:nvSpPr>
          <p:spPr>
            <a:xfrm>
              <a:off x="2067623" y="3941189"/>
              <a:ext cx="680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7494561-DF98-0445-B52E-E62879959614}"/>
                </a:ext>
              </a:extLst>
            </p:cNvPr>
            <p:cNvSpPr/>
            <p:nvPr/>
          </p:nvSpPr>
          <p:spPr>
            <a:xfrm>
              <a:off x="1358796" y="2384566"/>
              <a:ext cx="2183071" cy="2237955"/>
            </a:xfrm>
            <a:prstGeom prst="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84314D2-3550-DF4C-9BFE-0D4DB6BD2F7D}"/>
                </a:ext>
              </a:extLst>
            </p:cNvPr>
            <p:cNvCxnSpPr/>
            <p:nvPr/>
          </p:nvCxnSpPr>
          <p:spPr>
            <a:xfrm>
              <a:off x="3716453" y="3274486"/>
              <a:ext cx="1086929" cy="0"/>
            </a:xfrm>
            <a:prstGeom prst="straightConnector1">
              <a:avLst/>
            </a:prstGeom>
            <a:ln w="28575">
              <a:solidFill>
                <a:srgbClr val="393E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0F874EA8-A5F8-BF40-BED2-278F8AE8A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453" y="3806408"/>
              <a:ext cx="1086929" cy="0"/>
            </a:xfrm>
            <a:prstGeom prst="straightConnector1">
              <a:avLst/>
            </a:prstGeom>
            <a:ln w="28575">
              <a:solidFill>
                <a:srgbClr val="393E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>
              <a:extLst>
                <a:ext uri="{FF2B5EF4-FFF2-40B4-BE49-F238E27FC236}">
                  <a16:creationId xmlns:a16="http://schemas.microsoft.com/office/drawing/2014/main" id="{5F1CA7A7-5CDA-1046-95BE-11AB46B6D7F8}"/>
                </a:ext>
              </a:extLst>
            </p:cNvPr>
            <p:cNvSpPr/>
            <p:nvPr/>
          </p:nvSpPr>
          <p:spPr>
            <a:xfrm>
              <a:off x="1686296" y="2629027"/>
              <a:ext cx="1443291" cy="645460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2887BBB-F9AF-6A44-8BCA-9819C0A991F2}"/>
                </a:ext>
              </a:extLst>
            </p:cNvPr>
            <p:cNvSpPr txBox="1"/>
            <p:nvPr/>
          </p:nvSpPr>
          <p:spPr>
            <a:xfrm>
              <a:off x="4972267" y="1652957"/>
              <a:ext cx="1690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Tier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D34333E0-CCDF-1B4E-98F5-95B53B646F40}"/>
                </a:ext>
              </a:extLst>
            </p:cNvPr>
            <p:cNvSpPr txBox="1"/>
            <p:nvPr/>
          </p:nvSpPr>
          <p:spPr>
            <a:xfrm>
              <a:off x="5525259" y="276348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NodeJS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00F2962-12B6-9943-8048-D7EC6165C685}"/>
                </a:ext>
              </a:extLst>
            </p:cNvPr>
            <p:cNvSpPr txBox="1"/>
            <p:nvPr/>
          </p:nvSpPr>
          <p:spPr>
            <a:xfrm>
              <a:off x="5412546" y="333806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ExpressJS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AC18287-5957-F945-BB5B-81F24041A48A}"/>
                </a:ext>
              </a:extLst>
            </p:cNvPr>
            <p:cNvSpPr/>
            <p:nvPr/>
          </p:nvSpPr>
          <p:spPr>
            <a:xfrm>
              <a:off x="5004464" y="2384565"/>
              <a:ext cx="2183071" cy="2237955"/>
            </a:xfrm>
            <a:prstGeom prst="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8BEAD19A-288F-8444-B1D4-35196E694188}"/>
                </a:ext>
              </a:extLst>
            </p:cNvPr>
            <p:cNvSpPr/>
            <p:nvPr/>
          </p:nvSpPr>
          <p:spPr>
            <a:xfrm>
              <a:off x="5331964" y="2629026"/>
              <a:ext cx="1443291" cy="645460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5FE3954F-FA9D-5846-8662-564643477488}"/>
                </a:ext>
              </a:extLst>
            </p:cNvPr>
            <p:cNvSpPr/>
            <p:nvPr/>
          </p:nvSpPr>
          <p:spPr>
            <a:xfrm>
              <a:off x="5334667" y="3338069"/>
              <a:ext cx="1443291" cy="369332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B56A89B-EEDC-0D45-B61D-12A7F03EBBF6}"/>
                </a:ext>
              </a:extLst>
            </p:cNvPr>
            <p:cNvSpPr txBox="1"/>
            <p:nvPr/>
          </p:nvSpPr>
          <p:spPr>
            <a:xfrm>
              <a:off x="5480328" y="3941189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0A5FB2AF-6C26-7D43-930A-B9CD7CBBC3C4}"/>
                </a:ext>
              </a:extLst>
            </p:cNvPr>
            <p:cNvSpPr/>
            <p:nvPr/>
          </p:nvSpPr>
          <p:spPr>
            <a:xfrm>
              <a:off x="5331964" y="3870354"/>
              <a:ext cx="1443291" cy="511002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E71AF0E9-9B91-4C48-A1C0-AC59A94597B9}"/>
                </a:ext>
              </a:extLst>
            </p:cNvPr>
            <p:cNvSpPr txBox="1"/>
            <p:nvPr/>
          </p:nvSpPr>
          <p:spPr>
            <a:xfrm>
              <a:off x="8726517" y="1652957"/>
              <a:ext cx="2102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 Tier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ACEA278-DB3D-8C4B-952D-2B0BEEDB8DE2}"/>
                </a:ext>
              </a:extLst>
            </p:cNvPr>
            <p:cNvSpPr txBox="1"/>
            <p:nvPr/>
          </p:nvSpPr>
          <p:spPr>
            <a:xfrm>
              <a:off x="9244953" y="2776061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MongoDB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9CE45FC7-F33C-6345-AF88-C18A513FCEA3}"/>
                </a:ext>
              </a:extLst>
            </p:cNvPr>
            <p:cNvSpPr txBox="1"/>
            <p:nvPr/>
          </p:nvSpPr>
          <p:spPr>
            <a:xfrm>
              <a:off x="9402077" y="394118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3AA9E327-0561-0148-BF1B-1E8AAB79981A}"/>
                </a:ext>
              </a:extLst>
            </p:cNvPr>
            <p:cNvSpPr/>
            <p:nvPr/>
          </p:nvSpPr>
          <p:spPr>
            <a:xfrm>
              <a:off x="8758714" y="2384565"/>
              <a:ext cx="2183071" cy="2237955"/>
            </a:xfrm>
            <a:prstGeom prst="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Abgerundetes Rechteck 62">
              <a:extLst>
                <a:ext uri="{FF2B5EF4-FFF2-40B4-BE49-F238E27FC236}">
                  <a16:creationId xmlns:a16="http://schemas.microsoft.com/office/drawing/2014/main" id="{783EEB89-FED5-2748-8FF1-7835E4BA60D3}"/>
                </a:ext>
              </a:extLst>
            </p:cNvPr>
            <p:cNvSpPr/>
            <p:nvPr/>
          </p:nvSpPr>
          <p:spPr>
            <a:xfrm>
              <a:off x="9128602" y="2633445"/>
              <a:ext cx="1443291" cy="645460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Abgerundetes Rechteck 64">
              <a:extLst>
                <a:ext uri="{FF2B5EF4-FFF2-40B4-BE49-F238E27FC236}">
                  <a16:creationId xmlns:a16="http://schemas.microsoft.com/office/drawing/2014/main" id="{3B89F03B-D6CA-4745-87B1-B328EF5C01AC}"/>
                </a:ext>
              </a:extLst>
            </p:cNvPr>
            <p:cNvSpPr/>
            <p:nvPr/>
          </p:nvSpPr>
          <p:spPr>
            <a:xfrm>
              <a:off x="1728685" y="3870354"/>
              <a:ext cx="1443291" cy="511002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bgerundetes Rechteck 65">
              <a:extLst>
                <a:ext uri="{FF2B5EF4-FFF2-40B4-BE49-F238E27FC236}">
                  <a16:creationId xmlns:a16="http://schemas.microsoft.com/office/drawing/2014/main" id="{F74757D1-D2DE-6B4E-A965-4AA2A4A31885}"/>
                </a:ext>
              </a:extLst>
            </p:cNvPr>
            <p:cNvSpPr/>
            <p:nvPr/>
          </p:nvSpPr>
          <p:spPr>
            <a:xfrm>
              <a:off x="9128603" y="3870354"/>
              <a:ext cx="1443291" cy="511002"/>
            </a:xfrm>
            <a:prstGeom prst="roundRect">
              <a:avLst/>
            </a:prstGeom>
            <a:noFill/>
            <a:ln w="28575">
              <a:solidFill>
                <a:srgbClr val="393E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6CD8B96C-1BB8-D44E-BB6D-794F758A23DA}"/>
                </a:ext>
              </a:extLst>
            </p:cNvPr>
            <p:cNvSpPr txBox="1"/>
            <p:nvPr/>
          </p:nvSpPr>
          <p:spPr>
            <a:xfrm>
              <a:off x="3669503" y="2771509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5749A3C-9970-D147-8576-A58286A2A550}"/>
                </a:ext>
              </a:extLst>
            </p:cNvPr>
            <p:cNvSpPr txBox="1"/>
            <p:nvPr/>
          </p:nvSpPr>
          <p:spPr>
            <a:xfrm>
              <a:off x="3683235" y="394118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D2D72986-647F-5B4C-A6E1-D2A3A2BDA22E}"/>
                </a:ext>
              </a:extLst>
            </p:cNvPr>
            <p:cNvCxnSpPr/>
            <p:nvPr/>
          </p:nvCxnSpPr>
          <p:spPr>
            <a:xfrm>
              <a:off x="7433104" y="3231429"/>
              <a:ext cx="1086929" cy="0"/>
            </a:xfrm>
            <a:prstGeom prst="straightConnector1">
              <a:avLst/>
            </a:prstGeom>
            <a:ln w="28575">
              <a:solidFill>
                <a:srgbClr val="393E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9DCA33CE-DC9F-A54E-BABF-389FFA176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3104" y="3763351"/>
              <a:ext cx="1086929" cy="0"/>
            </a:xfrm>
            <a:prstGeom prst="straightConnector1">
              <a:avLst/>
            </a:prstGeom>
            <a:ln w="28575">
              <a:solidFill>
                <a:srgbClr val="393E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58EC6B52-6422-7A42-A645-7912123DD36E}"/>
                </a:ext>
              </a:extLst>
            </p:cNvPr>
            <p:cNvSpPr txBox="1"/>
            <p:nvPr/>
          </p:nvSpPr>
          <p:spPr>
            <a:xfrm>
              <a:off x="7386154" y="2728452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54155BD9-4132-7E4F-B13B-A6A7DAF9E645}"/>
                </a:ext>
              </a:extLst>
            </p:cNvPr>
            <p:cNvSpPr txBox="1"/>
            <p:nvPr/>
          </p:nvSpPr>
          <p:spPr>
            <a:xfrm>
              <a:off x="7399886" y="389813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393E3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7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Breitbild</PresentationFormat>
  <Paragraphs>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Alite, Rey</dc:creator>
  <cp:lastModifiedBy>Alite, Rey</cp:lastModifiedBy>
  <cp:revision>34</cp:revision>
  <dcterms:created xsi:type="dcterms:W3CDTF">2021-01-11T20:14:44Z</dcterms:created>
  <dcterms:modified xsi:type="dcterms:W3CDTF">2021-01-21T21:16:08Z</dcterms:modified>
</cp:coreProperties>
</file>