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3" r:id="rId10"/>
    <p:sldId id="270" r:id="rId11"/>
    <p:sldId id="272" r:id="rId12"/>
    <p:sldId id="26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32F60-5DD9-4ACD-9173-DC6CC00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BA30B-19E6-40E4-AF0C-0F44003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40943-1213-4D58-AE22-BE12FF2F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84577-36DC-4D5A-9EB1-8EFCBB63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0E9ABF-B4FB-498D-9D6A-D5703998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40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6EAFB-231A-45B9-8C99-D035E99A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FB4289-C7F2-4C4F-BB90-1FFD95A61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F3F5B-7CEE-47DE-99D7-3CB01EE4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A49C0-EA0C-4949-BBDA-834A26B3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9F4DCD-9360-44ED-AEC9-5C1C7843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4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F732D3-2114-42F4-9FCE-905D365F0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7BAD1C-FD22-4C94-AF07-9DCC2B124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427C6-3AD6-4555-A2EE-C0187AB0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04B53-5BA8-4C49-9CAE-AB274D3D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CBF1-1329-4222-92A4-6B6EE9FA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14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66373-8331-4692-A600-98FF81EE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4B728-7597-408B-80E6-CBDB6DC3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D6CD9-0E11-4153-988D-FF5F1072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8C6D3E-875C-4390-BAFC-AEB3230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25F525-F365-4B4D-934A-ED69462D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49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4B6C5-4DA6-47D4-98A3-3365A382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710EA-F707-47AE-A8BB-9FA9434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D905A-DAC9-417B-A046-9C6FE4A3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BB1A6-1A68-4FA9-88BD-602835EE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498E9-2D93-4F1E-BFCB-2BED6B0E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1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70E25-A30A-4A77-9D56-BC16308B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0A094-68A0-4997-98C5-D974A11FE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EB1465-8216-4CE8-9F18-392A33197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111581-4877-49FF-AC53-F1391C85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589E2A-28A5-42E9-80B6-2AA23C9E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BAC3BF-525D-44F1-8001-57234E7C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93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F49-C71B-4269-8036-33BF6AC8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29A77A-E2A9-4C19-A434-20EEDB49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0C4E05-2358-4588-B995-2C5B43D0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496BE5-4EB2-4563-8B05-40294068C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3DAAEE-BD8E-42EC-A817-964F80C83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425AC6-226B-4B5C-A061-8AD2282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1A249B-2405-4470-BACC-43153B8D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9FDAC0-FBEB-4A9F-A768-C2636D04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8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2A90-11D2-4DC0-8989-FB551280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5664C9-F552-4204-BFF9-1C7D9155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4E954C-AD30-441E-B9C0-8C4B3696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5E8E7B-E0AD-4461-ABCA-AB207522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CEF6AB-F829-43DF-B5CD-5BD315CF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97FF87-BCB6-4F13-A986-2CB7851F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F0723C-F137-4A6B-B505-668C1AA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0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6DC80-562E-46DB-B99F-CD569946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3DB45-FB79-40BB-AF50-5A915353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5AF74-AE7E-4C5D-87E3-AAA1FB25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3AA45-7C05-4DC8-8CE3-3479888F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52C9CD-371E-40B1-8439-DCE6B56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33E4CA-EDD3-41BD-9172-87DE224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10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DE7C5-3B06-458C-91AD-CCE66CFE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BE182E-00EF-4FAB-BAB8-A95947A5A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B7BA1B-1F26-40F6-B6EB-3BDFD0A91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5F43C2-F5BE-4026-9236-0B4EC248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D1441D-8B77-4F67-B24C-06B061A6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DF7853-02E8-4C4C-99CA-64A55FC3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0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ACDEA6-1509-4C9B-8EBE-9952E084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A86866-35C2-4DD2-8D73-7730EEED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253F7-1CDA-4DDB-8679-6C906CA3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384F-F03D-4D45-BEE3-EF1CCF83DEE0}" type="datetimeFigureOut">
              <a:rPr lang="es-MX" smtClean="0"/>
              <a:t>10/09/2018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EDCC0-9A4E-48CA-97D6-F99BE9789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B05D23-EB17-4F61-9616-DEA4AB554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91A4-E095-45F1-8D50-EE86D9C160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11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63B25F-012A-454B-B461-B364D3D68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7" t="12644" r="3037" b="8141"/>
          <a:stretch/>
        </p:blipFill>
        <p:spPr>
          <a:xfrm>
            <a:off x="1900989" y="304800"/>
            <a:ext cx="8390021" cy="3657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2773CA5-0D03-42AE-BD21-DA3D0814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4129337"/>
            <a:ext cx="7483140" cy="2159167"/>
          </a:xfrm>
          <a:prstGeom prst="rect">
            <a:avLst/>
          </a:prstGeom>
        </p:spPr>
      </p:pic>
      <p:pic>
        <p:nvPicPr>
          <p:cNvPr id="4" name="Picture 2" descr="Resultado de imagen para falling edge">
            <a:extLst>
              <a:ext uri="{FF2B5EF4-FFF2-40B4-BE49-F238E27FC236}">
                <a16:creationId xmlns:a16="http://schemas.microsoft.com/office/drawing/2014/main" id="{9E1E6F74-6A5C-4AB2-9B7F-39AB6C42A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8" y="818147"/>
            <a:ext cx="2633162" cy="147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2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ACAADF-0ED6-4626-B667-2083B3B9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9" y="2558599"/>
            <a:ext cx="4820150" cy="233051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07E9D0-909A-44DB-B821-643D5DA0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1187"/>
            <a:ext cx="5486400" cy="431482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4CF17E9-CBB0-4B30-A9BC-C27BF7BE4BA5}"/>
              </a:ext>
            </a:extLst>
          </p:cNvPr>
          <p:cNvSpPr/>
          <p:nvPr/>
        </p:nvSpPr>
        <p:spPr>
          <a:xfrm>
            <a:off x="2345636" y="1219200"/>
            <a:ext cx="304800" cy="5433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6A5EE3-7D5F-40DB-9CCA-2DE6ACACD681}"/>
              </a:ext>
            </a:extLst>
          </p:cNvPr>
          <p:cNvSpPr txBox="1"/>
          <p:nvPr/>
        </p:nvSpPr>
        <p:spPr>
          <a:xfrm>
            <a:off x="7911548" y="2189267"/>
            <a:ext cx="147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Suma y Resta:</a:t>
            </a:r>
          </a:p>
        </p:txBody>
      </p:sp>
    </p:spTree>
    <p:extLst>
      <p:ext uri="{BB962C8B-B14F-4D97-AF65-F5344CB8AC3E}">
        <p14:creationId xmlns:p14="http://schemas.microsoft.com/office/powerpoint/2010/main" val="362358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AEE800B-E083-479B-B4CE-87B8B548C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2" b="79584"/>
          <a:stretch/>
        </p:blipFill>
        <p:spPr>
          <a:xfrm>
            <a:off x="156540" y="874643"/>
            <a:ext cx="6521853" cy="71561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F976966-A647-4521-ABAF-182B32B90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99" r="60183"/>
          <a:stretch/>
        </p:blipFill>
        <p:spPr>
          <a:xfrm>
            <a:off x="7500730" y="1323167"/>
            <a:ext cx="3522373" cy="155255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9949ABF-E9CE-4EC8-BC3B-E46435DA1E1B}"/>
              </a:ext>
            </a:extLst>
          </p:cNvPr>
          <p:cNvSpPr/>
          <p:nvPr/>
        </p:nvSpPr>
        <p:spPr>
          <a:xfrm>
            <a:off x="9475304" y="1205948"/>
            <a:ext cx="689113" cy="583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BCCF157-5AF5-43B2-BE22-4E6F34C50648}"/>
              </a:ext>
            </a:extLst>
          </p:cNvPr>
          <p:cNvSpPr/>
          <p:nvPr/>
        </p:nvSpPr>
        <p:spPr>
          <a:xfrm>
            <a:off x="9428924" y="1967949"/>
            <a:ext cx="689113" cy="583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97AFED-CE5F-4BCC-8CAA-ED458285E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51" b="42697"/>
          <a:stretch/>
        </p:blipFill>
        <p:spPr>
          <a:xfrm>
            <a:off x="156540" y="2226365"/>
            <a:ext cx="6521853" cy="16565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3ED014-C163-461B-8A38-2DAF13926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83"/>
          <a:stretch/>
        </p:blipFill>
        <p:spPr>
          <a:xfrm>
            <a:off x="156540" y="4664765"/>
            <a:ext cx="6521853" cy="18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6437EB-89BC-4256-8D06-712B5269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4" y="268769"/>
            <a:ext cx="5319755" cy="48465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1C98150-F33B-4CA8-8FAA-C4A5B0B2C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79" b="55442"/>
          <a:stretch/>
        </p:blipFill>
        <p:spPr>
          <a:xfrm>
            <a:off x="6425433" y="1076635"/>
            <a:ext cx="3964271" cy="4341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0A74A2-608B-4E90-AEDF-FEBB1F3C9AD9}"/>
              </a:ext>
            </a:extLst>
          </p:cNvPr>
          <p:cNvSpPr txBox="1"/>
          <p:nvPr/>
        </p:nvSpPr>
        <p:spPr>
          <a:xfrm>
            <a:off x="6930888" y="1510748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10     –     5     =     5</a:t>
            </a:r>
          </a:p>
          <a:p>
            <a:r>
              <a:rPr lang="es-MX" dirty="0"/>
              <a:t>1010  -  0101  = 0101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6BEF53-69FF-4810-B91F-E1AE2E3A6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85" b="17811"/>
          <a:stretch/>
        </p:blipFill>
        <p:spPr>
          <a:xfrm>
            <a:off x="6425432" y="2782669"/>
            <a:ext cx="3964271" cy="3936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12C3B86-D5B1-452D-AAA6-92CCF8A58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179" y="3429000"/>
            <a:ext cx="3800475" cy="3009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D7D54B-7E0C-49E2-9082-B9D39D01ADDD}"/>
              </a:ext>
            </a:extLst>
          </p:cNvPr>
          <p:cNvSpPr txBox="1"/>
          <p:nvPr/>
        </p:nvSpPr>
        <p:spPr>
          <a:xfrm>
            <a:off x="6851539" y="3176345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  1     –     3      =     -2</a:t>
            </a:r>
          </a:p>
          <a:p>
            <a:r>
              <a:rPr lang="es-MX" dirty="0"/>
              <a:t>0001  -  0011  =    1110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9C91AAD-BA7D-4207-892D-4C4A48D63069}"/>
              </a:ext>
            </a:extLst>
          </p:cNvPr>
          <p:cNvSpPr/>
          <p:nvPr/>
        </p:nvSpPr>
        <p:spPr>
          <a:xfrm>
            <a:off x="3591339" y="1076635"/>
            <a:ext cx="509619" cy="3733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D59155B-52BC-4605-800B-588CAF90B318}"/>
              </a:ext>
            </a:extLst>
          </p:cNvPr>
          <p:cNvSpPr/>
          <p:nvPr/>
        </p:nvSpPr>
        <p:spPr>
          <a:xfrm>
            <a:off x="8264179" y="2690191"/>
            <a:ext cx="548517" cy="490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93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4ACB1A0-9C7D-4C5F-B11F-B7A435F2B443}"/>
              </a:ext>
            </a:extLst>
          </p:cNvPr>
          <p:cNvSpPr/>
          <p:nvPr/>
        </p:nvSpPr>
        <p:spPr>
          <a:xfrm>
            <a:off x="2471900" y="336430"/>
            <a:ext cx="724820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SELECCIÓN</a:t>
            </a:r>
          </a:p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Operaciones Aritméticas y Lógicas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C15B2-3726-49BD-A088-2984A9FE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46" y="1659869"/>
            <a:ext cx="4125954" cy="48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2B68A43-D2D4-4BDB-847E-EEC05627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914525"/>
            <a:ext cx="6572250" cy="3028950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73C0F5E-D8A4-44F1-8C37-4036CF537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84637"/>
              </p:ext>
            </p:extLst>
          </p:nvPr>
        </p:nvGraphicFramePr>
        <p:xfrm>
          <a:off x="1796716" y="4716378"/>
          <a:ext cx="3994484" cy="70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21">
                  <a:extLst>
                    <a:ext uri="{9D8B030D-6E8A-4147-A177-3AD203B41FA5}">
                      <a16:colId xmlns:a16="http://schemas.microsoft.com/office/drawing/2014/main" val="1419143477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570150977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1700433672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722391163"/>
                    </a:ext>
                  </a:extLst>
                </a:gridCol>
              </a:tblGrid>
              <a:tr h="705495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7361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8BF8B45-09DA-47FB-8BCC-DD029D2E4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79823"/>
              </p:ext>
            </p:extLst>
          </p:nvPr>
        </p:nvGraphicFramePr>
        <p:xfrm>
          <a:off x="6400802" y="4716377"/>
          <a:ext cx="3994484" cy="70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21">
                  <a:extLst>
                    <a:ext uri="{9D8B030D-6E8A-4147-A177-3AD203B41FA5}">
                      <a16:colId xmlns:a16="http://schemas.microsoft.com/office/drawing/2014/main" val="1419143477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570150977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1700433672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722391163"/>
                    </a:ext>
                  </a:extLst>
                </a:gridCol>
              </a:tblGrid>
              <a:tr h="705495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7361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51CEC7F-7D20-4165-9757-0F62E6E88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62504"/>
              </p:ext>
            </p:extLst>
          </p:nvPr>
        </p:nvGraphicFramePr>
        <p:xfrm>
          <a:off x="4098758" y="1788874"/>
          <a:ext cx="3994484" cy="70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621">
                  <a:extLst>
                    <a:ext uri="{9D8B030D-6E8A-4147-A177-3AD203B41FA5}">
                      <a16:colId xmlns:a16="http://schemas.microsoft.com/office/drawing/2014/main" val="1419143477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570150977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1700433672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722391163"/>
                    </a:ext>
                  </a:extLst>
                </a:gridCol>
              </a:tblGrid>
              <a:tr h="705495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73612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04812933-51A7-472F-8344-2951953EF269}"/>
              </a:ext>
            </a:extLst>
          </p:cNvPr>
          <p:cNvSpPr/>
          <p:nvPr/>
        </p:nvSpPr>
        <p:spPr>
          <a:xfrm>
            <a:off x="2783338" y="336430"/>
            <a:ext cx="66253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Operaciones Rotación sobre ‘A’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68950B-03A8-4F37-B70F-3DFEC787C2B5}"/>
              </a:ext>
            </a:extLst>
          </p:cNvPr>
          <p:cNvSpPr txBox="1"/>
          <p:nvPr/>
        </p:nvSpPr>
        <p:spPr>
          <a:xfrm>
            <a:off x="4411579" y="134771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79AC6D-E578-4A10-9F8C-B7A2F379E59F}"/>
              </a:ext>
            </a:extLst>
          </p:cNvPr>
          <p:cNvSpPr txBox="1"/>
          <p:nvPr/>
        </p:nvSpPr>
        <p:spPr>
          <a:xfrm>
            <a:off x="7198212" y="134771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Menos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F78ED0-3B83-437A-8332-7D158EB5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05" y="5421872"/>
            <a:ext cx="4653189" cy="14361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6F6956-DBAD-443B-B712-2AA7892F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010" y="5404431"/>
            <a:ext cx="4653189" cy="14361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03B130F-3CFD-412D-B40D-9DCED1F9CEF2}"/>
              </a:ext>
            </a:extLst>
          </p:cNvPr>
          <p:cNvSpPr txBox="1"/>
          <p:nvPr/>
        </p:nvSpPr>
        <p:spPr>
          <a:xfrm>
            <a:off x="906887" y="418768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Selección “0011”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6FF8DEC-C8D0-4FAD-AFD7-919D46105CF2}"/>
              </a:ext>
            </a:extLst>
          </p:cNvPr>
          <p:cNvSpPr txBox="1"/>
          <p:nvPr/>
        </p:nvSpPr>
        <p:spPr>
          <a:xfrm>
            <a:off x="9382125" y="417896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Selección “0010”</a:t>
            </a:r>
          </a:p>
        </p:txBody>
      </p:sp>
    </p:spTree>
    <p:extLst>
      <p:ext uri="{BB962C8B-B14F-4D97-AF65-F5344CB8AC3E}">
        <p14:creationId xmlns:p14="http://schemas.microsoft.com/office/powerpoint/2010/main" val="30065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and compuerta">
            <a:extLst>
              <a:ext uri="{FF2B5EF4-FFF2-40B4-BE49-F238E27FC236}">
                <a16:creationId xmlns:a16="http://schemas.microsoft.com/office/drawing/2014/main" id="{6CE16E29-E74B-4D76-BD5D-732FA3FA1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39"/>
          <a:stretch/>
        </p:blipFill>
        <p:spPr bwMode="auto">
          <a:xfrm>
            <a:off x="604664" y="0"/>
            <a:ext cx="3165231" cy="231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CB5E8C7E-6397-43DB-A1CA-792857A72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70"/>
          <a:stretch/>
        </p:blipFill>
        <p:spPr bwMode="auto">
          <a:xfrm>
            <a:off x="735749" y="2104776"/>
            <a:ext cx="3165232" cy="231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n relacionada">
            <a:extLst>
              <a:ext uri="{FF2B5EF4-FFF2-40B4-BE49-F238E27FC236}">
                <a16:creationId xmlns:a16="http://schemas.microsoft.com/office/drawing/2014/main" id="{360D7FE6-1823-4A01-AE80-ED6331527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79" b="15663"/>
          <a:stretch/>
        </p:blipFill>
        <p:spPr bwMode="auto">
          <a:xfrm>
            <a:off x="443980" y="4305803"/>
            <a:ext cx="3871715" cy="231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0C3A54-F8AD-4BE1-8937-AAEE8D279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837" y="402807"/>
            <a:ext cx="3995586" cy="56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7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E7F4CD-8D73-4895-81B2-C0FB9B71C571}"/>
              </a:ext>
            </a:extLst>
          </p:cNvPr>
          <p:cNvSpPr/>
          <p:nvPr/>
        </p:nvSpPr>
        <p:spPr>
          <a:xfrm>
            <a:off x="1638249" y="336430"/>
            <a:ext cx="891551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SELECCIÓN </a:t>
            </a:r>
            <a:r>
              <a:rPr lang="es-E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NOP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Operación (NO HACER NADA)</a:t>
            </a:r>
          </a:p>
          <a:p>
            <a:pPr algn="ctr"/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Refrescar SALIDA TEMPORAL y BANDERAS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0D0CA7-19F2-4D8A-9819-4537510D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15" y="3388733"/>
            <a:ext cx="3874169" cy="22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9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9D4FD8-1A3E-4CE3-9977-21D80EDB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052" y="1263703"/>
            <a:ext cx="5303975" cy="40218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5E7EBB-E576-498B-8B5C-61E14B7AA955}"/>
              </a:ext>
            </a:extLst>
          </p:cNvPr>
          <p:cNvSpPr txBox="1"/>
          <p:nvPr/>
        </p:nvSpPr>
        <p:spPr>
          <a:xfrm>
            <a:off x="1172952" y="1080126"/>
            <a:ext cx="3321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Ejemplo:</a:t>
            </a:r>
          </a:p>
          <a:p>
            <a:r>
              <a:rPr lang="es-MX" sz="2800" dirty="0"/>
              <a:t>10 + 5 = 15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2255568-EA1A-439F-AF5A-774AE2AD0456}"/>
              </a:ext>
            </a:extLst>
          </p:cNvPr>
          <p:cNvSpPr/>
          <p:nvPr/>
        </p:nvSpPr>
        <p:spPr>
          <a:xfrm>
            <a:off x="7441094" y="1729433"/>
            <a:ext cx="636104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75D2946-65A6-40CB-8074-C05CED34F442}"/>
              </a:ext>
            </a:extLst>
          </p:cNvPr>
          <p:cNvSpPr/>
          <p:nvPr/>
        </p:nvSpPr>
        <p:spPr>
          <a:xfrm>
            <a:off x="6573077" y="3856381"/>
            <a:ext cx="636104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curvada hacia la derecha 6">
            <a:extLst>
              <a:ext uri="{FF2B5EF4-FFF2-40B4-BE49-F238E27FC236}">
                <a16:creationId xmlns:a16="http://schemas.microsoft.com/office/drawing/2014/main" id="{49646F7D-9563-4FEB-BF6A-27B694056A9E}"/>
              </a:ext>
            </a:extLst>
          </p:cNvPr>
          <p:cNvSpPr/>
          <p:nvPr/>
        </p:nvSpPr>
        <p:spPr>
          <a:xfrm flipV="1">
            <a:off x="5853109" y="3603597"/>
            <a:ext cx="640456" cy="8623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578E1E-B5F5-4890-A4A1-30E49AFD9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772"/>
          <a:stretch/>
        </p:blipFill>
        <p:spPr>
          <a:xfrm>
            <a:off x="1172952" y="2241937"/>
            <a:ext cx="4821366" cy="1361660"/>
          </a:xfrm>
          <a:prstGeom prst="rect">
            <a:avLst/>
          </a:prstGeom>
        </p:spPr>
      </p:pic>
      <p:pic>
        <p:nvPicPr>
          <p:cNvPr id="9" name="Picture 6" descr="Resultado de imagen para palomita icono">
            <a:extLst>
              <a:ext uri="{FF2B5EF4-FFF2-40B4-BE49-F238E27FC236}">
                <a16:creationId xmlns:a16="http://schemas.microsoft.com/office/drawing/2014/main" id="{CF3756FE-4222-4B1A-BEEF-063200C8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83" y="3991936"/>
            <a:ext cx="2381251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04E9932-2386-4E2A-9CF4-8D0591F8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3" y="1220556"/>
            <a:ext cx="5843173" cy="441688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8570E6B-9069-48FF-915F-63E6EA653471}"/>
              </a:ext>
            </a:extLst>
          </p:cNvPr>
          <p:cNvSpPr/>
          <p:nvPr/>
        </p:nvSpPr>
        <p:spPr>
          <a:xfrm>
            <a:off x="4041914" y="1775791"/>
            <a:ext cx="636104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4A65E8E-3EAC-4FF3-B32C-E55D49BA0DB0}"/>
              </a:ext>
            </a:extLst>
          </p:cNvPr>
          <p:cNvSpPr/>
          <p:nvPr/>
        </p:nvSpPr>
        <p:spPr>
          <a:xfrm>
            <a:off x="3054625" y="4247320"/>
            <a:ext cx="636104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curvada hacia la derecha 4">
            <a:extLst>
              <a:ext uri="{FF2B5EF4-FFF2-40B4-BE49-F238E27FC236}">
                <a16:creationId xmlns:a16="http://schemas.microsoft.com/office/drawing/2014/main" id="{0FED5ADE-7AE1-4B26-B90A-9E7E752A4ACD}"/>
              </a:ext>
            </a:extLst>
          </p:cNvPr>
          <p:cNvSpPr/>
          <p:nvPr/>
        </p:nvSpPr>
        <p:spPr>
          <a:xfrm rot="3379074">
            <a:off x="3326296" y="1311962"/>
            <a:ext cx="636104" cy="8083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7D893C-A4C3-49E4-BAB1-3AF1F14F0F4C}"/>
              </a:ext>
            </a:extLst>
          </p:cNvPr>
          <p:cNvSpPr txBox="1"/>
          <p:nvPr/>
        </p:nvSpPr>
        <p:spPr>
          <a:xfrm>
            <a:off x="8163339" y="1227335"/>
            <a:ext cx="1784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Ejemplo:</a:t>
            </a:r>
          </a:p>
          <a:p>
            <a:r>
              <a:rPr lang="es-MX" sz="2800" dirty="0"/>
              <a:t>15 – 5 = 10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73E65E-4BE9-42AC-87FE-9D16EB161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49" b="65929"/>
          <a:stretch/>
        </p:blipFill>
        <p:spPr>
          <a:xfrm>
            <a:off x="7376318" y="2650438"/>
            <a:ext cx="4036901" cy="1596882"/>
          </a:xfrm>
          <a:prstGeom prst="rect">
            <a:avLst/>
          </a:prstGeom>
        </p:spPr>
      </p:pic>
      <p:pic>
        <p:nvPicPr>
          <p:cNvPr id="1030" name="Picture 6" descr="Resultado de imagen para palomita icono">
            <a:extLst>
              <a:ext uri="{FF2B5EF4-FFF2-40B4-BE49-F238E27FC236}">
                <a16:creationId xmlns:a16="http://schemas.microsoft.com/office/drawing/2014/main" id="{E0656626-0031-4E00-95DD-D58DA6EC9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944" y="4409661"/>
            <a:ext cx="2381251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4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494BAA-8B6D-4B2A-AD48-0AC14ADC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74" y="481825"/>
            <a:ext cx="5303975" cy="40218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EE8AA6C-B05F-42A7-9044-ED23E5ED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677807"/>
            <a:ext cx="5061296" cy="382586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3C7A591-839B-44A2-8B22-E486363855C4}"/>
              </a:ext>
            </a:extLst>
          </p:cNvPr>
          <p:cNvSpPr/>
          <p:nvPr/>
        </p:nvSpPr>
        <p:spPr>
          <a:xfrm>
            <a:off x="4088295" y="1278833"/>
            <a:ext cx="636104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5B6349E-669C-439F-814B-575FA36D825B}"/>
              </a:ext>
            </a:extLst>
          </p:cNvPr>
          <p:cNvSpPr/>
          <p:nvPr/>
        </p:nvSpPr>
        <p:spPr>
          <a:xfrm>
            <a:off x="2590799" y="1384851"/>
            <a:ext cx="636104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1E054E7-87DA-477A-BBFD-BC80760A1463}"/>
              </a:ext>
            </a:extLst>
          </p:cNvPr>
          <p:cNvSpPr/>
          <p:nvPr/>
        </p:nvSpPr>
        <p:spPr>
          <a:xfrm>
            <a:off x="7572583" y="947530"/>
            <a:ext cx="636104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7909E2D-D540-4051-BE50-AB9D7C989D98}"/>
              </a:ext>
            </a:extLst>
          </p:cNvPr>
          <p:cNvSpPr/>
          <p:nvPr/>
        </p:nvSpPr>
        <p:spPr>
          <a:xfrm>
            <a:off x="8598592" y="1119807"/>
            <a:ext cx="636104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curvada hacia la derecha 8">
            <a:extLst>
              <a:ext uri="{FF2B5EF4-FFF2-40B4-BE49-F238E27FC236}">
                <a16:creationId xmlns:a16="http://schemas.microsoft.com/office/drawing/2014/main" id="{AB10A7E6-45AD-44F8-98FC-11AA58DD65FA}"/>
              </a:ext>
            </a:extLst>
          </p:cNvPr>
          <p:cNvSpPr/>
          <p:nvPr/>
        </p:nvSpPr>
        <p:spPr>
          <a:xfrm rot="5400000">
            <a:off x="3336399" y="395686"/>
            <a:ext cx="636104" cy="8083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: curvada hacia la derecha 9">
            <a:extLst>
              <a:ext uri="{FF2B5EF4-FFF2-40B4-BE49-F238E27FC236}">
                <a16:creationId xmlns:a16="http://schemas.microsoft.com/office/drawing/2014/main" id="{BFF5CB0D-9C88-407D-A712-CBBA858CA20D}"/>
              </a:ext>
            </a:extLst>
          </p:cNvPr>
          <p:cNvSpPr/>
          <p:nvPr/>
        </p:nvSpPr>
        <p:spPr>
          <a:xfrm rot="5400000" flipV="1">
            <a:off x="7924987" y="198272"/>
            <a:ext cx="636104" cy="7111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23B5D1-7742-4DCE-8395-02EB52F499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72"/>
          <a:stretch/>
        </p:blipFill>
        <p:spPr>
          <a:xfrm>
            <a:off x="7029183" y="4615278"/>
            <a:ext cx="4821366" cy="13616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201F383-77D9-48D3-A656-9FC6826D02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049" b="65929"/>
          <a:stretch/>
        </p:blipFill>
        <p:spPr>
          <a:xfrm>
            <a:off x="671223" y="4497667"/>
            <a:ext cx="4036901" cy="1596882"/>
          </a:xfrm>
          <a:prstGeom prst="rect">
            <a:avLst/>
          </a:prstGeom>
        </p:spPr>
      </p:pic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876F8C4D-CC04-4D5D-AB57-01D827EC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3" y="4615278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4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FE16C1-DFE2-42F9-B30A-C0D96BD1E656}"/>
              </a:ext>
            </a:extLst>
          </p:cNvPr>
          <p:cNvSpPr/>
          <p:nvPr/>
        </p:nvSpPr>
        <p:spPr>
          <a:xfrm>
            <a:off x="1499937" y="1185997"/>
            <a:ext cx="9192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latin typeface="Arial" panose="020B0604020202020204" pitchFamily="34" charset="0"/>
              </a:rPr>
              <a:t>BANDERAS, es un registro en el que son almacenados temporalmente los resultados aritméticos y lógicos intermedios que serán tratados por el ALU.</a:t>
            </a:r>
            <a:endParaRPr lang="es-MX" sz="2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16F020B-2267-4924-ADF1-83EEF31B1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05980"/>
              </p:ext>
            </p:extLst>
          </p:nvPr>
        </p:nvGraphicFramePr>
        <p:xfrm>
          <a:off x="2040834" y="3766558"/>
          <a:ext cx="8119166" cy="904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9583">
                  <a:extLst>
                    <a:ext uri="{9D8B030D-6E8A-4147-A177-3AD203B41FA5}">
                      <a16:colId xmlns:a16="http://schemas.microsoft.com/office/drawing/2014/main" val="4159396690"/>
                    </a:ext>
                  </a:extLst>
                </a:gridCol>
                <a:gridCol w="4059583">
                  <a:extLst>
                    <a:ext uri="{9D8B030D-6E8A-4147-A177-3AD203B41FA5}">
                      <a16:colId xmlns:a16="http://schemas.microsoft.com/office/drawing/2014/main" val="2373015727"/>
                    </a:ext>
                  </a:extLst>
                </a:gridCol>
              </a:tblGrid>
              <a:tr h="904976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err="1"/>
                        <a:t>zero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/>
                        <a:t>car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59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77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92</Words>
  <Application>Microsoft Office PowerPoint</Application>
  <PresentationFormat>Panorámica</PresentationFormat>
  <Paragraphs>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MiPC</dc:creator>
  <cp:lastModifiedBy>Castro</cp:lastModifiedBy>
  <cp:revision>49</cp:revision>
  <dcterms:created xsi:type="dcterms:W3CDTF">2018-08-20T15:29:23Z</dcterms:created>
  <dcterms:modified xsi:type="dcterms:W3CDTF">2018-09-11T03:24:49Z</dcterms:modified>
</cp:coreProperties>
</file>