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64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5820"/>
  </p:normalViewPr>
  <p:slideViewPr>
    <p:cSldViewPr snapToGrid="0" snapToObjects="1">
      <p:cViewPr varScale="1">
        <p:scale>
          <a:sx n="112" d="100"/>
          <a:sy n="112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C29C1-44EA-49AB-BAD3-4CDF5C54E0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6_2" csCatId="accent6" phldr="1"/>
      <dgm:spPr/>
      <dgm:t>
        <a:bodyPr/>
        <a:lstStyle/>
        <a:p>
          <a:endParaRPr lang="en-US"/>
        </a:p>
      </dgm:t>
    </dgm:pt>
    <dgm:pt modelId="{FEAA52FD-5AAF-4948-98AD-4E16C12A3AB1}">
      <dgm:prSet/>
      <dgm:spPr/>
      <dgm:t>
        <a:bodyPr/>
        <a:lstStyle/>
        <a:p>
          <a:r>
            <a:rPr lang="en-US"/>
            <a:t>D Mac</a:t>
          </a:r>
        </a:p>
      </dgm:t>
    </dgm:pt>
    <dgm:pt modelId="{63572891-644C-44C7-821E-E80F0A6E11BE}" type="parTrans" cxnId="{B850F8AC-3582-434D-9F0D-23E8A1FD8FEB}">
      <dgm:prSet/>
      <dgm:spPr/>
      <dgm:t>
        <a:bodyPr/>
        <a:lstStyle/>
        <a:p>
          <a:endParaRPr lang="en-US"/>
        </a:p>
      </dgm:t>
    </dgm:pt>
    <dgm:pt modelId="{F2D47D2C-E9B2-41CA-901B-AFF9682C31EC}" type="sibTrans" cxnId="{B850F8AC-3582-434D-9F0D-23E8A1FD8FEB}">
      <dgm:prSet/>
      <dgm:spPr/>
      <dgm:t>
        <a:bodyPr/>
        <a:lstStyle/>
        <a:p>
          <a:endParaRPr lang="en-US"/>
        </a:p>
      </dgm:t>
    </dgm:pt>
    <dgm:pt modelId="{9A88F3F5-8DFC-4D2E-8B6B-941FCB79F1BB}">
      <dgm:prSet/>
      <dgm:spPr/>
      <dgm:t>
        <a:bodyPr/>
        <a:lstStyle/>
        <a:p>
          <a:r>
            <a:rPr lang="en-US"/>
            <a:t>Sue</a:t>
          </a:r>
        </a:p>
      </dgm:t>
    </dgm:pt>
    <dgm:pt modelId="{B482193D-D955-40A1-93C3-74E1B66C2965}" type="parTrans" cxnId="{EBB57EE1-5CB8-4CDE-B74B-AD79004C86BA}">
      <dgm:prSet/>
      <dgm:spPr/>
      <dgm:t>
        <a:bodyPr/>
        <a:lstStyle/>
        <a:p>
          <a:endParaRPr lang="en-US"/>
        </a:p>
      </dgm:t>
    </dgm:pt>
    <dgm:pt modelId="{4698BE8B-AC6C-4379-9B79-F0C626326123}" type="sibTrans" cxnId="{EBB57EE1-5CB8-4CDE-B74B-AD79004C86BA}">
      <dgm:prSet/>
      <dgm:spPr/>
      <dgm:t>
        <a:bodyPr/>
        <a:lstStyle/>
        <a:p>
          <a:endParaRPr lang="en-US"/>
        </a:p>
      </dgm:t>
    </dgm:pt>
    <dgm:pt modelId="{15EBBD63-113E-4865-9CC9-9CE3A04A2040}">
      <dgm:prSet/>
      <dgm:spPr/>
      <dgm:t>
        <a:bodyPr/>
        <a:lstStyle/>
        <a:p>
          <a:r>
            <a:rPr lang="en-US"/>
            <a:t>Rey</a:t>
          </a:r>
        </a:p>
      </dgm:t>
    </dgm:pt>
    <dgm:pt modelId="{57AD573F-1949-4162-800A-06542312064E}" type="parTrans" cxnId="{B8458F00-9A2B-4EF6-BBF1-4C64E6F46BE9}">
      <dgm:prSet/>
      <dgm:spPr/>
      <dgm:t>
        <a:bodyPr/>
        <a:lstStyle/>
        <a:p>
          <a:endParaRPr lang="en-US"/>
        </a:p>
      </dgm:t>
    </dgm:pt>
    <dgm:pt modelId="{95CF08D9-A95B-4B2D-A5CA-474C3E3A1644}" type="sibTrans" cxnId="{B8458F00-9A2B-4EF6-BBF1-4C64E6F46BE9}">
      <dgm:prSet/>
      <dgm:spPr/>
      <dgm:t>
        <a:bodyPr/>
        <a:lstStyle/>
        <a:p>
          <a:endParaRPr lang="en-US"/>
        </a:p>
      </dgm:t>
    </dgm:pt>
    <dgm:pt modelId="{86FC4918-15C5-4070-8431-31076BC07062}">
      <dgm:prSet/>
      <dgm:spPr/>
      <dgm:t>
        <a:bodyPr/>
        <a:lstStyle/>
        <a:p>
          <a:r>
            <a:rPr lang="en-US"/>
            <a:t>Madison</a:t>
          </a:r>
        </a:p>
      </dgm:t>
    </dgm:pt>
    <dgm:pt modelId="{2DA0085C-B778-4E8F-9563-FCF408AB5922}" type="parTrans" cxnId="{6BDC1B74-6673-432E-98ED-61C33962F95A}">
      <dgm:prSet/>
      <dgm:spPr/>
      <dgm:t>
        <a:bodyPr/>
        <a:lstStyle/>
        <a:p>
          <a:endParaRPr lang="en-US"/>
        </a:p>
      </dgm:t>
    </dgm:pt>
    <dgm:pt modelId="{5E60A087-25AE-4499-A324-308BAF101823}" type="sibTrans" cxnId="{6BDC1B74-6673-432E-98ED-61C33962F95A}">
      <dgm:prSet/>
      <dgm:spPr/>
      <dgm:t>
        <a:bodyPr/>
        <a:lstStyle/>
        <a:p>
          <a:endParaRPr lang="en-US"/>
        </a:p>
      </dgm:t>
    </dgm:pt>
    <dgm:pt modelId="{274F0921-4A0A-4AA0-A6B9-4A3A4F9DB602}">
      <dgm:prSet/>
      <dgm:spPr/>
      <dgm:t>
        <a:bodyPr/>
        <a:lstStyle/>
        <a:p>
          <a:r>
            <a:rPr lang="en-US"/>
            <a:t>Alex</a:t>
          </a:r>
        </a:p>
      </dgm:t>
    </dgm:pt>
    <dgm:pt modelId="{A92FE0A7-F856-45DC-8658-1801C0983E83}" type="parTrans" cxnId="{8E632447-5C32-40A4-B806-CB5B5CD33FE3}">
      <dgm:prSet/>
      <dgm:spPr/>
      <dgm:t>
        <a:bodyPr/>
        <a:lstStyle/>
        <a:p>
          <a:endParaRPr lang="en-US"/>
        </a:p>
      </dgm:t>
    </dgm:pt>
    <dgm:pt modelId="{B9AAB24D-AD48-4D27-923A-580DCDD78DDE}" type="sibTrans" cxnId="{8E632447-5C32-40A4-B806-CB5B5CD33FE3}">
      <dgm:prSet/>
      <dgm:spPr/>
      <dgm:t>
        <a:bodyPr/>
        <a:lstStyle/>
        <a:p>
          <a:endParaRPr lang="en-US"/>
        </a:p>
      </dgm:t>
    </dgm:pt>
    <dgm:pt modelId="{02A756D1-7FF9-4096-9406-17681F4D91FC}" type="pres">
      <dgm:prSet presAssocID="{D58C29C1-44EA-49AB-BAD3-4CDF5C54E0E0}" presName="root" presStyleCnt="0">
        <dgm:presLayoutVars>
          <dgm:dir/>
          <dgm:resizeHandles val="exact"/>
        </dgm:presLayoutVars>
      </dgm:prSet>
      <dgm:spPr/>
    </dgm:pt>
    <dgm:pt modelId="{E098BBA3-9EF3-429B-A5B7-1B1A39BF5807}" type="pres">
      <dgm:prSet presAssocID="{FEAA52FD-5AAF-4948-98AD-4E16C12A3AB1}" presName="compNode" presStyleCnt="0"/>
      <dgm:spPr/>
    </dgm:pt>
    <dgm:pt modelId="{62AA3894-5DD2-40A1-A7A2-A6C9C37E2544}" type="pres">
      <dgm:prSet presAssocID="{FEAA52FD-5AAF-4948-98AD-4E16C12A3AB1}" presName="bgRect" presStyleLbl="bgShp" presStyleIdx="0" presStyleCnt="5"/>
      <dgm:spPr/>
    </dgm:pt>
    <dgm:pt modelId="{C3251631-F3FD-4247-BF0E-56AFF410B939}" type="pres">
      <dgm:prSet presAssocID="{FEAA52FD-5AAF-4948-98AD-4E16C12A3AB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82C1261-894F-4FF8-A8E5-DC995395C5D7}" type="pres">
      <dgm:prSet presAssocID="{FEAA52FD-5AAF-4948-98AD-4E16C12A3AB1}" presName="spaceRect" presStyleCnt="0"/>
      <dgm:spPr/>
    </dgm:pt>
    <dgm:pt modelId="{E8053F22-6461-467D-A2EA-D5FC193B5286}" type="pres">
      <dgm:prSet presAssocID="{FEAA52FD-5AAF-4948-98AD-4E16C12A3AB1}" presName="parTx" presStyleLbl="revTx" presStyleIdx="0" presStyleCnt="5">
        <dgm:presLayoutVars>
          <dgm:chMax val="0"/>
          <dgm:chPref val="0"/>
        </dgm:presLayoutVars>
      </dgm:prSet>
      <dgm:spPr/>
    </dgm:pt>
    <dgm:pt modelId="{D933857F-5208-4C95-8E0A-20CE8F73F6CC}" type="pres">
      <dgm:prSet presAssocID="{F2D47D2C-E9B2-41CA-901B-AFF9682C31EC}" presName="sibTrans" presStyleCnt="0"/>
      <dgm:spPr/>
    </dgm:pt>
    <dgm:pt modelId="{71B6A8B2-F8DD-4C09-9AAE-BB639B68F3F5}" type="pres">
      <dgm:prSet presAssocID="{9A88F3F5-8DFC-4D2E-8B6B-941FCB79F1BB}" presName="compNode" presStyleCnt="0"/>
      <dgm:spPr/>
    </dgm:pt>
    <dgm:pt modelId="{C084C92B-4CF7-4721-AC73-C55CB8C1E436}" type="pres">
      <dgm:prSet presAssocID="{9A88F3F5-8DFC-4D2E-8B6B-941FCB79F1BB}" presName="bgRect" presStyleLbl="bgShp" presStyleIdx="1" presStyleCnt="5"/>
      <dgm:spPr/>
    </dgm:pt>
    <dgm:pt modelId="{B4643128-5F40-4648-A1B5-437683DF75E1}" type="pres">
      <dgm:prSet presAssocID="{9A88F3F5-8DFC-4D2E-8B6B-941FCB79F1B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15105BE-B97C-4439-B2C2-49A7D1EA0EB4}" type="pres">
      <dgm:prSet presAssocID="{9A88F3F5-8DFC-4D2E-8B6B-941FCB79F1BB}" presName="spaceRect" presStyleCnt="0"/>
      <dgm:spPr/>
    </dgm:pt>
    <dgm:pt modelId="{7F59BEC4-5D1B-45D2-BE07-DC028C293C09}" type="pres">
      <dgm:prSet presAssocID="{9A88F3F5-8DFC-4D2E-8B6B-941FCB79F1BB}" presName="parTx" presStyleLbl="revTx" presStyleIdx="1" presStyleCnt="5">
        <dgm:presLayoutVars>
          <dgm:chMax val="0"/>
          <dgm:chPref val="0"/>
        </dgm:presLayoutVars>
      </dgm:prSet>
      <dgm:spPr/>
    </dgm:pt>
    <dgm:pt modelId="{209F934C-8879-46F8-8825-D8D170015C45}" type="pres">
      <dgm:prSet presAssocID="{4698BE8B-AC6C-4379-9B79-F0C626326123}" presName="sibTrans" presStyleCnt="0"/>
      <dgm:spPr/>
    </dgm:pt>
    <dgm:pt modelId="{45E808FC-F33F-4AB5-A3B0-A23B12F957F9}" type="pres">
      <dgm:prSet presAssocID="{15EBBD63-113E-4865-9CC9-9CE3A04A2040}" presName="compNode" presStyleCnt="0"/>
      <dgm:spPr/>
    </dgm:pt>
    <dgm:pt modelId="{CD8D00E3-9B62-4F81-9C3E-EFE6B258A9B7}" type="pres">
      <dgm:prSet presAssocID="{15EBBD63-113E-4865-9CC9-9CE3A04A2040}" presName="bgRect" presStyleLbl="bgShp" presStyleIdx="2" presStyleCnt="5"/>
      <dgm:spPr/>
    </dgm:pt>
    <dgm:pt modelId="{5ECA4C84-F184-4435-A6D1-B0C50FAC6D89}" type="pres">
      <dgm:prSet presAssocID="{15EBBD63-113E-4865-9CC9-9CE3A04A204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7C1D922-A376-4A68-BB3B-FD5376174F9A}" type="pres">
      <dgm:prSet presAssocID="{15EBBD63-113E-4865-9CC9-9CE3A04A2040}" presName="spaceRect" presStyleCnt="0"/>
      <dgm:spPr/>
    </dgm:pt>
    <dgm:pt modelId="{6128BDFD-F63C-47F1-8982-7CC1BE632247}" type="pres">
      <dgm:prSet presAssocID="{15EBBD63-113E-4865-9CC9-9CE3A04A2040}" presName="parTx" presStyleLbl="revTx" presStyleIdx="2" presStyleCnt="5">
        <dgm:presLayoutVars>
          <dgm:chMax val="0"/>
          <dgm:chPref val="0"/>
        </dgm:presLayoutVars>
      </dgm:prSet>
      <dgm:spPr/>
    </dgm:pt>
    <dgm:pt modelId="{7D2C64CC-74CC-4E63-A06B-014FBFDBD284}" type="pres">
      <dgm:prSet presAssocID="{95CF08D9-A95B-4B2D-A5CA-474C3E3A1644}" presName="sibTrans" presStyleCnt="0"/>
      <dgm:spPr/>
    </dgm:pt>
    <dgm:pt modelId="{0D3BC685-80D1-4352-89DE-AEA8B3426B8E}" type="pres">
      <dgm:prSet presAssocID="{86FC4918-15C5-4070-8431-31076BC07062}" presName="compNode" presStyleCnt="0"/>
      <dgm:spPr/>
    </dgm:pt>
    <dgm:pt modelId="{3F39ED0B-0781-486E-9C1E-963D0BAD524A}" type="pres">
      <dgm:prSet presAssocID="{86FC4918-15C5-4070-8431-31076BC07062}" presName="bgRect" presStyleLbl="bgShp" presStyleIdx="3" presStyleCnt="5"/>
      <dgm:spPr/>
    </dgm:pt>
    <dgm:pt modelId="{E047DE77-268E-4080-91F1-B89E0730C2AE}" type="pres">
      <dgm:prSet presAssocID="{86FC4918-15C5-4070-8431-31076BC0706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1DB3774-22E2-4C06-9236-0BF088D8115C}" type="pres">
      <dgm:prSet presAssocID="{86FC4918-15C5-4070-8431-31076BC07062}" presName="spaceRect" presStyleCnt="0"/>
      <dgm:spPr/>
    </dgm:pt>
    <dgm:pt modelId="{AA5B55DD-8D61-4E1B-9975-8C08783DA535}" type="pres">
      <dgm:prSet presAssocID="{86FC4918-15C5-4070-8431-31076BC07062}" presName="parTx" presStyleLbl="revTx" presStyleIdx="3" presStyleCnt="5">
        <dgm:presLayoutVars>
          <dgm:chMax val="0"/>
          <dgm:chPref val="0"/>
        </dgm:presLayoutVars>
      </dgm:prSet>
      <dgm:spPr/>
    </dgm:pt>
    <dgm:pt modelId="{63A0ACE8-6671-420A-9924-5E1387563B87}" type="pres">
      <dgm:prSet presAssocID="{5E60A087-25AE-4499-A324-308BAF101823}" presName="sibTrans" presStyleCnt="0"/>
      <dgm:spPr/>
    </dgm:pt>
    <dgm:pt modelId="{E03D7678-D587-4DE6-9FDF-6722F6121BFD}" type="pres">
      <dgm:prSet presAssocID="{274F0921-4A0A-4AA0-A6B9-4A3A4F9DB602}" presName="compNode" presStyleCnt="0"/>
      <dgm:spPr/>
    </dgm:pt>
    <dgm:pt modelId="{49A790B4-1470-4455-AA01-AC30258950CA}" type="pres">
      <dgm:prSet presAssocID="{274F0921-4A0A-4AA0-A6B9-4A3A4F9DB602}" presName="bgRect" presStyleLbl="bgShp" presStyleIdx="4" presStyleCnt="5"/>
      <dgm:spPr/>
    </dgm:pt>
    <dgm:pt modelId="{4A4375BE-DACE-4E1A-A383-6C5577519C60}" type="pres">
      <dgm:prSet presAssocID="{274F0921-4A0A-4AA0-A6B9-4A3A4F9DB60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E03A915-310F-49F2-8A7E-BCE546D32C7A}" type="pres">
      <dgm:prSet presAssocID="{274F0921-4A0A-4AA0-A6B9-4A3A4F9DB602}" presName="spaceRect" presStyleCnt="0"/>
      <dgm:spPr/>
    </dgm:pt>
    <dgm:pt modelId="{F6A318DD-82A4-4D7A-B4B7-ADDCE95BDCEE}" type="pres">
      <dgm:prSet presAssocID="{274F0921-4A0A-4AA0-A6B9-4A3A4F9DB60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8458F00-9A2B-4EF6-BBF1-4C64E6F46BE9}" srcId="{D58C29C1-44EA-49AB-BAD3-4CDF5C54E0E0}" destId="{15EBBD63-113E-4865-9CC9-9CE3A04A2040}" srcOrd="2" destOrd="0" parTransId="{57AD573F-1949-4162-800A-06542312064E}" sibTransId="{95CF08D9-A95B-4B2D-A5CA-474C3E3A1644}"/>
    <dgm:cxn modelId="{18E37302-79D9-784B-90AA-17306F3D0869}" type="presOf" srcId="{86FC4918-15C5-4070-8431-31076BC07062}" destId="{AA5B55DD-8D61-4E1B-9975-8C08783DA535}" srcOrd="0" destOrd="0" presId="urn:microsoft.com/office/officeart/2018/2/layout/IconVerticalSolidList"/>
    <dgm:cxn modelId="{F4385F3F-3CDD-9B4A-A039-7BE7B12CBB71}" type="presOf" srcId="{15EBBD63-113E-4865-9CC9-9CE3A04A2040}" destId="{6128BDFD-F63C-47F1-8982-7CC1BE632247}" srcOrd="0" destOrd="0" presId="urn:microsoft.com/office/officeart/2018/2/layout/IconVerticalSolidList"/>
    <dgm:cxn modelId="{8E632447-5C32-40A4-B806-CB5B5CD33FE3}" srcId="{D58C29C1-44EA-49AB-BAD3-4CDF5C54E0E0}" destId="{274F0921-4A0A-4AA0-A6B9-4A3A4F9DB602}" srcOrd="4" destOrd="0" parTransId="{A92FE0A7-F856-45DC-8658-1801C0983E83}" sibTransId="{B9AAB24D-AD48-4D27-923A-580DCDD78DDE}"/>
    <dgm:cxn modelId="{6FC80C52-72F9-E94F-8551-36CC50DFB1A2}" type="presOf" srcId="{274F0921-4A0A-4AA0-A6B9-4A3A4F9DB602}" destId="{F6A318DD-82A4-4D7A-B4B7-ADDCE95BDCEE}" srcOrd="0" destOrd="0" presId="urn:microsoft.com/office/officeart/2018/2/layout/IconVerticalSolidList"/>
    <dgm:cxn modelId="{401F5155-60CD-7F45-9A0F-7EBE6ED80509}" type="presOf" srcId="{9A88F3F5-8DFC-4D2E-8B6B-941FCB79F1BB}" destId="{7F59BEC4-5D1B-45D2-BE07-DC028C293C09}" srcOrd="0" destOrd="0" presId="urn:microsoft.com/office/officeart/2018/2/layout/IconVerticalSolidList"/>
    <dgm:cxn modelId="{6BDC1B74-6673-432E-98ED-61C33962F95A}" srcId="{D58C29C1-44EA-49AB-BAD3-4CDF5C54E0E0}" destId="{86FC4918-15C5-4070-8431-31076BC07062}" srcOrd="3" destOrd="0" parTransId="{2DA0085C-B778-4E8F-9563-FCF408AB5922}" sibTransId="{5E60A087-25AE-4499-A324-308BAF101823}"/>
    <dgm:cxn modelId="{76DD5A96-E6CC-974F-AECC-2E63D06F3CA1}" type="presOf" srcId="{FEAA52FD-5AAF-4948-98AD-4E16C12A3AB1}" destId="{E8053F22-6461-467D-A2EA-D5FC193B5286}" srcOrd="0" destOrd="0" presId="urn:microsoft.com/office/officeart/2018/2/layout/IconVerticalSolidList"/>
    <dgm:cxn modelId="{B850F8AC-3582-434D-9F0D-23E8A1FD8FEB}" srcId="{D58C29C1-44EA-49AB-BAD3-4CDF5C54E0E0}" destId="{FEAA52FD-5AAF-4948-98AD-4E16C12A3AB1}" srcOrd="0" destOrd="0" parTransId="{63572891-644C-44C7-821E-E80F0A6E11BE}" sibTransId="{F2D47D2C-E9B2-41CA-901B-AFF9682C31EC}"/>
    <dgm:cxn modelId="{B82254C0-108E-8B43-9BB1-4D6BE3DEAC9C}" type="presOf" srcId="{D58C29C1-44EA-49AB-BAD3-4CDF5C54E0E0}" destId="{02A756D1-7FF9-4096-9406-17681F4D91FC}" srcOrd="0" destOrd="0" presId="urn:microsoft.com/office/officeart/2018/2/layout/IconVerticalSolidList"/>
    <dgm:cxn modelId="{EBB57EE1-5CB8-4CDE-B74B-AD79004C86BA}" srcId="{D58C29C1-44EA-49AB-BAD3-4CDF5C54E0E0}" destId="{9A88F3F5-8DFC-4D2E-8B6B-941FCB79F1BB}" srcOrd="1" destOrd="0" parTransId="{B482193D-D955-40A1-93C3-74E1B66C2965}" sibTransId="{4698BE8B-AC6C-4379-9B79-F0C626326123}"/>
    <dgm:cxn modelId="{3CDAA62F-B540-4149-909B-531463D8AEED}" type="presParOf" srcId="{02A756D1-7FF9-4096-9406-17681F4D91FC}" destId="{E098BBA3-9EF3-429B-A5B7-1B1A39BF5807}" srcOrd="0" destOrd="0" presId="urn:microsoft.com/office/officeart/2018/2/layout/IconVerticalSolidList"/>
    <dgm:cxn modelId="{7DC124CC-296A-934E-89F6-46477A8E1890}" type="presParOf" srcId="{E098BBA3-9EF3-429B-A5B7-1B1A39BF5807}" destId="{62AA3894-5DD2-40A1-A7A2-A6C9C37E2544}" srcOrd="0" destOrd="0" presId="urn:microsoft.com/office/officeart/2018/2/layout/IconVerticalSolidList"/>
    <dgm:cxn modelId="{E37F86B8-AB8D-AB4C-9CA9-E14F1DF141F7}" type="presParOf" srcId="{E098BBA3-9EF3-429B-A5B7-1B1A39BF5807}" destId="{C3251631-F3FD-4247-BF0E-56AFF410B939}" srcOrd="1" destOrd="0" presId="urn:microsoft.com/office/officeart/2018/2/layout/IconVerticalSolidList"/>
    <dgm:cxn modelId="{6CC8A938-EE53-7442-8EA4-43B6AA6EE0D2}" type="presParOf" srcId="{E098BBA3-9EF3-429B-A5B7-1B1A39BF5807}" destId="{A82C1261-894F-4FF8-A8E5-DC995395C5D7}" srcOrd="2" destOrd="0" presId="urn:microsoft.com/office/officeart/2018/2/layout/IconVerticalSolidList"/>
    <dgm:cxn modelId="{1AA243A9-A13F-4740-B936-4BB1CC003B30}" type="presParOf" srcId="{E098BBA3-9EF3-429B-A5B7-1B1A39BF5807}" destId="{E8053F22-6461-467D-A2EA-D5FC193B5286}" srcOrd="3" destOrd="0" presId="urn:microsoft.com/office/officeart/2018/2/layout/IconVerticalSolidList"/>
    <dgm:cxn modelId="{9B42F6A4-72AB-794C-BA01-C75D0E383EDE}" type="presParOf" srcId="{02A756D1-7FF9-4096-9406-17681F4D91FC}" destId="{D933857F-5208-4C95-8E0A-20CE8F73F6CC}" srcOrd="1" destOrd="0" presId="urn:microsoft.com/office/officeart/2018/2/layout/IconVerticalSolidList"/>
    <dgm:cxn modelId="{FA5EAAE1-3051-8348-BC68-32CB19AA6092}" type="presParOf" srcId="{02A756D1-7FF9-4096-9406-17681F4D91FC}" destId="{71B6A8B2-F8DD-4C09-9AAE-BB639B68F3F5}" srcOrd="2" destOrd="0" presId="urn:microsoft.com/office/officeart/2018/2/layout/IconVerticalSolidList"/>
    <dgm:cxn modelId="{1308DBDE-E0E4-5348-962B-05BDB406BCCA}" type="presParOf" srcId="{71B6A8B2-F8DD-4C09-9AAE-BB639B68F3F5}" destId="{C084C92B-4CF7-4721-AC73-C55CB8C1E436}" srcOrd="0" destOrd="0" presId="urn:microsoft.com/office/officeart/2018/2/layout/IconVerticalSolidList"/>
    <dgm:cxn modelId="{7EB291BA-76B5-3E4F-891D-CBA14DB94A80}" type="presParOf" srcId="{71B6A8B2-F8DD-4C09-9AAE-BB639B68F3F5}" destId="{B4643128-5F40-4648-A1B5-437683DF75E1}" srcOrd="1" destOrd="0" presId="urn:microsoft.com/office/officeart/2018/2/layout/IconVerticalSolidList"/>
    <dgm:cxn modelId="{136C83FA-6DEB-9C46-A371-36FC00021F7F}" type="presParOf" srcId="{71B6A8B2-F8DD-4C09-9AAE-BB639B68F3F5}" destId="{915105BE-B97C-4439-B2C2-49A7D1EA0EB4}" srcOrd="2" destOrd="0" presId="urn:microsoft.com/office/officeart/2018/2/layout/IconVerticalSolidList"/>
    <dgm:cxn modelId="{5F1DBE1A-F90B-F74C-A4EB-03BE2EB70135}" type="presParOf" srcId="{71B6A8B2-F8DD-4C09-9AAE-BB639B68F3F5}" destId="{7F59BEC4-5D1B-45D2-BE07-DC028C293C09}" srcOrd="3" destOrd="0" presId="urn:microsoft.com/office/officeart/2018/2/layout/IconVerticalSolidList"/>
    <dgm:cxn modelId="{BC16E8CE-6448-BF42-807D-23ADBA51F605}" type="presParOf" srcId="{02A756D1-7FF9-4096-9406-17681F4D91FC}" destId="{209F934C-8879-46F8-8825-D8D170015C45}" srcOrd="3" destOrd="0" presId="urn:microsoft.com/office/officeart/2018/2/layout/IconVerticalSolidList"/>
    <dgm:cxn modelId="{3E6E6855-9619-ED46-BCC4-C81D2A9791CB}" type="presParOf" srcId="{02A756D1-7FF9-4096-9406-17681F4D91FC}" destId="{45E808FC-F33F-4AB5-A3B0-A23B12F957F9}" srcOrd="4" destOrd="0" presId="urn:microsoft.com/office/officeart/2018/2/layout/IconVerticalSolidList"/>
    <dgm:cxn modelId="{CD34E924-3550-1E4A-BD57-E68F496743C8}" type="presParOf" srcId="{45E808FC-F33F-4AB5-A3B0-A23B12F957F9}" destId="{CD8D00E3-9B62-4F81-9C3E-EFE6B258A9B7}" srcOrd="0" destOrd="0" presId="urn:microsoft.com/office/officeart/2018/2/layout/IconVerticalSolidList"/>
    <dgm:cxn modelId="{DFE910BB-C243-6D41-BD40-EA2481220E61}" type="presParOf" srcId="{45E808FC-F33F-4AB5-A3B0-A23B12F957F9}" destId="{5ECA4C84-F184-4435-A6D1-B0C50FAC6D89}" srcOrd="1" destOrd="0" presId="urn:microsoft.com/office/officeart/2018/2/layout/IconVerticalSolidList"/>
    <dgm:cxn modelId="{67A990FF-CB13-CC4F-94C4-82EADB2730EA}" type="presParOf" srcId="{45E808FC-F33F-4AB5-A3B0-A23B12F957F9}" destId="{E7C1D922-A376-4A68-BB3B-FD5376174F9A}" srcOrd="2" destOrd="0" presId="urn:microsoft.com/office/officeart/2018/2/layout/IconVerticalSolidList"/>
    <dgm:cxn modelId="{1E794D52-39CB-7E48-9D56-D7532104CBAE}" type="presParOf" srcId="{45E808FC-F33F-4AB5-A3B0-A23B12F957F9}" destId="{6128BDFD-F63C-47F1-8982-7CC1BE632247}" srcOrd="3" destOrd="0" presId="urn:microsoft.com/office/officeart/2018/2/layout/IconVerticalSolidList"/>
    <dgm:cxn modelId="{26B0A49E-BF7E-2647-A405-BD01B3D278C1}" type="presParOf" srcId="{02A756D1-7FF9-4096-9406-17681F4D91FC}" destId="{7D2C64CC-74CC-4E63-A06B-014FBFDBD284}" srcOrd="5" destOrd="0" presId="urn:microsoft.com/office/officeart/2018/2/layout/IconVerticalSolidList"/>
    <dgm:cxn modelId="{428DA180-CE2F-6446-A987-775E3551B03C}" type="presParOf" srcId="{02A756D1-7FF9-4096-9406-17681F4D91FC}" destId="{0D3BC685-80D1-4352-89DE-AEA8B3426B8E}" srcOrd="6" destOrd="0" presId="urn:microsoft.com/office/officeart/2018/2/layout/IconVerticalSolidList"/>
    <dgm:cxn modelId="{14DC9CF7-1E3B-F645-BE1A-EEBE6D962D7A}" type="presParOf" srcId="{0D3BC685-80D1-4352-89DE-AEA8B3426B8E}" destId="{3F39ED0B-0781-486E-9C1E-963D0BAD524A}" srcOrd="0" destOrd="0" presId="urn:microsoft.com/office/officeart/2018/2/layout/IconVerticalSolidList"/>
    <dgm:cxn modelId="{A4227D9A-0244-8C41-9820-4E6F4E629FAF}" type="presParOf" srcId="{0D3BC685-80D1-4352-89DE-AEA8B3426B8E}" destId="{E047DE77-268E-4080-91F1-B89E0730C2AE}" srcOrd="1" destOrd="0" presId="urn:microsoft.com/office/officeart/2018/2/layout/IconVerticalSolidList"/>
    <dgm:cxn modelId="{16784E50-15A9-4142-942A-C52110C82257}" type="presParOf" srcId="{0D3BC685-80D1-4352-89DE-AEA8B3426B8E}" destId="{81DB3774-22E2-4C06-9236-0BF088D8115C}" srcOrd="2" destOrd="0" presId="urn:microsoft.com/office/officeart/2018/2/layout/IconVerticalSolidList"/>
    <dgm:cxn modelId="{54D336F4-FE2E-0741-BA64-2FA0798A0DBD}" type="presParOf" srcId="{0D3BC685-80D1-4352-89DE-AEA8B3426B8E}" destId="{AA5B55DD-8D61-4E1B-9975-8C08783DA535}" srcOrd="3" destOrd="0" presId="urn:microsoft.com/office/officeart/2018/2/layout/IconVerticalSolidList"/>
    <dgm:cxn modelId="{95638D4A-DE83-C849-9BDE-AEE1126BCD9A}" type="presParOf" srcId="{02A756D1-7FF9-4096-9406-17681F4D91FC}" destId="{63A0ACE8-6671-420A-9924-5E1387563B87}" srcOrd="7" destOrd="0" presId="urn:microsoft.com/office/officeart/2018/2/layout/IconVerticalSolidList"/>
    <dgm:cxn modelId="{74EFB5C7-A50D-4D45-9B68-8A90D2F7D591}" type="presParOf" srcId="{02A756D1-7FF9-4096-9406-17681F4D91FC}" destId="{E03D7678-D587-4DE6-9FDF-6722F6121BFD}" srcOrd="8" destOrd="0" presId="urn:microsoft.com/office/officeart/2018/2/layout/IconVerticalSolidList"/>
    <dgm:cxn modelId="{8563118E-49DB-0044-A93D-F36D4ADAB516}" type="presParOf" srcId="{E03D7678-D587-4DE6-9FDF-6722F6121BFD}" destId="{49A790B4-1470-4455-AA01-AC30258950CA}" srcOrd="0" destOrd="0" presId="urn:microsoft.com/office/officeart/2018/2/layout/IconVerticalSolidList"/>
    <dgm:cxn modelId="{857AACAC-AFBB-4E4C-92DF-CFCA7EEB7FD7}" type="presParOf" srcId="{E03D7678-D587-4DE6-9FDF-6722F6121BFD}" destId="{4A4375BE-DACE-4E1A-A383-6C5577519C60}" srcOrd="1" destOrd="0" presId="urn:microsoft.com/office/officeart/2018/2/layout/IconVerticalSolidList"/>
    <dgm:cxn modelId="{9EECF985-303F-0540-B30D-653A9B117B12}" type="presParOf" srcId="{E03D7678-D587-4DE6-9FDF-6722F6121BFD}" destId="{FE03A915-310F-49F2-8A7E-BCE546D32C7A}" srcOrd="2" destOrd="0" presId="urn:microsoft.com/office/officeart/2018/2/layout/IconVerticalSolidList"/>
    <dgm:cxn modelId="{2E0A8E22-4F66-0C40-BFBF-3CED7FBFE648}" type="presParOf" srcId="{E03D7678-D587-4DE6-9FDF-6722F6121BFD}" destId="{F6A318DD-82A4-4D7A-B4B7-ADDCE95BDC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A3894-5DD2-40A1-A7A2-A6C9C37E2544}">
      <dsp:nvSpPr>
        <dsp:cNvPr id="0" name=""/>
        <dsp:cNvSpPr/>
      </dsp:nvSpPr>
      <dsp:spPr>
        <a:xfrm>
          <a:off x="0" y="3032"/>
          <a:ext cx="8596312" cy="6458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251631-F3FD-4247-BF0E-56AFF410B939}">
      <dsp:nvSpPr>
        <dsp:cNvPr id="0" name=""/>
        <dsp:cNvSpPr/>
      </dsp:nvSpPr>
      <dsp:spPr>
        <a:xfrm>
          <a:off x="195383" y="148358"/>
          <a:ext cx="355242" cy="355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53F22-6461-467D-A2EA-D5FC193B5286}">
      <dsp:nvSpPr>
        <dsp:cNvPr id="0" name=""/>
        <dsp:cNvSpPr/>
      </dsp:nvSpPr>
      <dsp:spPr>
        <a:xfrm>
          <a:off x="746009" y="3032"/>
          <a:ext cx="7850302" cy="64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57" tIns="68357" rIns="68357" bIns="683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 Mac</a:t>
          </a:r>
        </a:p>
      </dsp:txBody>
      <dsp:txXfrm>
        <a:off x="746009" y="3032"/>
        <a:ext cx="7850302" cy="645895"/>
      </dsp:txXfrm>
    </dsp:sp>
    <dsp:sp modelId="{C084C92B-4CF7-4721-AC73-C55CB8C1E436}">
      <dsp:nvSpPr>
        <dsp:cNvPr id="0" name=""/>
        <dsp:cNvSpPr/>
      </dsp:nvSpPr>
      <dsp:spPr>
        <a:xfrm>
          <a:off x="0" y="810401"/>
          <a:ext cx="8596312" cy="6458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43128-5F40-4648-A1B5-437683DF75E1}">
      <dsp:nvSpPr>
        <dsp:cNvPr id="0" name=""/>
        <dsp:cNvSpPr/>
      </dsp:nvSpPr>
      <dsp:spPr>
        <a:xfrm>
          <a:off x="195383" y="955728"/>
          <a:ext cx="355242" cy="355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9BEC4-5D1B-45D2-BE07-DC028C293C09}">
      <dsp:nvSpPr>
        <dsp:cNvPr id="0" name=""/>
        <dsp:cNvSpPr/>
      </dsp:nvSpPr>
      <dsp:spPr>
        <a:xfrm>
          <a:off x="746009" y="810401"/>
          <a:ext cx="7850302" cy="64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57" tIns="68357" rIns="68357" bIns="683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Sue</a:t>
          </a:r>
        </a:p>
      </dsp:txBody>
      <dsp:txXfrm>
        <a:off x="746009" y="810401"/>
        <a:ext cx="7850302" cy="645895"/>
      </dsp:txXfrm>
    </dsp:sp>
    <dsp:sp modelId="{CD8D00E3-9B62-4F81-9C3E-EFE6B258A9B7}">
      <dsp:nvSpPr>
        <dsp:cNvPr id="0" name=""/>
        <dsp:cNvSpPr/>
      </dsp:nvSpPr>
      <dsp:spPr>
        <a:xfrm>
          <a:off x="0" y="1617770"/>
          <a:ext cx="8596312" cy="6458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A4C84-F184-4435-A6D1-B0C50FAC6D89}">
      <dsp:nvSpPr>
        <dsp:cNvPr id="0" name=""/>
        <dsp:cNvSpPr/>
      </dsp:nvSpPr>
      <dsp:spPr>
        <a:xfrm>
          <a:off x="195383" y="1763097"/>
          <a:ext cx="355242" cy="3552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8BDFD-F63C-47F1-8982-7CC1BE632247}">
      <dsp:nvSpPr>
        <dsp:cNvPr id="0" name=""/>
        <dsp:cNvSpPr/>
      </dsp:nvSpPr>
      <dsp:spPr>
        <a:xfrm>
          <a:off x="746009" y="1617770"/>
          <a:ext cx="7850302" cy="64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57" tIns="68357" rIns="68357" bIns="683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Rey</a:t>
          </a:r>
        </a:p>
      </dsp:txBody>
      <dsp:txXfrm>
        <a:off x="746009" y="1617770"/>
        <a:ext cx="7850302" cy="645895"/>
      </dsp:txXfrm>
    </dsp:sp>
    <dsp:sp modelId="{3F39ED0B-0781-486E-9C1E-963D0BAD524A}">
      <dsp:nvSpPr>
        <dsp:cNvPr id="0" name=""/>
        <dsp:cNvSpPr/>
      </dsp:nvSpPr>
      <dsp:spPr>
        <a:xfrm>
          <a:off x="0" y="2425140"/>
          <a:ext cx="8596312" cy="6458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7DE77-268E-4080-91F1-B89E0730C2AE}">
      <dsp:nvSpPr>
        <dsp:cNvPr id="0" name=""/>
        <dsp:cNvSpPr/>
      </dsp:nvSpPr>
      <dsp:spPr>
        <a:xfrm>
          <a:off x="195383" y="2570466"/>
          <a:ext cx="355242" cy="3552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B55DD-8D61-4E1B-9975-8C08783DA535}">
      <dsp:nvSpPr>
        <dsp:cNvPr id="0" name=""/>
        <dsp:cNvSpPr/>
      </dsp:nvSpPr>
      <dsp:spPr>
        <a:xfrm>
          <a:off x="746009" y="2425140"/>
          <a:ext cx="7850302" cy="64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57" tIns="68357" rIns="68357" bIns="683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Madison</a:t>
          </a:r>
        </a:p>
      </dsp:txBody>
      <dsp:txXfrm>
        <a:off x="746009" y="2425140"/>
        <a:ext cx="7850302" cy="645895"/>
      </dsp:txXfrm>
    </dsp:sp>
    <dsp:sp modelId="{49A790B4-1470-4455-AA01-AC30258950CA}">
      <dsp:nvSpPr>
        <dsp:cNvPr id="0" name=""/>
        <dsp:cNvSpPr/>
      </dsp:nvSpPr>
      <dsp:spPr>
        <a:xfrm>
          <a:off x="0" y="3232509"/>
          <a:ext cx="8596312" cy="6458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375BE-DACE-4E1A-A383-6C5577519C60}">
      <dsp:nvSpPr>
        <dsp:cNvPr id="0" name=""/>
        <dsp:cNvSpPr/>
      </dsp:nvSpPr>
      <dsp:spPr>
        <a:xfrm>
          <a:off x="195383" y="3377835"/>
          <a:ext cx="355242" cy="3552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318DD-82A4-4D7A-B4B7-ADDCE95BDCEE}">
      <dsp:nvSpPr>
        <dsp:cNvPr id="0" name=""/>
        <dsp:cNvSpPr/>
      </dsp:nvSpPr>
      <dsp:spPr>
        <a:xfrm>
          <a:off x="746009" y="3232509"/>
          <a:ext cx="7850302" cy="64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57" tIns="68357" rIns="68357" bIns="683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Alex</a:t>
          </a:r>
        </a:p>
      </dsp:txBody>
      <dsp:txXfrm>
        <a:off x="746009" y="3232509"/>
        <a:ext cx="7850302" cy="645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11/4/19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0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746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25053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429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77266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977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97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4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9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11/4/19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36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2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0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8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9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1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0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71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4CB8-6250-D141-ABA8-343B7A7C9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Readit</a:t>
            </a:r>
            <a:r>
              <a:rPr lang="en-US" sz="44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5BEFA-9DD0-FE48-A577-EBE1A9E50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Project</a:t>
            </a:r>
          </a:p>
        </p:txBody>
      </p:sp>
    </p:spTree>
    <p:extLst>
      <p:ext uri="{BB962C8B-B14F-4D97-AF65-F5344CB8AC3E}">
        <p14:creationId xmlns:p14="http://schemas.microsoft.com/office/powerpoint/2010/main" val="2266973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F2C9-4F74-9845-8F1C-7FE9FE15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3600"/>
              <a:t>Group Roles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9B04E0-09BA-4CC8-82F1-2BD7F81AD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24419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488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E5B63D-C7B4-D54B-AA87-C63BF96E4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sz="3600"/>
              <a:t>Idea/Concept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CF5F9EB-37C2-EF4D-829A-2D69E7D90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sz="1800"/>
              <a:t>For people who want a way to keep track of books they want to read</a:t>
            </a:r>
          </a:p>
          <a:p>
            <a:r>
              <a:rPr lang="en-US" sz="1800"/>
              <a:t>The user can select a book by title or author </a:t>
            </a:r>
          </a:p>
          <a:p>
            <a:r>
              <a:rPr lang="en-US" sz="1800"/>
              <a:t>The user can save and rate the book once they’ve read it</a:t>
            </a:r>
          </a:p>
          <a:p>
            <a:r>
              <a:rPr lang="en-US" sz="1800"/>
              <a:t>The user can view online reviews of other readers</a:t>
            </a:r>
          </a:p>
        </p:txBody>
      </p:sp>
    </p:spTree>
    <p:extLst>
      <p:ext uri="{BB962C8B-B14F-4D97-AF65-F5344CB8AC3E}">
        <p14:creationId xmlns:p14="http://schemas.microsoft.com/office/powerpoint/2010/main" val="59653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E3378-783E-9647-B7D5-5DFD9EB2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Technologies Used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B4DCBED3-7CE6-423A-8FBE-C1AE42307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0D69-B94A-9444-B3CC-E05A5D652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HTML 5</a:t>
            </a:r>
          </a:p>
          <a:p>
            <a:r>
              <a:rPr lang="en-US" sz="1800">
                <a:solidFill>
                  <a:srgbClr val="FFFFFF"/>
                </a:solidFill>
              </a:rPr>
              <a:t>CSS 3</a:t>
            </a:r>
          </a:p>
          <a:p>
            <a:r>
              <a:rPr lang="en-US" sz="1800">
                <a:solidFill>
                  <a:srgbClr val="FFFFFF"/>
                </a:solidFill>
              </a:rPr>
              <a:t>Handlebars</a:t>
            </a:r>
          </a:p>
          <a:p>
            <a:r>
              <a:rPr lang="en-US" sz="1800">
                <a:solidFill>
                  <a:srgbClr val="FFFFFF"/>
                </a:solidFill>
              </a:rPr>
              <a:t>Sequelize</a:t>
            </a:r>
          </a:p>
          <a:p>
            <a:r>
              <a:rPr lang="en-US" sz="1800">
                <a:solidFill>
                  <a:srgbClr val="FFFFFF"/>
                </a:solidFill>
              </a:rPr>
              <a:t>Javascript</a:t>
            </a:r>
          </a:p>
          <a:p>
            <a:r>
              <a:rPr lang="en-US" sz="1800">
                <a:solidFill>
                  <a:srgbClr val="FFFFFF"/>
                </a:solidFill>
              </a:rPr>
              <a:t>Node</a:t>
            </a:r>
          </a:p>
          <a:p>
            <a:r>
              <a:rPr lang="en-US" sz="1800">
                <a:solidFill>
                  <a:srgbClr val="FFFFFF"/>
                </a:solidFill>
              </a:rPr>
              <a:t>API: Google Books</a:t>
            </a:r>
          </a:p>
          <a:p>
            <a:r>
              <a:rPr lang="en-US" sz="1800">
                <a:solidFill>
                  <a:srgbClr val="FFFFFF"/>
                </a:solidFill>
              </a:rPr>
              <a:t>Heroku</a:t>
            </a:r>
          </a:p>
        </p:txBody>
      </p:sp>
    </p:spTree>
    <p:extLst>
      <p:ext uri="{BB962C8B-B14F-4D97-AF65-F5344CB8AC3E}">
        <p14:creationId xmlns:p14="http://schemas.microsoft.com/office/powerpoint/2010/main" val="313764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203CC-3ABA-1649-9019-432ACBE60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FC61-C82B-5A4D-9AB0-E118AA39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CBF96-6D03-0646-98C3-637DD5CA2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375DF-82F5-1548-9FAB-4FBF784B7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89077"/>
            <a:ext cx="8596668" cy="415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1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4423-FEE4-B94E-9BDC-63B5E24E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B144-7AA5-8C4F-8453-C6025A95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489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80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Readit!</vt:lpstr>
      <vt:lpstr>Group Roles</vt:lpstr>
      <vt:lpstr>Idea/Concept</vt:lpstr>
      <vt:lpstr>Technologies Used</vt:lpstr>
      <vt:lpstr>Demonstration</vt:lpstr>
      <vt:lpstr>Challenges</vt:lpstr>
      <vt:lpstr>Future Modifications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Readit!</dc:title>
  <dc:creator>Daniel MacRae</dc:creator>
  <cp:lastModifiedBy>Daniel MacRae</cp:lastModifiedBy>
  <cp:revision>2</cp:revision>
  <dcterms:created xsi:type="dcterms:W3CDTF">2019-11-05T00:14:44Z</dcterms:created>
  <dcterms:modified xsi:type="dcterms:W3CDTF">2019-11-05T02:06:22Z</dcterms:modified>
</cp:coreProperties>
</file>