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62.xml" ContentType="application/vnd.openxmlformats-officedocument.presentationml.slideLayout+xml"/>
  <Override PartName="/ppt/slideLayouts/slideLayout4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media/image1.png" ContentType="image/png"/>
  <Override PartName="/ppt/media/image2.png" ContentType="image/png"/>
  <Override PartName="/ppt/media/image30.png" ContentType="image/png"/>
  <Override PartName="/ppt/media/image3.png" ContentType="image/png"/>
  <Override PartName="/ppt/media/image31.png" ContentType="image/png"/>
  <Override PartName="/ppt/media/image4.png" ContentType="image/png"/>
  <Override PartName="/ppt/media/image5.png" ContentType="image/png"/>
  <Override PartName="/ppt/media/image32.png" ContentType="image/png"/>
  <Override PartName="/ppt/media/image10.png" ContentType="image/png"/>
  <Override PartName="/ppt/media/image6.png" ContentType="image/png"/>
  <Override PartName="/ppt/media/image11.png" ContentType="image/png"/>
  <Override PartName="/ppt/media/image33.png" ContentType="image/png"/>
  <Override PartName="/ppt/media/image7.png" ContentType="image/png"/>
  <Override PartName="/ppt/media/image12.png" ContentType="image/png"/>
  <Override PartName="/ppt/media/image34.png" ContentType="image/png"/>
  <Override PartName="/ppt/media/image8.png" ContentType="image/png"/>
  <Override PartName="/ppt/media/image13.png" ContentType="image/png"/>
  <Override PartName="/ppt/media/image35.png" ContentType="image/png"/>
  <Override PartName="/ppt/media/image9.png" ContentType="image/png"/>
  <Override PartName="/ppt/media/image14.png" ContentType="image/png"/>
  <Override PartName="/ppt/media/image36.png" ContentType="image/png"/>
  <Override PartName="/ppt/media/image15.png" ContentType="image/png"/>
  <Override PartName="/ppt/media/image37.png" ContentType="image/png"/>
  <Override PartName="/ppt/media/image16.png" ContentType="image/png"/>
  <Override PartName="/ppt/media/image38.png" ContentType="image/png"/>
  <Override PartName="/ppt/media/image17.png" ContentType="image/png"/>
  <Override PartName="/ppt/media/image39.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40.png" ContentType="image/png"/>
  <Override PartName="/ppt/media/image41.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E87F6D67-22E0-4F8F-B7F5-1EF7DE5D50E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311760" y="29955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27FB9F4A-E8FA-4E78-B74D-60E407C150A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6"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5"/>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476702F2-E8AF-4F7B-B889-3109C9CCC58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1" name="PlaceHolder 2"/>
          <p:cNvSpPr>
            <a:spLocks noGrp="1"/>
          </p:cNvSpPr>
          <p:nvPr>
            <p:ph/>
          </p:nvPr>
        </p:nvSpPr>
        <p:spPr>
          <a:xfrm>
            <a:off x="31176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2" name="PlaceHolder 3"/>
          <p:cNvSpPr>
            <a:spLocks noGrp="1"/>
          </p:cNvSpPr>
          <p:nvPr>
            <p:ph/>
          </p:nvPr>
        </p:nvSpPr>
        <p:spPr>
          <a:xfrm>
            <a:off x="319248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3" name="PlaceHolder 4"/>
          <p:cNvSpPr>
            <a:spLocks noGrp="1"/>
          </p:cNvSpPr>
          <p:nvPr>
            <p:ph/>
          </p:nvPr>
        </p:nvSpPr>
        <p:spPr>
          <a:xfrm>
            <a:off x="607320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4" name="PlaceHolder 5"/>
          <p:cNvSpPr>
            <a:spLocks noGrp="1"/>
          </p:cNvSpPr>
          <p:nvPr>
            <p:ph/>
          </p:nvPr>
        </p:nvSpPr>
        <p:spPr>
          <a:xfrm>
            <a:off x="31176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5" name="PlaceHolder 6"/>
          <p:cNvSpPr>
            <a:spLocks noGrp="1"/>
          </p:cNvSpPr>
          <p:nvPr>
            <p:ph/>
          </p:nvPr>
        </p:nvSpPr>
        <p:spPr>
          <a:xfrm>
            <a:off x="319248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6" name="PlaceHolder 7"/>
          <p:cNvSpPr>
            <a:spLocks noGrp="1"/>
          </p:cNvSpPr>
          <p:nvPr>
            <p:ph/>
          </p:nvPr>
        </p:nvSpPr>
        <p:spPr>
          <a:xfrm>
            <a:off x="607320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29499DF3-3581-405E-87AA-05E5507DF00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5903CC6-3265-4B6A-972E-B63880E2326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3" name="PlaceHolder 2"/>
          <p:cNvSpPr>
            <a:spLocks noGrp="1"/>
          </p:cNvSpPr>
          <p:nvPr>
            <p:ph type="subTitle"/>
          </p:nvPr>
        </p:nvSpPr>
        <p:spPr>
          <a:xfrm>
            <a:off x="311760" y="2995560"/>
            <a:ext cx="8520120" cy="1071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A1DE8145-28E3-4225-ABAF-D956D73755C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5" name="PlaceHolder 2"/>
          <p:cNvSpPr>
            <a:spLocks noGrp="1"/>
          </p:cNvSpPr>
          <p:nvPr>
            <p:ph/>
          </p:nvPr>
        </p:nvSpPr>
        <p:spPr>
          <a:xfrm>
            <a:off x="311760" y="2995560"/>
            <a:ext cx="852012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3E21854E-8DE7-4463-83CF-33D1E955723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7"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8"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E874B9CF-272D-450E-A1F6-82410DA2CDF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A1836B8F-E4DB-4792-91DA-2A8519D3AF7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11760" y="1305000"/>
            <a:ext cx="8520120" cy="7130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D2AD4A30-2996-4680-A7DE-C02367D170E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2"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3"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222C102A-765C-4305-8787-35C452C5C45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 name="PlaceHolder 2"/>
          <p:cNvSpPr>
            <a:spLocks noGrp="1"/>
          </p:cNvSpPr>
          <p:nvPr>
            <p:ph type="subTitle"/>
          </p:nvPr>
        </p:nvSpPr>
        <p:spPr>
          <a:xfrm>
            <a:off x="311760" y="2995560"/>
            <a:ext cx="8520120" cy="1071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CEC8D628-9258-48CB-94EA-BCE94D91ED01}"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6"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7"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4"/>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A80C62E3-4ED3-4A97-B0B7-647D262CA03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0"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1"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4"/>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DE2D6092-34BD-49C2-9695-0BDC380BE19A}"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4" name="PlaceHolder 2"/>
          <p:cNvSpPr>
            <a:spLocks noGrp="1"/>
          </p:cNvSpPr>
          <p:nvPr>
            <p:ph/>
          </p:nvPr>
        </p:nvSpPr>
        <p:spPr>
          <a:xfrm>
            <a:off x="311760" y="29955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3"/>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66FB88B4-D1E0-4C78-8347-941AE1610729}"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7"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8"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9"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5"/>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E05E30F4-10C5-4ED1-9DA2-D126E6B755E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2" name="PlaceHolder 2"/>
          <p:cNvSpPr>
            <a:spLocks noGrp="1"/>
          </p:cNvSpPr>
          <p:nvPr>
            <p:ph/>
          </p:nvPr>
        </p:nvSpPr>
        <p:spPr>
          <a:xfrm>
            <a:off x="31176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3"/>
          <p:cNvSpPr>
            <a:spLocks noGrp="1"/>
          </p:cNvSpPr>
          <p:nvPr>
            <p:ph/>
          </p:nvPr>
        </p:nvSpPr>
        <p:spPr>
          <a:xfrm>
            <a:off x="319248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4" name="PlaceHolder 4"/>
          <p:cNvSpPr>
            <a:spLocks noGrp="1"/>
          </p:cNvSpPr>
          <p:nvPr>
            <p:ph/>
          </p:nvPr>
        </p:nvSpPr>
        <p:spPr>
          <a:xfrm>
            <a:off x="607320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5" name="PlaceHolder 5"/>
          <p:cNvSpPr>
            <a:spLocks noGrp="1"/>
          </p:cNvSpPr>
          <p:nvPr>
            <p:ph/>
          </p:nvPr>
        </p:nvSpPr>
        <p:spPr>
          <a:xfrm>
            <a:off x="31176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6" name="PlaceHolder 6"/>
          <p:cNvSpPr>
            <a:spLocks noGrp="1"/>
          </p:cNvSpPr>
          <p:nvPr>
            <p:ph/>
          </p:nvPr>
        </p:nvSpPr>
        <p:spPr>
          <a:xfrm>
            <a:off x="319248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7" name="PlaceHolder 7"/>
          <p:cNvSpPr>
            <a:spLocks noGrp="1"/>
          </p:cNvSpPr>
          <p:nvPr>
            <p:ph/>
          </p:nvPr>
        </p:nvSpPr>
        <p:spPr>
          <a:xfrm>
            <a:off x="607320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E1CE855E-320B-42A6-88CA-C34A29FC88AB}"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86FCC86F-3B0A-429F-A7F3-E59323D3CC7E}"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2" name="PlaceHolder 2"/>
          <p:cNvSpPr>
            <a:spLocks noGrp="1"/>
          </p:cNvSpPr>
          <p:nvPr>
            <p:ph type="subTitle"/>
          </p:nvPr>
        </p:nvSpPr>
        <p:spPr>
          <a:xfrm>
            <a:off x="311760" y="2995560"/>
            <a:ext cx="8520120" cy="1071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75B66DC7-E241-49EB-B5B7-D3D1B952B285}"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4" name="PlaceHolder 2"/>
          <p:cNvSpPr>
            <a:spLocks noGrp="1"/>
          </p:cNvSpPr>
          <p:nvPr>
            <p:ph/>
          </p:nvPr>
        </p:nvSpPr>
        <p:spPr>
          <a:xfrm>
            <a:off x="311760" y="2995560"/>
            <a:ext cx="852012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02FB9A9B-EB3B-4716-BA4C-27067C65B7D1}"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6"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7"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502FBF5D-DC38-49BB-A572-0C15BAA7EEF3}"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DDAFF471-23B2-462B-B4DC-A7FEE0BA79F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 name="PlaceHolder 2"/>
          <p:cNvSpPr>
            <a:spLocks noGrp="1"/>
          </p:cNvSpPr>
          <p:nvPr>
            <p:ph/>
          </p:nvPr>
        </p:nvSpPr>
        <p:spPr>
          <a:xfrm>
            <a:off x="311760" y="2995560"/>
            <a:ext cx="852012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F5718A38-DF4B-452A-93F6-4110E247733C}"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311760" y="1305000"/>
            <a:ext cx="8520120" cy="7130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3"/>
          </p:nvPr>
        </p:nvSpPr>
        <p:spPr/>
        <p:txBody>
          <a:bodyPr/>
          <a:p>
            <a:fld id="{4351BFB1-E09F-4401-8048-21CD9B0B19C6}"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1"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2"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3"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C1210B4B-91F5-4E85-8E8F-6CC473F99C87}"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5"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6"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7" name="PlaceHolder 4"/>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B5690284-D292-4A4A-A212-723007999EFD}"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9"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0"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1" name="PlaceHolder 4"/>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4176662E-4C7A-4953-8FA5-FAD0EC4B06A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3" name="PlaceHolder 2"/>
          <p:cNvSpPr>
            <a:spLocks noGrp="1"/>
          </p:cNvSpPr>
          <p:nvPr>
            <p:ph/>
          </p:nvPr>
        </p:nvSpPr>
        <p:spPr>
          <a:xfrm>
            <a:off x="311760" y="29955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4" name="PlaceHolder 3"/>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7AF8320D-D264-4D43-8BDC-C21F0034FD66}"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6"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7"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8"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9" name="PlaceHolder 5"/>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618A4457-B99D-44CF-98AA-233ADAC856B3}"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1" name="PlaceHolder 2"/>
          <p:cNvSpPr>
            <a:spLocks noGrp="1"/>
          </p:cNvSpPr>
          <p:nvPr>
            <p:ph/>
          </p:nvPr>
        </p:nvSpPr>
        <p:spPr>
          <a:xfrm>
            <a:off x="31176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2" name="PlaceHolder 3"/>
          <p:cNvSpPr>
            <a:spLocks noGrp="1"/>
          </p:cNvSpPr>
          <p:nvPr>
            <p:ph/>
          </p:nvPr>
        </p:nvSpPr>
        <p:spPr>
          <a:xfrm>
            <a:off x="319248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3" name="PlaceHolder 4"/>
          <p:cNvSpPr>
            <a:spLocks noGrp="1"/>
          </p:cNvSpPr>
          <p:nvPr>
            <p:ph/>
          </p:nvPr>
        </p:nvSpPr>
        <p:spPr>
          <a:xfrm>
            <a:off x="607320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4" name="PlaceHolder 5"/>
          <p:cNvSpPr>
            <a:spLocks noGrp="1"/>
          </p:cNvSpPr>
          <p:nvPr>
            <p:ph/>
          </p:nvPr>
        </p:nvSpPr>
        <p:spPr>
          <a:xfrm>
            <a:off x="31176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5" name="PlaceHolder 6"/>
          <p:cNvSpPr>
            <a:spLocks noGrp="1"/>
          </p:cNvSpPr>
          <p:nvPr>
            <p:ph/>
          </p:nvPr>
        </p:nvSpPr>
        <p:spPr>
          <a:xfrm>
            <a:off x="319248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6" name="PlaceHolder 7"/>
          <p:cNvSpPr>
            <a:spLocks noGrp="1"/>
          </p:cNvSpPr>
          <p:nvPr>
            <p:ph/>
          </p:nvPr>
        </p:nvSpPr>
        <p:spPr>
          <a:xfrm>
            <a:off x="607320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6C41A03C-7F38-4369-984A-86CD23C39D55}"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20CC42B8-9C8F-47F6-9C56-CFABC402378C}"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3" name="PlaceHolder 2"/>
          <p:cNvSpPr>
            <a:spLocks noGrp="1"/>
          </p:cNvSpPr>
          <p:nvPr>
            <p:ph type="subTitle"/>
          </p:nvPr>
        </p:nvSpPr>
        <p:spPr>
          <a:xfrm>
            <a:off x="311760" y="2995560"/>
            <a:ext cx="8520120" cy="1071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4"/>
          </p:nvPr>
        </p:nvSpPr>
        <p:spPr/>
        <p:txBody>
          <a:bodyPr/>
          <a:p>
            <a:fld id="{1A012560-B022-4E50-B8BF-F42CACC2FB20}"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5" name="PlaceHolder 2"/>
          <p:cNvSpPr>
            <a:spLocks noGrp="1"/>
          </p:cNvSpPr>
          <p:nvPr>
            <p:ph/>
          </p:nvPr>
        </p:nvSpPr>
        <p:spPr>
          <a:xfrm>
            <a:off x="311760" y="2995560"/>
            <a:ext cx="852012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4"/>
          </p:nvPr>
        </p:nvSpPr>
        <p:spPr/>
        <p:txBody>
          <a:bodyPr/>
          <a:p>
            <a:fld id="{06EDC441-E9E0-4B21-8337-292FC59AA72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D27C41AE-F760-4E78-A032-2D90F94E33F9}"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7"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8"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C7D2E53E-D65B-44D8-862F-F04C8DDE9A51}"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4"/>
          </p:nvPr>
        </p:nvSpPr>
        <p:spPr/>
        <p:txBody>
          <a:bodyPr/>
          <a:p>
            <a:fld id="{49B599A4-50D1-44B5-8041-FA67612DBAE8}"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311760" y="1305000"/>
            <a:ext cx="8520120" cy="7130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4"/>
          </p:nvPr>
        </p:nvSpPr>
        <p:spPr/>
        <p:txBody>
          <a:bodyPr/>
          <a:p>
            <a:fld id="{AD7532F0-2DBB-4D5E-BCC8-DB0802DAA18F}"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2"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3"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4"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F606E965-699E-451C-89F1-75E6CD53A268}"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6"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7"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8" name="PlaceHolder 4"/>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6DEC2378-FEA5-4E49-B5F9-887FBEC68D0F}"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0"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1"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2" name="PlaceHolder 4"/>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FA73179D-A11F-4725-AFBF-F588B680863C}"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4" name="PlaceHolder 2"/>
          <p:cNvSpPr>
            <a:spLocks noGrp="1"/>
          </p:cNvSpPr>
          <p:nvPr>
            <p:ph/>
          </p:nvPr>
        </p:nvSpPr>
        <p:spPr>
          <a:xfrm>
            <a:off x="311760" y="29955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5" name="PlaceHolder 3"/>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A714A367-18A9-4EA5-BBD4-DE8B3FEC2D59}"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7"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8"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9"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0" name="PlaceHolder 5"/>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4"/>
          </p:nvPr>
        </p:nvSpPr>
        <p:spPr/>
        <p:txBody>
          <a:bodyPr/>
          <a:p>
            <a:fld id="{D8444258-BC6E-4BE0-A96C-BC6201926C56}"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2" name="PlaceHolder 2"/>
          <p:cNvSpPr>
            <a:spLocks noGrp="1"/>
          </p:cNvSpPr>
          <p:nvPr>
            <p:ph/>
          </p:nvPr>
        </p:nvSpPr>
        <p:spPr>
          <a:xfrm>
            <a:off x="31176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3" name="PlaceHolder 3"/>
          <p:cNvSpPr>
            <a:spLocks noGrp="1"/>
          </p:cNvSpPr>
          <p:nvPr>
            <p:ph/>
          </p:nvPr>
        </p:nvSpPr>
        <p:spPr>
          <a:xfrm>
            <a:off x="319248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4" name="PlaceHolder 4"/>
          <p:cNvSpPr>
            <a:spLocks noGrp="1"/>
          </p:cNvSpPr>
          <p:nvPr>
            <p:ph/>
          </p:nvPr>
        </p:nvSpPr>
        <p:spPr>
          <a:xfrm>
            <a:off x="607320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5" name="PlaceHolder 5"/>
          <p:cNvSpPr>
            <a:spLocks noGrp="1"/>
          </p:cNvSpPr>
          <p:nvPr>
            <p:ph/>
          </p:nvPr>
        </p:nvSpPr>
        <p:spPr>
          <a:xfrm>
            <a:off x="31176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6" name="PlaceHolder 6"/>
          <p:cNvSpPr>
            <a:spLocks noGrp="1"/>
          </p:cNvSpPr>
          <p:nvPr>
            <p:ph/>
          </p:nvPr>
        </p:nvSpPr>
        <p:spPr>
          <a:xfrm>
            <a:off x="319248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7" name="PlaceHolder 7"/>
          <p:cNvSpPr>
            <a:spLocks noGrp="1"/>
          </p:cNvSpPr>
          <p:nvPr>
            <p:ph/>
          </p:nvPr>
        </p:nvSpPr>
        <p:spPr>
          <a:xfrm>
            <a:off x="607320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4"/>
          </p:nvPr>
        </p:nvSpPr>
        <p:spPr/>
        <p:txBody>
          <a:bodyPr/>
          <a:p>
            <a:fld id="{0971D44E-6F78-44EC-86CA-F76E56BF72F5}"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42FCC32A-49DE-459C-9810-AABB9215E86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D3046144-FF38-4E83-9B55-189AA5515F2F}"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3" name="PlaceHolder 2"/>
          <p:cNvSpPr>
            <a:spLocks noGrp="1"/>
          </p:cNvSpPr>
          <p:nvPr>
            <p:ph type="subTitle"/>
          </p:nvPr>
        </p:nvSpPr>
        <p:spPr>
          <a:xfrm>
            <a:off x="311760" y="2995560"/>
            <a:ext cx="8520120" cy="1071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5"/>
          </p:nvPr>
        </p:nvSpPr>
        <p:spPr/>
        <p:txBody>
          <a:bodyPr/>
          <a:p>
            <a:fld id="{DF72F25E-D27E-4DD4-8ADC-1B6FCD2A3666}"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5" name="PlaceHolder 2"/>
          <p:cNvSpPr>
            <a:spLocks noGrp="1"/>
          </p:cNvSpPr>
          <p:nvPr>
            <p:ph/>
          </p:nvPr>
        </p:nvSpPr>
        <p:spPr>
          <a:xfrm>
            <a:off x="311760" y="2995560"/>
            <a:ext cx="852012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F1B42503-A53F-4E31-A149-8FA15C8A3650}"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7"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8"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F11DB45C-40EB-44BB-A28A-6CB9BFC60D62}"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5"/>
          </p:nvPr>
        </p:nvSpPr>
        <p:spPr/>
        <p:txBody>
          <a:bodyPr/>
          <a:p>
            <a:fld id="{0368F871-5C8A-4E4B-9134-1457758F382E}"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311760" y="1305000"/>
            <a:ext cx="8520120" cy="7130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5"/>
          </p:nvPr>
        </p:nvSpPr>
        <p:spPr/>
        <p:txBody>
          <a:bodyPr/>
          <a:p>
            <a:fld id="{13DF8FED-EB52-460F-B700-0EDCB40FC459}"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2"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3"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4"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C160D71D-C2E4-4B7D-A734-63BE5DC3D3A5}"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6"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7"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8" name="PlaceHolder 4"/>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CF431755-A52C-4C2E-A722-BC8E97B3C0D3}"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0"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1"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2" name="PlaceHolder 4"/>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23D9C022-DF9F-4615-A319-1059B1F91B0F}"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4" name="PlaceHolder 2"/>
          <p:cNvSpPr>
            <a:spLocks noGrp="1"/>
          </p:cNvSpPr>
          <p:nvPr>
            <p:ph/>
          </p:nvPr>
        </p:nvSpPr>
        <p:spPr>
          <a:xfrm>
            <a:off x="311760" y="29955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5" name="PlaceHolder 3"/>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5EDE1171-76FD-42CD-AC7C-0AB04A108655}"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7"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8"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9"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0" name="PlaceHolder 5"/>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5"/>
          </p:nvPr>
        </p:nvSpPr>
        <p:spPr/>
        <p:txBody>
          <a:bodyPr/>
          <a:p>
            <a:fld id="{BB48E1D6-5302-4C73-9159-52FCCB35D0A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1760" y="1305000"/>
            <a:ext cx="8520120" cy="7130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FACCD887-D262-40A6-80FC-ABF4A8F56011}"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2" name="PlaceHolder 2"/>
          <p:cNvSpPr>
            <a:spLocks noGrp="1"/>
          </p:cNvSpPr>
          <p:nvPr>
            <p:ph/>
          </p:nvPr>
        </p:nvSpPr>
        <p:spPr>
          <a:xfrm>
            <a:off x="31176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3" name="PlaceHolder 3"/>
          <p:cNvSpPr>
            <a:spLocks noGrp="1"/>
          </p:cNvSpPr>
          <p:nvPr>
            <p:ph/>
          </p:nvPr>
        </p:nvSpPr>
        <p:spPr>
          <a:xfrm>
            <a:off x="319248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4" name="PlaceHolder 4"/>
          <p:cNvSpPr>
            <a:spLocks noGrp="1"/>
          </p:cNvSpPr>
          <p:nvPr>
            <p:ph/>
          </p:nvPr>
        </p:nvSpPr>
        <p:spPr>
          <a:xfrm>
            <a:off x="607320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5" name="PlaceHolder 5"/>
          <p:cNvSpPr>
            <a:spLocks noGrp="1"/>
          </p:cNvSpPr>
          <p:nvPr>
            <p:ph/>
          </p:nvPr>
        </p:nvSpPr>
        <p:spPr>
          <a:xfrm>
            <a:off x="31176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6" name="PlaceHolder 6"/>
          <p:cNvSpPr>
            <a:spLocks noGrp="1"/>
          </p:cNvSpPr>
          <p:nvPr>
            <p:ph/>
          </p:nvPr>
        </p:nvSpPr>
        <p:spPr>
          <a:xfrm>
            <a:off x="319248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7" name="PlaceHolder 7"/>
          <p:cNvSpPr>
            <a:spLocks noGrp="1"/>
          </p:cNvSpPr>
          <p:nvPr>
            <p:ph/>
          </p:nvPr>
        </p:nvSpPr>
        <p:spPr>
          <a:xfrm>
            <a:off x="607320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5"/>
          </p:nvPr>
        </p:nvSpPr>
        <p:spPr/>
        <p:txBody>
          <a:bodyPr/>
          <a:p>
            <a:fld id="{1DDC069C-66F1-41AF-B74D-6F8328C7298C}"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93F0147E-A0EE-4E6F-A663-62C29EC24275}"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2" name="PlaceHolder 2"/>
          <p:cNvSpPr>
            <a:spLocks noGrp="1"/>
          </p:cNvSpPr>
          <p:nvPr>
            <p:ph type="subTitle"/>
          </p:nvPr>
        </p:nvSpPr>
        <p:spPr>
          <a:xfrm>
            <a:off x="311760" y="2995560"/>
            <a:ext cx="8520120" cy="1071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6"/>
          </p:nvPr>
        </p:nvSpPr>
        <p:spPr/>
        <p:txBody>
          <a:bodyPr/>
          <a:p>
            <a:fld id="{40C73752-B07B-4260-8EF7-477FA46DD482}"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4" name="PlaceHolder 2"/>
          <p:cNvSpPr>
            <a:spLocks noGrp="1"/>
          </p:cNvSpPr>
          <p:nvPr>
            <p:ph/>
          </p:nvPr>
        </p:nvSpPr>
        <p:spPr>
          <a:xfrm>
            <a:off x="311760" y="2995560"/>
            <a:ext cx="852012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6"/>
          </p:nvPr>
        </p:nvSpPr>
        <p:spPr/>
        <p:txBody>
          <a:bodyPr/>
          <a:p>
            <a:fld id="{C9D3975E-6137-4FB3-A211-128675C81124}"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6"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7"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40D9E2BB-FB78-450E-9814-C2BD6CDA1B4D}"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6"/>
          </p:nvPr>
        </p:nvSpPr>
        <p:spPr/>
        <p:txBody>
          <a:bodyPr/>
          <a:p>
            <a:fld id="{6BE24DE3-4E57-4627-88E5-73CF82CF1512}"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311760" y="1305000"/>
            <a:ext cx="8520120" cy="7130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6"/>
          </p:nvPr>
        </p:nvSpPr>
        <p:spPr/>
        <p:txBody>
          <a:bodyPr/>
          <a:p>
            <a:fld id="{FB9116F7-15CA-4321-AD4A-16DB8A074ADF}"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1"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2"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3"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6"/>
          </p:nvPr>
        </p:nvSpPr>
        <p:spPr/>
        <p:txBody>
          <a:bodyPr/>
          <a:p>
            <a:fld id="{546D406D-39E4-4C23-A752-5F56561CE5AE}"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5"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6"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7" name="PlaceHolder 4"/>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6"/>
          </p:nvPr>
        </p:nvSpPr>
        <p:spPr/>
        <p:txBody>
          <a:bodyPr/>
          <a:p>
            <a:fld id="{66B0A8DE-56B8-402E-AC19-A562AC38EC8A}"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9"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0"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1" name="PlaceHolder 4"/>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6"/>
          </p:nvPr>
        </p:nvSpPr>
        <p:spPr/>
        <p:txBody>
          <a:bodyPr/>
          <a:p>
            <a:fld id="{B4D81D1F-232E-430D-BE8E-7492E4E82FD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7784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C5AA4B5B-6CAE-467E-ACD1-E1173FEA8E95}"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3" name="PlaceHolder 2"/>
          <p:cNvSpPr>
            <a:spLocks noGrp="1"/>
          </p:cNvSpPr>
          <p:nvPr>
            <p:ph/>
          </p:nvPr>
        </p:nvSpPr>
        <p:spPr>
          <a:xfrm>
            <a:off x="311760" y="29955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4" name="PlaceHolder 3"/>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B6CBC52D-309F-4928-8284-9DB2EEE3AC94}"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6"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7"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8" name="PlaceHolder 4"/>
          <p:cNvSpPr>
            <a:spLocks noGrp="1"/>
          </p:cNvSpPr>
          <p:nvPr>
            <p:ph/>
          </p:nvPr>
        </p:nvSpPr>
        <p:spPr>
          <a:xfrm>
            <a:off x="31176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9" name="PlaceHolder 5"/>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6"/>
          </p:nvPr>
        </p:nvSpPr>
        <p:spPr/>
        <p:txBody>
          <a:bodyPr/>
          <a:p>
            <a:fld id="{143B81A6-533B-41F2-9D4C-DAAA725D2C99}"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1" name="PlaceHolder 2"/>
          <p:cNvSpPr>
            <a:spLocks noGrp="1"/>
          </p:cNvSpPr>
          <p:nvPr>
            <p:ph/>
          </p:nvPr>
        </p:nvSpPr>
        <p:spPr>
          <a:xfrm>
            <a:off x="31176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2" name="PlaceHolder 3"/>
          <p:cNvSpPr>
            <a:spLocks noGrp="1"/>
          </p:cNvSpPr>
          <p:nvPr>
            <p:ph/>
          </p:nvPr>
        </p:nvSpPr>
        <p:spPr>
          <a:xfrm>
            <a:off x="319248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3" name="PlaceHolder 4"/>
          <p:cNvSpPr>
            <a:spLocks noGrp="1"/>
          </p:cNvSpPr>
          <p:nvPr>
            <p:ph/>
          </p:nvPr>
        </p:nvSpPr>
        <p:spPr>
          <a:xfrm>
            <a:off x="6073200" y="29955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4" name="PlaceHolder 5"/>
          <p:cNvSpPr>
            <a:spLocks noGrp="1"/>
          </p:cNvSpPr>
          <p:nvPr>
            <p:ph/>
          </p:nvPr>
        </p:nvSpPr>
        <p:spPr>
          <a:xfrm>
            <a:off x="31176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5" name="PlaceHolder 6"/>
          <p:cNvSpPr>
            <a:spLocks noGrp="1"/>
          </p:cNvSpPr>
          <p:nvPr>
            <p:ph/>
          </p:nvPr>
        </p:nvSpPr>
        <p:spPr>
          <a:xfrm>
            <a:off x="319248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6" name="PlaceHolder 7"/>
          <p:cNvSpPr>
            <a:spLocks noGrp="1"/>
          </p:cNvSpPr>
          <p:nvPr>
            <p:ph/>
          </p:nvPr>
        </p:nvSpPr>
        <p:spPr>
          <a:xfrm>
            <a:off x="6073200" y="3555360"/>
            <a:ext cx="274320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6"/>
          </p:nvPr>
        </p:nvSpPr>
        <p:spPr/>
        <p:txBody>
          <a:bodyPr/>
          <a:p>
            <a:fld id="{35C6B02E-28BD-4482-B94C-54DDB354364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311760" y="2995560"/>
            <a:ext cx="4157640" cy="1071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4"/>
          <p:cNvSpPr>
            <a:spLocks noGrp="1"/>
          </p:cNvSpPr>
          <p:nvPr>
            <p:ph/>
          </p:nvPr>
        </p:nvSpPr>
        <p:spPr>
          <a:xfrm>
            <a:off x="4677840" y="35553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CD26CA84-EF15-4A84-9E2F-F49CC79B80F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1305000"/>
            <a:ext cx="8520120" cy="15379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9" name="PlaceHolder 2"/>
          <p:cNvSpPr>
            <a:spLocks noGrp="1"/>
          </p:cNvSpPr>
          <p:nvPr>
            <p:ph/>
          </p:nvPr>
        </p:nvSpPr>
        <p:spPr>
          <a:xfrm>
            <a:off x="31176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3"/>
          <p:cNvSpPr>
            <a:spLocks noGrp="1"/>
          </p:cNvSpPr>
          <p:nvPr>
            <p:ph/>
          </p:nvPr>
        </p:nvSpPr>
        <p:spPr>
          <a:xfrm>
            <a:off x="4677840" y="2995560"/>
            <a:ext cx="415764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4"/>
          <p:cNvSpPr>
            <a:spLocks noGrp="1"/>
          </p:cNvSpPr>
          <p:nvPr>
            <p:ph/>
          </p:nvPr>
        </p:nvSpPr>
        <p:spPr>
          <a:xfrm>
            <a:off x="311760" y="3555360"/>
            <a:ext cx="8520120" cy="510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AFD929E1-1308-4D73-B505-53C68802DB0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0" name="Google Shape;10;p2"/>
          <p:cNvCxnSpPr/>
          <p:nvPr/>
        </p:nvCxnSpPr>
        <p:spPr>
          <a:xfrm>
            <a:off x="7007400" y="3176640"/>
            <a:ext cx="562680" cy="360"/>
          </a:xfrm>
          <a:prstGeom prst="straightConnector1">
            <a:avLst/>
          </a:prstGeom>
          <a:ln w="76200">
            <a:solidFill>
              <a:srgbClr val="b3a77d"/>
            </a:solidFill>
            <a:round/>
          </a:ln>
        </p:spPr>
      </p:cxnSp>
      <p:cxnSp>
        <p:nvCxnSpPr>
          <p:cNvPr id="1" name="Google Shape;11;p2"/>
          <p:cNvCxnSpPr/>
          <p:nvPr/>
        </p:nvCxnSpPr>
        <p:spPr>
          <a:xfrm>
            <a:off x="1575000" y="3157920"/>
            <a:ext cx="562320" cy="360"/>
          </a:xfrm>
          <a:prstGeom prst="straightConnector1">
            <a:avLst/>
          </a:prstGeom>
          <a:ln w="76200">
            <a:solidFill>
              <a:srgbClr val="b3a77d"/>
            </a:solidFill>
            <a:round/>
          </a:ln>
        </p:spPr>
      </p:cxnSp>
      <p:grpSp>
        <p:nvGrpSpPr>
          <p:cNvPr id="2" name="Google Shape;12;p2"/>
          <p:cNvGrpSpPr/>
          <p:nvPr/>
        </p:nvGrpSpPr>
        <p:grpSpPr>
          <a:xfrm>
            <a:off x="1004040" y="1021680"/>
            <a:ext cx="7136640" cy="152640"/>
            <a:chOff x="1004040" y="1021680"/>
            <a:chExt cx="7136640" cy="152640"/>
          </a:xfrm>
        </p:grpSpPr>
        <p:cxnSp>
          <p:nvCxnSpPr>
            <p:cNvPr id="3" name="Google Shape;13;p2"/>
            <p:cNvCxnSpPr/>
            <p:nvPr/>
          </p:nvCxnSpPr>
          <p:spPr>
            <a:xfrm flipH="1">
              <a:off x="1004040" y="1021680"/>
              <a:ext cx="7137000" cy="360"/>
            </a:xfrm>
            <a:prstGeom prst="straightConnector1">
              <a:avLst/>
            </a:prstGeom>
            <a:ln w="76200">
              <a:solidFill>
                <a:srgbClr val="4db6ac"/>
              </a:solidFill>
              <a:round/>
            </a:ln>
          </p:spPr>
        </p:cxnSp>
        <p:cxnSp>
          <p:nvCxnSpPr>
            <p:cNvPr id="4" name="Google Shape;14;p2"/>
            <p:cNvCxnSpPr/>
            <p:nvPr/>
          </p:nvCxnSpPr>
          <p:spPr>
            <a:xfrm flipH="1">
              <a:off x="1004040" y="1174320"/>
              <a:ext cx="7137000" cy="360"/>
            </a:xfrm>
            <a:prstGeom prst="straightConnector1">
              <a:avLst/>
            </a:prstGeom>
            <a:ln w="9525">
              <a:solidFill>
                <a:srgbClr val="4db6ac"/>
              </a:solidFill>
              <a:round/>
            </a:ln>
          </p:spPr>
        </p:cxnSp>
      </p:grpSp>
      <p:grpSp>
        <p:nvGrpSpPr>
          <p:cNvPr id="5" name="Google Shape;15;p2"/>
          <p:cNvGrpSpPr/>
          <p:nvPr/>
        </p:nvGrpSpPr>
        <p:grpSpPr>
          <a:xfrm>
            <a:off x="1004040" y="3969000"/>
            <a:ext cx="7136640" cy="152280"/>
            <a:chOff x="1004040" y="3969000"/>
            <a:chExt cx="7136640" cy="152280"/>
          </a:xfrm>
        </p:grpSpPr>
        <p:cxnSp>
          <p:nvCxnSpPr>
            <p:cNvPr id="6" name="Google Shape;16;p2"/>
            <p:cNvCxnSpPr/>
            <p:nvPr/>
          </p:nvCxnSpPr>
          <p:spPr>
            <a:xfrm>
              <a:off x="1004040" y="4121280"/>
              <a:ext cx="7137000" cy="360"/>
            </a:xfrm>
            <a:prstGeom prst="straightConnector1">
              <a:avLst/>
            </a:prstGeom>
            <a:ln w="76200">
              <a:solidFill>
                <a:srgbClr val="4db6ac"/>
              </a:solidFill>
              <a:round/>
            </a:ln>
          </p:spPr>
        </p:cxnSp>
        <p:cxnSp>
          <p:nvCxnSpPr>
            <p:cNvPr id="7" name="Google Shape;17;p2"/>
            <p:cNvCxnSpPr/>
            <p:nvPr/>
          </p:nvCxnSpPr>
          <p:spPr>
            <a:xfrm>
              <a:off x="1004040" y="3969000"/>
              <a:ext cx="7137000" cy="360"/>
            </a:xfrm>
            <a:prstGeom prst="straightConnector1">
              <a:avLst/>
            </a:prstGeom>
            <a:ln w="9525">
              <a:solidFill>
                <a:srgbClr val="4db6ac"/>
              </a:solidFill>
              <a:round/>
            </a:ln>
          </p:spPr>
        </p:cxnSp>
      </p:grpSp>
      <p:sp>
        <p:nvSpPr>
          <p:cNvPr id="8" name="PlaceHolder 1"/>
          <p:cNvSpPr>
            <a:spLocks noGrp="1"/>
          </p:cNvSpPr>
          <p:nvPr>
            <p:ph type="title"/>
          </p:nvPr>
        </p:nvSpPr>
        <p:spPr>
          <a:xfrm>
            <a:off x="1004040" y="1751760"/>
            <a:ext cx="7136280" cy="1022040"/>
          </a:xfrm>
          <a:prstGeom prst="rect">
            <a:avLst/>
          </a:prstGeom>
          <a:noFill/>
          <a:ln w="0">
            <a:noFill/>
          </a:ln>
        </p:spPr>
        <p:txBody>
          <a:bodyPr lIns="91440" rIns="91440" tIns="91440" bIns="91440" anchor="b">
            <a:normAutofit fontScale="73333"/>
          </a:bodyPr>
          <a:p>
            <a:pPr indent="0">
              <a:buNone/>
            </a:pPr>
            <a:r>
              <a:rPr b="0" lang="en-US" sz="5400" spc="-1" strike="noStrike">
                <a:solidFill>
                  <a:srgbClr val="000000"/>
                </a:solidFill>
                <a:latin typeface="Arial"/>
              </a:rPr>
              <a:t>Click to edit the title text format</a:t>
            </a:r>
            <a:endParaRPr b="0" lang="en-US" sz="5400" spc="-1" strike="noStrike">
              <a:solidFill>
                <a:srgbClr val="000000"/>
              </a:solidFill>
              <a:latin typeface="Arial"/>
            </a:endParaRPr>
          </a:p>
        </p:txBody>
      </p:sp>
      <p:sp>
        <p:nvSpPr>
          <p:cNvPr id="9"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47D6D5D6-F9BA-47CB-917A-3889E5020013}" type="slidenum">
              <a:rPr b="0" lang="en"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
        <p:nvSpPr>
          <p:cNvPr id="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Google Shape;67;p14"/>
          <p:cNvSpPr/>
          <p:nvPr/>
        </p:nvSpPr>
        <p:spPr>
          <a:xfrm>
            <a:off x="2743920" y="756720"/>
            <a:ext cx="1081440" cy="1124640"/>
          </a:xfrm>
          <a:custGeom>
            <a:avLst/>
            <a:gdLst>
              <a:gd name="textAreaLeft" fmla="*/ 0 w 1081440"/>
              <a:gd name="textAreaRight" fmla="*/ 1081800 w 1081440"/>
              <a:gd name="textAreaTop" fmla="*/ 0 h 1124640"/>
              <a:gd name="textAreaBottom" fmla="*/ 1125000 h 1124640"/>
            </a:gdLst>
            <a:ahLst/>
            <a:rect l="textAreaLeft" t="textAreaTop" r="textAreaRight" b="textAreaBottom"/>
            <a:pathLst>
              <a:path w="43265" h="44998">
                <a:moveTo>
                  <a:pt x="0" y="44998"/>
                </a:moveTo>
                <a:lnTo>
                  <a:pt x="0" y="0"/>
                </a:lnTo>
                <a:lnTo>
                  <a:pt x="43265" y="0"/>
                </a:lnTo>
              </a:path>
            </a:pathLst>
          </a:custGeom>
          <a:noFill/>
          <a:ln w="28575">
            <a:solidFill>
              <a:srgbClr val="cca677"/>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8" name="Google Shape;68;p14"/>
          <p:cNvSpPr/>
          <p:nvPr/>
        </p:nvSpPr>
        <p:spPr>
          <a:xfrm rot="10800000">
            <a:off x="5318640" y="3267000"/>
            <a:ext cx="1081440" cy="1124640"/>
          </a:xfrm>
          <a:custGeom>
            <a:avLst/>
            <a:gdLst>
              <a:gd name="textAreaLeft" fmla="*/ 0 w 1081440"/>
              <a:gd name="textAreaRight" fmla="*/ 1081800 w 1081440"/>
              <a:gd name="textAreaTop" fmla="*/ 0 h 1124640"/>
              <a:gd name="textAreaBottom" fmla="*/ 1125000 h 1124640"/>
            </a:gdLst>
            <a:ahLst/>
            <a:rect l="textAreaLeft" t="textAreaTop" r="textAreaRight" b="textAreaBottom"/>
            <a:pathLst>
              <a:path w="43265" h="44998">
                <a:moveTo>
                  <a:pt x="0" y="44998"/>
                </a:moveTo>
                <a:lnTo>
                  <a:pt x="0" y="0"/>
                </a:lnTo>
                <a:lnTo>
                  <a:pt x="43265" y="0"/>
                </a:lnTo>
              </a:path>
            </a:pathLst>
          </a:custGeom>
          <a:noFill/>
          <a:ln w="28575">
            <a:solidFill>
              <a:srgbClr val="cca677"/>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9" name="PlaceHolder 1"/>
          <p:cNvSpPr>
            <a:spLocks noGrp="1"/>
          </p:cNvSpPr>
          <p:nvPr>
            <p:ph type="title"/>
          </p:nvPr>
        </p:nvSpPr>
        <p:spPr>
          <a:xfrm>
            <a:off x="3044880" y="1444320"/>
            <a:ext cx="3054240" cy="1536840"/>
          </a:xfrm>
          <a:prstGeom prst="rect">
            <a:avLst/>
          </a:prstGeom>
          <a:noFill/>
          <a:ln w="0">
            <a:noFill/>
          </a:ln>
        </p:spPr>
        <p:txBody>
          <a:bodyPr lIns="91440" rIns="91440" tIns="91440" bIns="91440" anchor="b">
            <a:normAutofit fontScale="87361" lnSpcReduction="20000"/>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50" name="PlaceHolder 2"/>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1"/>
                </a:solidFill>
                <a:latin typeface="Economica"/>
                <a:ea typeface="Economica"/>
              </a:defRPr>
            </a:lvl1pPr>
          </a:lstStyle>
          <a:p>
            <a:pPr indent="0" algn="r">
              <a:lnSpc>
                <a:spcPct val="100000"/>
              </a:lnSpc>
              <a:buNone/>
              <a:tabLst>
                <a:tab algn="l" pos="0"/>
              </a:tabLst>
            </a:pPr>
            <a:fld id="{334704C8-4890-49EE-AFA6-C55FA667A92B}" type="slidenum">
              <a:rPr b="0" lang="en" sz="1000" spc="-1" strike="noStrike">
                <a:solidFill>
                  <a:schemeClr val="dk1"/>
                </a:solidFill>
                <a:latin typeface="Economica"/>
                <a:ea typeface="Economica"/>
              </a:rPr>
              <a:t>&lt;number&gt;</a:t>
            </a:fld>
            <a:endParaRPr b="0" lang="en-US" sz="1000" spc="-1" strike="noStrike">
              <a:solidFill>
                <a:srgbClr val="000000"/>
              </a:solidFill>
              <a:latin typeface="Times New Roman"/>
            </a:endParaRPr>
          </a:p>
        </p:txBody>
      </p:sp>
      <p:sp>
        <p:nvSpPr>
          <p:cNvPr id="5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707040"/>
          </a:xfrm>
          <a:prstGeom prst="rect">
            <a:avLst/>
          </a:prstGeom>
          <a:noFill/>
          <a:ln w="0">
            <a:noFill/>
          </a:ln>
        </p:spPr>
        <p:txBody>
          <a:bodyPr lIns="91440" rIns="91440" tIns="91440" bIns="91440" anchor="t">
            <a:normAutofit fontScale="96666"/>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89" name="PlaceHolder 2"/>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D481F9D7-96FF-4150-9193-944B4077260E}" type="slidenum">
              <a:rPr b="0" lang="en"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
        <p:nvSpPr>
          <p:cNvPr id="9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7" name="Google Shape;46;p9"/>
          <p:cNvSpPr/>
          <p:nvPr/>
        </p:nvSpPr>
        <p:spPr>
          <a:xfrm>
            <a:off x="4572000" y="0"/>
            <a:ext cx="4571640" cy="5143320"/>
          </a:xfrm>
          <a:prstGeom prst="rect">
            <a:avLst/>
          </a:pr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cxnSp>
        <p:nvCxnSpPr>
          <p:cNvPr id="128" name="Google Shape;47;p9"/>
          <p:cNvCxnSpPr/>
          <p:nvPr/>
        </p:nvCxnSpPr>
        <p:spPr>
          <a:xfrm>
            <a:off x="5029560" y="4495320"/>
            <a:ext cx="468720" cy="360"/>
          </a:xfrm>
          <a:prstGeom prst="straightConnector1">
            <a:avLst/>
          </a:prstGeom>
          <a:ln w="19050">
            <a:solidFill>
              <a:srgbClr val="ffffff"/>
            </a:solidFill>
            <a:round/>
          </a:ln>
        </p:spPr>
      </p:cxnSp>
      <p:sp>
        <p:nvSpPr>
          <p:cNvPr id="129" name="PlaceHolder 1"/>
          <p:cNvSpPr>
            <a:spLocks noGrp="1"/>
          </p:cNvSpPr>
          <p:nvPr>
            <p:ph type="title"/>
          </p:nvPr>
        </p:nvSpPr>
        <p:spPr>
          <a:xfrm>
            <a:off x="265680" y="1039680"/>
            <a:ext cx="4044960" cy="1675440"/>
          </a:xfrm>
          <a:prstGeom prst="rect">
            <a:avLst/>
          </a:prstGeom>
          <a:noFill/>
          <a:ln w="0">
            <a:noFill/>
          </a:ln>
        </p:spPr>
        <p:txBody>
          <a:bodyPr lIns="91440" rIns="91440" tIns="91440" bIns="91440" anchor="b">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130" name="PlaceHolder 2"/>
          <p:cNvSpPr>
            <a:spLocks noGrp="1"/>
          </p:cNvSpPr>
          <p:nvPr>
            <p:ph type="body"/>
          </p:nvPr>
        </p:nvSpPr>
        <p:spPr>
          <a:xfrm>
            <a:off x="4939560" y="724320"/>
            <a:ext cx="3836520" cy="3694680"/>
          </a:xfrm>
          <a:prstGeom prst="rect">
            <a:avLst/>
          </a:prstGeom>
          <a:noFill/>
          <a:ln w="0">
            <a:noFill/>
          </a:ln>
        </p:spPr>
        <p:txBody>
          <a:bodyPr lIns="91440" rIns="91440" tIns="91440" bIns="91440" anchor="ctr">
            <a:normAutofit fontScale="87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1" name="PlaceHolder 3"/>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lt1"/>
                </a:solidFill>
                <a:latin typeface="Open Sans"/>
                <a:ea typeface="Open Sans"/>
              </a:defRPr>
            </a:lvl1pPr>
          </a:lstStyle>
          <a:p>
            <a:pPr indent="0" algn="r">
              <a:lnSpc>
                <a:spcPct val="100000"/>
              </a:lnSpc>
              <a:buNone/>
              <a:tabLst>
                <a:tab algn="l" pos="0"/>
              </a:tabLst>
            </a:pPr>
            <a:fld id="{2D99DC31-ACE2-4859-B9FE-DB8D36CE9C5A}" type="slidenum">
              <a:rPr b="0" lang="en" sz="1000" spc="-1" strike="noStrike">
                <a:solidFill>
                  <a:schemeClr val="lt1"/>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8" name="Google Shape;56;p11"/>
          <p:cNvSpPr/>
          <p:nvPr/>
        </p:nvSpPr>
        <p:spPr>
          <a:xfrm>
            <a:off x="0" y="5045760"/>
            <a:ext cx="9143640" cy="97560"/>
          </a:xfrm>
          <a:prstGeom prst="rect">
            <a:avLst/>
          </a:prstGeom>
          <a:solidFill>
            <a:schemeClr val="lt2"/>
          </a:solidFill>
          <a:ln w="0">
            <a:noFill/>
          </a:ln>
        </p:spPr>
        <p:style>
          <a:lnRef idx="0"/>
          <a:fillRef idx="0"/>
          <a:effectRef idx="0"/>
          <a:fontRef idx="minor"/>
        </p:style>
        <p:txBody>
          <a:bodyPr tIns="48960" bIns="48960" anchor="ctr">
            <a:noAutofit/>
          </a:bodyPr>
          <a:p>
            <a:pPr>
              <a:lnSpc>
                <a:spcPct val="100000"/>
              </a:lnSpc>
              <a:tabLst>
                <a:tab algn="l" pos="0"/>
              </a:tabLst>
            </a:pPr>
            <a:endParaRPr b="0" lang="en-US" sz="1400" spc="-1" strike="noStrike">
              <a:solidFill>
                <a:srgbClr val="000000"/>
              </a:solidFill>
              <a:latin typeface="Arial"/>
            </a:endParaRPr>
          </a:p>
        </p:txBody>
      </p:sp>
      <p:sp>
        <p:nvSpPr>
          <p:cNvPr id="169" name="PlaceHolder 1"/>
          <p:cNvSpPr>
            <a:spLocks noGrp="1"/>
          </p:cNvSpPr>
          <p:nvPr>
            <p:ph type="title"/>
          </p:nvPr>
        </p:nvSpPr>
        <p:spPr>
          <a:xfrm>
            <a:off x="311760" y="1305000"/>
            <a:ext cx="8520120" cy="1537920"/>
          </a:xfrm>
          <a:prstGeom prst="rect">
            <a:avLst/>
          </a:prstGeom>
          <a:noFill/>
          <a:ln w="0">
            <a:noFill/>
          </a:ln>
        </p:spPr>
        <p:txBody>
          <a:bodyPr lIns="91440" rIns="91440" tIns="91440" bIns="91440" anchor="ctr">
            <a:normAutofit fontScale="69309"/>
          </a:bodyPr>
          <a:p>
            <a:pPr indent="0" algn="ctr">
              <a:lnSpc>
                <a:spcPct val="100000"/>
              </a:lnSpc>
              <a:buNone/>
            </a:pPr>
            <a:r>
              <a:rPr b="1" lang="en-US" sz="13000" spc="-1" strike="noStrike">
                <a:solidFill>
                  <a:schemeClr val="accent3"/>
                </a:solidFill>
                <a:latin typeface="PT Sans Narrow"/>
                <a:ea typeface="PT Sans Narrow"/>
              </a:rPr>
              <a:t>xx%</a:t>
            </a:r>
            <a:endParaRPr b="0" lang="en-US" sz="13000" spc="-1" strike="noStrike">
              <a:solidFill>
                <a:srgbClr val="000000"/>
              </a:solidFill>
              <a:latin typeface="Arial"/>
            </a:endParaRPr>
          </a:p>
        </p:txBody>
      </p:sp>
      <p:sp>
        <p:nvSpPr>
          <p:cNvPr id="170" name="PlaceHolder 2"/>
          <p:cNvSpPr>
            <a:spLocks noGrp="1"/>
          </p:cNvSpPr>
          <p:nvPr>
            <p:ph type="body"/>
          </p:nvPr>
        </p:nvSpPr>
        <p:spPr>
          <a:xfrm>
            <a:off x="311760" y="2995560"/>
            <a:ext cx="8520120" cy="1071360"/>
          </a:xfrm>
          <a:prstGeom prst="rect">
            <a:avLst/>
          </a:prstGeom>
          <a:noFill/>
          <a:ln w="0">
            <a:noFill/>
          </a:ln>
        </p:spPr>
        <p:txBody>
          <a:bodyPr lIns="91440" rIns="91440" tIns="91440" bIns="91440" anchor="t">
            <a:normAutofit fontScale="25000"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1"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7B28D24B-4E8F-4F28-AB42-F514DDDDF062}" type="slidenum">
              <a:rPr b="0" lang="en"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8" name="PlaceHolder 1"/>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DA87EE62-1A41-40AC-893F-74183D4FC8D1}" type="slidenum">
              <a:rPr b="0" lang="en"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
        <p:nvSpPr>
          <p:cNvPr id="20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9.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9.xml"/>
</Relationships>
</file>

<file path=ppt/slides/_rels/slide2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9.xml"/>
</Relationships>
</file>

<file path=ppt/slides/_rels/slide2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9.xml"/>
</Relationships>
</file>

<file path=ppt/slides/_rels/slide2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9.xml"/>
</Relationships>
</file>

<file path=ppt/slides/_rels/slide3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9.xml"/>
</Relationships>
</file>

<file path=ppt/slides/_rels/slide3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9.xml"/>
</Relationships>
</file>

<file path=ppt/slides/_rels/slide3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9.xml"/>
</Relationships>
</file>

<file path=ppt/slides/_rels/slide3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9.xml"/>
</Relationships>
</file>

<file path=ppt/slides/_rels/slide3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9.xml"/>
</Relationships>
</file>

<file path=ppt/slides/_rels/slide3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9.xml"/>
</Relationships>
</file>

<file path=ppt/slides/_rels/slide3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9.xml"/>
</Relationships>
</file>

<file path=ppt/slides/_rels/slide3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9.xml"/>
</Relationships>
</file>

<file path=ppt/slides/_rels/slide4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9.xml"/>
</Relationships>
</file>

<file path=ppt/slides/_rels/slide4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9.xml"/>
</Relationships>
</file>

<file path=ppt/slides/_rels/slide4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9.xml"/>
</Relationships>
</file>

<file path=ppt/slides/_rels/slide4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9.xml"/>
</Relationships>
</file>

<file path=ppt/slides/_rels/slide4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9.xml"/>
</Relationships>
</file>

<file path=ppt/slides/_rels/slide4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9.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003680" y="1591920"/>
            <a:ext cx="7136280" cy="1022040"/>
          </a:xfrm>
          <a:prstGeom prst="rect">
            <a:avLst/>
          </a:prstGeom>
          <a:noFill/>
          <a:ln w="0">
            <a:noFill/>
          </a:ln>
        </p:spPr>
        <p:txBody>
          <a:bodyPr lIns="91440" rIns="91440" tIns="91440" bIns="91440" anchor="b">
            <a:normAutofit/>
          </a:bodyPr>
          <a:p>
            <a:pPr indent="0" algn="ctr">
              <a:lnSpc>
                <a:spcPct val="100000"/>
              </a:lnSpc>
              <a:buNone/>
              <a:tabLst>
                <a:tab algn="l" pos="0"/>
              </a:tabLst>
            </a:pPr>
            <a:r>
              <a:rPr b="1" i="1" lang="en" sz="5400" spc="-1" strike="noStrike">
                <a:solidFill>
                  <a:schemeClr val="accent1"/>
                </a:solidFill>
                <a:latin typeface="PT Sans Narrow"/>
                <a:ea typeface="PT Sans Narrow"/>
              </a:rPr>
              <a:t>Medical Image Analysis</a:t>
            </a:r>
            <a:r>
              <a:rPr b="1" lang="en" sz="5400" spc="-1" strike="noStrike">
                <a:solidFill>
                  <a:schemeClr val="accent1"/>
                </a:solidFill>
                <a:latin typeface="PT Sans Narrow"/>
                <a:ea typeface="PT Sans Narrow"/>
              </a:rPr>
              <a:t> </a:t>
            </a:r>
            <a:endParaRPr b="0" lang="en-US" sz="5400" spc="-1" strike="noStrike">
              <a:solidFill>
                <a:srgbClr val="000000"/>
              </a:solidFill>
              <a:latin typeface="Arial"/>
            </a:endParaRPr>
          </a:p>
        </p:txBody>
      </p:sp>
      <p:sp>
        <p:nvSpPr>
          <p:cNvPr id="248" name="PlaceHolder 2"/>
          <p:cNvSpPr>
            <a:spLocks noGrp="1"/>
          </p:cNvSpPr>
          <p:nvPr>
            <p:ph type="subTitle"/>
          </p:nvPr>
        </p:nvSpPr>
        <p:spPr>
          <a:xfrm>
            <a:off x="2136600" y="2773080"/>
            <a:ext cx="4914720" cy="792360"/>
          </a:xfrm>
          <a:prstGeom prst="rect">
            <a:avLst/>
          </a:prstGeom>
          <a:noFill/>
          <a:ln w="0">
            <a:noFill/>
          </a:ln>
        </p:spPr>
        <p:txBody>
          <a:bodyPr lIns="91440" rIns="91440" tIns="91440" bIns="91440" anchor="t">
            <a:normAutofit fontScale="84133"/>
          </a:bodyPr>
          <a:p>
            <a:pPr indent="0" algn="ctr">
              <a:lnSpc>
                <a:spcPct val="100000"/>
              </a:lnSpc>
              <a:buNone/>
              <a:tabLst>
                <a:tab algn="l" pos="0"/>
              </a:tabLst>
            </a:pPr>
            <a:r>
              <a:rPr b="1" i="1" lang="en" sz="2400" spc="-1" strike="noStrike">
                <a:solidFill>
                  <a:schemeClr val="dk2"/>
                </a:solidFill>
                <a:latin typeface="Open Sans"/>
                <a:ea typeface="Open Sans"/>
              </a:rPr>
              <a:t>Pneumonia Chest X-Ray Classification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0" name="Google Shape;188;p34" descr=""/>
          <p:cNvPicPr/>
          <p:nvPr/>
        </p:nvPicPr>
        <p:blipFill>
          <a:blip r:embed="rId1"/>
          <a:stretch/>
        </p:blipFill>
        <p:spPr>
          <a:xfrm>
            <a:off x="152280" y="152280"/>
            <a:ext cx="8838720" cy="38613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311760" y="136080"/>
            <a:ext cx="8520120" cy="707040"/>
          </a:xfrm>
          <a:prstGeom prst="rect">
            <a:avLst/>
          </a:prstGeom>
          <a:noFill/>
          <a:ln w="0">
            <a:noFill/>
          </a:ln>
        </p:spPr>
        <p:txBody>
          <a:bodyPr lIns="91440" rIns="91440" tIns="91440" bIns="91440" anchor="t">
            <a:normAutofit/>
          </a:bodyPr>
          <a:p>
            <a:pPr indent="0">
              <a:lnSpc>
                <a:spcPct val="115000"/>
              </a:lnSpc>
              <a:spcBef>
                <a:spcPts val="1199"/>
              </a:spcBef>
              <a:buNone/>
              <a:tabLst>
                <a:tab algn="l" pos="0"/>
              </a:tabLst>
            </a:pPr>
            <a:r>
              <a:rPr b="1" lang="en" sz="2400" spc="-1" strike="noStrike">
                <a:solidFill>
                  <a:srgbClr val="212121"/>
                </a:solidFill>
                <a:highlight>
                  <a:srgbClr val="ffffff"/>
                </a:highlight>
                <a:latin typeface="Roboto"/>
                <a:ea typeface="Roboto"/>
              </a:rPr>
              <a:t>Basic Data Exploration :</a:t>
            </a:r>
            <a:endParaRPr b="0" lang="en-US" sz="2400" spc="-1" strike="noStrike">
              <a:solidFill>
                <a:srgbClr val="000000"/>
              </a:solidFill>
              <a:latin typeface="Arial"/>
            </a:endParaRPr>
          </a:p>
          <a:p>
            <a:pPr indent="0">
              <a:lnSpc>
                <a:spcPct val="115000"/>
              </a:lnSpc>
              <a:spcBef>
                <a:spcPts val="1199"/>
              </a:spcBef>
              <a:buNone/>
              <a:tabLst>
                <a:tab algn="l" pos="0"/>
              </a:tabLst>
            </a:pPr>
            <a:endParaRPr b="0" lang="en-US" sz="2400" spc="-1" strike="noStrike">
              <a:solidFill>
                <a:srgbClr val="000000"/>
              </a:solidFill>
              <a:latin typeface="Arial"/>
            </a:endParaRPr>
          </a:p>
          <a:p>
            <a:pPr indent="0">
              <a:lnSpc>
                <a:spcPct val="100000"/>
              </a:lnSpc>
              <a:spcBef>
                <a:spcPts val="1199"/>
              </a:spcBef>
              <a:buNone/>
              <a:tabLst>
                <a:tab algn="l" pos="0"/>
              </a:tabLst>
            </a:pPr>
            <a:endParaRPr b="0" lang="en-US" sz="3600" spc="-1" strike="noStrike">
              <a:solidFill>
                <a:srgbClr val="000000"/>
              </a:solidFill>
              <a:latin typeface="Arial"/>
            </a:endParaRPr>
          </a:p>
        </p:txBody>
      </p:sp>
      <p:pic>
        <p:nvPicPr>
          <p:cNvPr id="282" name="Google Shape;194;p35" descr=""/>
          <p:cNvPicPr/>
          <p:nvPr/>
        </p:nvPicPr>
        <p:blipFill>
          <a:blip r:embed="rId1"/>
          <a:stretch/>
        </p:blipFill>
        <p:spPr>
          <a:xfrm>
            <a:off x="155520" y="772200"/>
            <a:ext cx="8832600" cy="3686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3" name="Google Shape;199;p36" descr=""/>
          <p:cNvPicPr/>
          <p:nvPr/>
        </p:nvPicPr>
        <p:blipFill>
          <a:blip r:embed="rId1"/>
          <a:stretch/>
        </p:blipFill>
        <p:spPr>
          <a:xfrm>
            <a:off x="216360" y="666000"/>
            <a:ext cx="8552880" cy="36860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4" name="Google Shape;204;p37" descr=""/>
          <p:cNvPicPr/>
          <p:nvPr/>
        </p:nvPicPr>
        <p:blipFill>
          <a:blip r:embed="rId1"/>
          <a:stretch/>
        </p:blipFill>
        <p:spPr>
          <a:xfrm>
            <a:off x="152280" y="152280"/>
            <a:ext cx="8838720" cy="1800360"/>
          </a:xfrm>
          <a:prstGeom prst="rect">
            <a:avLst/>
          </a:prstGeom>
          <a:ln w="0">
            <a:noFill/>
          </a:ln>
        </p:spPr>
      </p:pic>
      <p:pic>
        <p:nvPicPr>
          <p:cNvPr id="285" name="Google Shape;205;p37" descr=""/>
          <p:cNvPicPr/>
          <p:nvPr/>
        </p:nvPicPr>
        <p:blipFill>
          <a:blip r:embed="rId2"/>
          <a:stretch/>
        </p:blipFill>
        <p:spPr>
          <a:xfrm>
            <a:off x="152280" y="2105280"/>
            <a:ext cx="8838720" cy="24642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6" name="Google Shape;210;p38" descr=""/>
          <p:cNvPicPr/>
          <p:nvPr/>
        </p:nvPicPr>
        <p:blipFill>
          <a:blip r:embed="rId1"/>
          <a:stretch/>
        </p:blipFill>
        <p:spPr>
          <a:xfrm>
            <a:off x="152280" y="152280"/>
            <a:ext cx="6773760" cy="48384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7" name="Google Shape;215;p39" descr=""/>
          <p:cNvPicPr/>
          <p:nvPr/>
        </p:nvPicPr>
        <p:blipFill>
          <a:blip r:embed="rId1"/>
          <a:stretch/>
        </p:blipFill>
        <p:spPr>
          <a:xfrm>
            <a:off x="152280" y="152280"/>
            <a:ext cx="8838720" cy="2798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8" name="Google Shape;220;p40" descr=""/>
          <p:cNvPicPr/>
          <p:nvPr/>
        </p:nvPicPr>
        <p:blipFill>
          <a:blip r:embed="rId1"/>
          <a:stretch/>
        </p:blipFill>
        <p:spPr>
          <a:xfrm>
            <a:off x="152280" y="152280"/>
            <a:ext cx="6462360" cy="48384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Google Shape;225;p41" descr=""/>
          <p:cNvPicPr/>
          <p:nvPr/>
        </p:nvPicPr>
        <p:blipFill>
          <a:blip r:embed="rId1"/>
          <a:stretch/>
        </p:blipFill>
        <p:spPr>
          <a:xfrm>
            <a:off x="152280" y="152280"/>
            <a:ext cx="8838720" cy="27774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0" name="Google Shape;230;p42" descr=""/>
          <p:cNvPicPr/>
          <p:nvPr/>
        </p:nvPicPr>
        <p:blipFill>
          <a:blip r:embed="rId1"/>
          <a:stretch/>
        </p:blipFill>
        <p:spPr>
          <a:xfrm>
            <a:off x="152280" y="152280"/>
            <a:ext cx="6744600" cy="48384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1" name="Google Shape;235;p43" descr=""/>
          <p:cNvPicPr/>
          <p:nvPr/>
        </p:nvPicPr>
        <p:blipFill>
          <a:blip r:embed="rId1"/>
          <a:stretch/>
        </p:blipFill>
        <p:spPr>
          <a:xfrm>
            <a:off x="152280" y="152280"/>
            <a:ext cx="8838720" cy="30628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2800800" y="835200"/>
            <a:ext cx="3542040" cy="3472920"/>
          </a:xfrm>
          <a:prstGeom prst="rect">
            <a:avLst/>
          </a:prstGeom>
          <a:noFill/>
          <a:ln w="0">
            <a:noFill/>
          </a:ln>
        </p:spPr>
        <p:txBody>
          <a:bodyPr lIns="91440" rIns="91440" tIns="91440" bIns="91440" anchor="b">
            <a:normAutofit/>
          </a:bodyPr>
          <a:p>
            <a:pPr indent="0" algn="ctr">
              <a:lnSpc>
                <a:spcPct val="100000"/>
              </a:lnSpc>
              <a:buNone/>
              <a:tabLst>
                <a:tab algn="l" pos="0"/>
              </a:tabLst>
            </a:pPr>
            <a:r>
              <a:rPr b="0" lang="en" sz="4200" spc="-1" strike="noStrike">
                <a:solidFill>
                  <a:schemeClr val="dk1"/>
                </a:solidFill>
                <a:latin typeface="Economica"/>
                <a:ea typeface="Economica"/>
              </a:rPr>
              <a:t> </a:t>
            </a:r>
            <a:endParaRPr b="0" lang="en-US" sz="4200" spc="-1" strike="noStrike">
              <a:solidFill>
                <a:srgbClr val="000000"/>
              </a:solidFill>
              <a:latin typeface="Arial"/>
            </a:endParaRPr>
          </a:p>
        </p:txBody>
      </p:sp>
      <p:sp>
        <p:nvSpPr>
          <p:cNvPr id="250" name="Google Shape;126;p26"/>
          <p:cNvSpPr/>
          <p:nvPr/>
        </p:nvSpPr>
        <p:spPr>
          <a:xfrm>
            <a:off x="2988720" y="1106280"/>
            <a:ext cx="3521160" cy="4255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i="1" lang="en" sz="1800" spc="-1" strike="noStrike">
                <a:solidFill>
                  <a:srgbClr val="ef6c00"/>
                </a:solidFill>
                <a:latin typeface="Open Sans"/>
                <a:ea typeface="Open Sans"/>
              </a:rPr>
              <a:t>Team Members</a:t>
            </a:r>
            <a:endParaRPr b="0" lang="en-US" sz="1800" spc="-1" strike="noStrike">
              <a:solidFill>
                <a:srgbClr val="000000"/>
              </a:solidFill>
              <a:latin typeface="Arial"/>
            </a:endParaRPr>
          </a:p>
        </p:txBody>
      </p:sp>
      <p:sp>
        <p:nvSpPr>
          <p:cNvPr id="251" name="Google Shape;127;p26"/>
          <p:cNvSpPr/>
          <p:nvPr/>
        </p:nvSpPr>
        <p:spPr>
          <a:xfrm>
            <a:off x="2988720" y="1644480"/>
            <a:ext cx="3393000" cy="1801800"/>
          </a:xfrm>
          <a:prstGeom prst="rect">
            <a:avLst/>
          </a:prstGeom>
          <a:noFill/>
          <a:ln w="0">
            <a:noFill/>
          </a:ln>
        </p:spPr>
        <p:style>
          <a:lnRef idx="0"/>
          <a:fillRef idx="0"/>
          <a:effectRef idx="0"/>
          <a:fontRef idx="minor"/>
        </p:style>
        <p:txBody>
          <a:bodyPr tIns="91440" bIns="91440" anchor="t">
            <a:noAutofit/>
          </a:bodyPr>
          <a:p>
            <a:pPr marL="457200" indent="-311040">
              <a:lnSpc>
                <a:spcPct val="100000"/>
              </a:lnSpc>
              <a:buClr>
                <a:srgbClr val="695d46"/>
              </a:buClr>
              <a:buFont typeface="Open Sans"/>
              <a:buChar char="➔"/>
            </a:pPr>
            <a:r>
              <a:rPr b="1" i="1" lang="en" sz="1300" spc="-1" strike="noStrike">
                <a:solidFill>
                  <a:srgbClr val="695d46"/>
                </a:solidFill>
                <a:latin typeface="Open Sans"/>
                <a:ea typeface="Open Sans"/>
              </a:rPr>
              <a:t>Kanishaka Pranjal </a:t>
            </a:r>
            <a:endParaRPr b="0" lang="en-US" sz="1300" spc="-1" strike="noStrike">
              <a:solidFill>
                <a:srgbClr val="000000"/>
              </a:solidFill>
              <a:latin typeface="Arial"/>
            </a:endParaRPr>
          </a:p>
          <a:p>
            <a:pPr marL="457200">
              <a:lnSpc>
                <a:spcPct val="100000"/>
              </a:lnSpc>
              <a:tabLst>
                <a:tab algn="l" pos="0"/>
              </a:tabLst>
            </a:pPr>
            <a:r>
              <a:rPr b="1" i="1" lang="en" sz="1300" spc="-1" strike="noStrike">
                <a:solidFill>
                  <a:srgbClr val="695d46"/>
                </a:solidFill>
                <a:latin typeface="Open Sans"/>
                <a:ea typeface="Open Sans"/>
              </a:rPr>
              <a:t>(S20210010108)</a:t>
            </a:r>
            <a:endParaRPr b="0" lang="en-US" sz="1300" spc="-1" strike="noStrike">
              <a:solidFill>
                <a:srgbClr val="000000"/>
              </a:solidFill>
              <a:latin typeface="Arial"/>
            </a:endParaRPr>
          </a:p>
          <a:p>
            <a:pPr marL="457200">
              <a:lnSpc>
                <a:spcPct val="100000"/>
              </a:lnSpc>
              <a:tabLst>
                <a:tab algn="l" pos="0"/>
              </a:tabLst>
            </a:pPr>
            <a:endParaRPr b="0" lang="en-US" sz="1300" spc="-1" strike="noStrike">
              <a:solidFill>
                <a:srgbClr val="000000"/>
              </a:solidFill>
              <a:latin typeface="Arial"/>
            </a:endParaRPr>
          </a:p>
          <a:p>
            <a:pPr marL="457200" indent="-311040">
              <a:lnSpc>
                <a:spcPct val="100000"/>
              </a:lnSpc>
              <a:buClr>
                <a:srgbClr val="695d46"/>
              </a:buClr>
              <a:buFont typeface="Open Sans"/>
              <a:buChar char="➔"/>
              <a:tabLst>
                <a:tab algn="l" pos="0"/>
              </a:tabLst>
            </a:pPr>
            <a:r>
              <a:rPr b="1" i="1" lang="en" sz="1300" spc="-1" strike="noStrike">
                <a:solidFill>
                  <a:srgbClr val="695d46"/>
                </a:solidFill>
                <a:latin typeface="Open Sans"/>
                <a:ea typeface="Open Sans"/>
              </a:rPr>
              <a:t>Mohammed Faizan Ali</a:t>
            </a:r>
            <a:endParaRPr b="0" lang="en-US" sz="1300" spc="-1" strike="noStrike">
              <a:solidFill>
                <a:srgbClr val="000000"/>
              </a:solidFill>
              <a:latin typeface="Arial"/>
            </a:endParaRPr>
          </a:p>
          <a:p>
            <a:pPr marL="457200">
              <a:lnSpc>
                <a:spcPct val="100000"/>
              </a:lnSpc>
              <a:tabLst>
                <a:tab algn="l" pos="0"/>
              </a:tabLst>
            </a:pPr>
            <a:r>
              <a:rPr b="1" i="1" lang="en" sz="1300" spc="-1" strike="noStrike">
                <a:solidFill>
                  <a:srgbClr val="695d46"/>
                </a:solidFill>
                <a:latin typeface="Open Sans"/>
                <a:ea typeface="Open Sans"/>
              </a:rPr>
              <a:t>(S20210010149)</a:t>
            </a:r>
            <a:endParaRPr b="0" lang="en-US" sz="1300" spc="-1" strike="noStrike">
              <a:solidFill>
                <a:srgbClr val="000000"/>
              </a:solidFill>
              <a:latin typeface="Arial"/>
            </a:endParaRPr>
          </a:p>
          <a:p>
            <a:pPr marL="457200">
              <a:lnSpc>
                <a:spcPct val="100000"/>
              </a:lnSpc>
              <a:tabLst>
                <a:tab algn="l" pos="0"/>
              </a:tabLst>
            </a:pPr>
            <a:endParaRPr b="0" lang="en-US" sz="1300" spc="-1" strike="noStrike">
              <a:solidFill>
                <a:srgbClr val="000000"/>
              </a:solidFill>
              <a:latin typeface="Arial"/>
            </a:endParaRPr>
          </a:p>
          <a:p>
            <a:pPr marL="457200" indent="-311040">
              <a:lnSpc>
                <a:spcPct val="100000"/>
              </a:lnSpc>
              <a:buClr>
                <a:srgbClr val="695d46"/>
              </a:buClr>
              <a:buFont typeface="Open Sans"/>
              <a:buChar char="➔"/>
              <a:tabLst>
                <a:tab algn="l" pos="0"/>
              </a:tabLst>
            </a:pPr>
            <a:r>
              <a:rPr b="1" i="1" lang="en" sz="1300" spc="-1" strike="noStrike">
                <a:solidFill>
                  <a:srgbClr val="695d46"/>
                </a:solidFill>
                <a:latin typeface="Open Sans"/>
                <a:ea typeface="Open Sans"/>
              </a:rPr>
              <a:t>Yash Sanjay Kumbhar (S20210010127)</a:t>
            </a:r>
            <a:endParaRPr b="0" lang="en-US" sz="1300" spc="-1" strike="noStrike">
              <a:solidFill>
                <a:srgbClr val="000000"/>
              </a:solidFill>
              <a:latin typeface="Arial"/>
            </a:endParaRPr>
          </a:p>
          <a:p>
            <a:pPr marL="457200">
              <a:lnSpc>
                <a:spcPct val="100000"/>
              </a:lnSpc>
              <a:tabLst>
                <a:tab algn="l" pos="0"/>
              </a:tabLst>
            </a:pPr>
            <a:endParaRPr b="0" lang="en-US" sz="1300" spc="-1" strike="noStrike">
              <a:solidFill>
                <a:srgbClr val="000000"/>
              </a:solidFill>
              <a:latin typeface="Arial"/>
            </a:endParaRPr>
          </a:p>
          <a:p>
            <a:pPr marL="457200" indent="-311040">
              <a:lnSpc>
                <a:spcPct val="100000"/>
              </a:lnSpc>
              <a:buClr>
                <a:srgbClr val="695d46"/>
              </a:buClr>
              <a:buFont typeface="Open Sans"/>
              <a:buChar char="➔"/>
              <a:tabLst>
                <a:tab algn="l" pos="0"/>
              </a:tabLst>
            </a:pPr>
            <a:r>
              <a:rPr b="1" i="1" lang="en" sz="1300" spc="-1" strike="noStrike">
                <a:solidFill>
                  <a:srgbClr val="695d46"/>
                </a:solidFill>
                <a:latin typeface="Open Sans"/>
                <a:ea typeface="Open Sans"/>
              </a:rPr>
              <a:t>Mayank Singh </a:t>
            </a:r>
            <a:endParaRPr b="0" lang="en-US" sz="1300" spc="-1" strike="noStrike">
              <a:solidFill>
                <a:srgbClr val="000000"/>
              </a:solidFill>
              <a:latin typeface="Arial"/>
            </a:endParaRPr>
          </a:p>
          <a:p>
            <a:pPr marL="457200">
              <a:lnSpc>
                <a:spcPct val="100000"/>
              </a:lnSpc>
              <a:tabLst>
                <a:tab algn="l" pos="0"/>
              </a:tabLst>
            </a:pPr>
            <a:r>
              <a:rPr b="1" i="1" lang="en" sz="1300" spc="-1" strike="noStrike">
                <a:solidFill>
                  <a:srgbClr val="695d46"/>
                </a:solidFill>
                <a:latin typeface="Open Sans"/>
                <a:ea typeface="Open Sans"/>
              </a:rPr>
              <a:t>(S20210010140)</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2" name="Google Shape;240;p44" descr=""/>
          <p:cNvPicPr/>
          <p:nvPr/>
        </p:nvPicPr>
        <p:blipFill>
          <a:blip r:embed="rId1"/>
          <a:stretch/>
        </p:blipFill>
        <p:spPr>
          <a:xfrm>
            <a:off x="152280" y="152280"/>
            <a:ext cx="6832800" cy="48384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3" name="Google Shape;245;p45" descr=""/>
          <p:cNvPicPr/>
          <p:nvPr/>
        </p:nvPicPr>
        <p:blipFill>
          <a:blip r:embed="rId1"/>
          <a:stretch/>
        </p:blipFill>
        <p:spPr>
          <a:xfrm>
            <a:off x="152280" y="152280"/>
            <a:ext cx="8838720" cy="29314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4" name="Google Shape;250;p46" descr=""/>
          <p:cNvPicPr/>
          <p:nvPr/>
        </p:nvPicPr>
        <p:blipFill>
          <a:blip r:embed="rId1"/>
          <a:stretch/>
        </p:blipFill>
        <p:spPr>
          <a:xfrm>
            <a:off x="152280" y="152280"/>
            <a:ext cx="6850080" cy="48384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5" name="Google Shape;255;p47" descr=""/>
          <p:cNvPicPr/>
          <p:nvPr/>
        </p:nvPicPr>
        <p:blipFill>
          <a:blip r:embed="rId1"/>
          <a:stretch/>
        </p:blipFill>
        <p:spPr>
          <a:xfrm>
            <a:off x="152280" y="152280"/>
            <a:ext cx="8838720" cy="34304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6" name="Google Shape;260;p48" descr=""/>
          <p:cNvPicPr/>
          <p:nvPr/>
        </p:nvPicPr>
        <p:blipFill>
          <a:blip r:embed="rId1"/>
          <a:stretch/>
        </p:blipFill>
        <p:spPr>
          <a:xfrm>
            <a:off x="152280" y="152280"/>
            <a:ext cx="8838720" cy="42278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311760" y="444960"/>
            <a:ext cx="8520120" cy="707040"/>
          </a:xfrm>
          <a:prstGeom prst="rect">
            <a:avLst/>
          </a:prstGeom>
          <a:noFill/>
          <a:ln w="0">
            <a:noFill/>
          </a:ln>
        </p:spPr>
        <p:txBody>
          <a:bodyPr lIns="91440" rIns="91440" tIns="91440" bIns="91440" anchor="t">
            <a:normAutofit/>
          </a:bodyPr>
          <a:p>
            <a:pPr indent="0">
              <a:lnSpc>
                <a:spcPct val="115000"/>
              </a:lnSpc>
              <a:spcBef>
                <a:spcPts val="1199"/>
              </a:spcBef>
              <a:buNone/>
              <a:tabLst>
                <a:tab algn="l" pos="0"/>
              </a:tabLst>
            </a:pPr>
            <a:r>
              <a:rPr b="1" lang="en" sz="2720" spc="-1" strike="noStrike">
                <a:solidFill>
                  <a:srgbClr val="212121"/>
                </a:solidFill>
                <a:highlight>
                  <a:srgbClr val="ffffff"/>
                </a:highlight>
                <a:latin typeface="Roboto"/>
                <a:ea typeface="Roboto"/>
              </a:rPr>
              <a:t>Model 1</a:t>
            </a:r>
            <a:endParaRPr b="0" lang="en-US" sz="2720" spc="-1" strike="noStrike">
              <a:solidFill>
                <a:srgbClr val="000000"/>
              </a:solidFill>
              <a:latin typeface="Arial"/>
            </a:endParaRPr>
          </a:p>
          <a:p>
            <a:pPr indent="0">
              <a:lnSpc>
                <a:spcPct val="100000"/>
              </a:lnSpc>
              <a:spcBef>
                <a:spcPts val="1199"/>
              </a:spcBef>
              <a:buNone/>
              <a:tabLst>
                <a:tab algn="l" pos="0"/>
              </a:tabLst>
            </a:pPr>
            <a:endParaRPr b="0" lang="en-US" sz="3600" spc="-1" strike="noStrike">
              <a:solidFill>
                <a:srgbClr val="000000"/>
              </a:solidFill>
              <a:latin typeface="Arial"/>
            </a:endParaRPr>
          </a:p>
        </p:txBody>
      </p:sp>
      <p:pic>
        <p:nvPicPr>
          <p:cNvPr id="298" name="Google Shape;266;p49" descr=""/>
          <p:cNvPicPr/>
          <p:nvPr/>
        </p:nvPicPr>
        <p:blipFill>
          <a:blip r:embed="rId1"/>
          <a:stretch/>
        </p:blipFill>
        <p:spPr>
          <a:xfrm>
            <a:off x="152280" y="1305000"/>
            <a:ext cx="8838720" cy="36064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9" name="Google Shape;271;p50" descr=""/>
          <p:cNvPicPr/>
          <p:nvPr/>
        </p:nvPicPr>
        <p:blipFill>
          <a:blip r:embed="rId1"/>
          <a:stretch/>
        </p:blipFill>
        <p:spPr>
          <a:xfrm>
            <a:off x="152280" y="152280"/>
            <a:ext cx="8838720" cy="38142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0" name="Google Shape;276;p51" descr=""/>
          <p:cNvPicPr/>
          <p:nvPr/>
        </p:nvPicPr>
        <p:blipFill>
          <a:blip r:embed="rId1"/>
          <a:stretch/>
        </p:blipFill>
        <p:spPr>
          <a:xfrm>
            <a:off x="152280" y="152280"/>
            <a:ext cx="8838720" cy="33962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1" name="Google Shape;281;p52" descr=""/>
          <p:cNvPicPr/>
          <p:nvPr/>
        </p:nvPicPr>
        <p:blipFill>
          <a:blip r:embed="rId1"/>
          <a:stretch/>
        </p:blipFill>
        <p:spPr>
          <a:xfrm>
            <a:off x="152280" y="152280"/>
            <a:ext cx="8838720" cy="25848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2" name="Google Shape;286;p53" descr=""/>
          <p:cNvPicPr/>
          <p:nvPr/>
        </p:nvPicPr>
        <p:blipFill>
          <a:blip r:embed="rId1"/>
          <a:stretch/>
        </p:blipFill>
        <p:spPr>
          <a:xfrm>
            <a:off x="152280" y="152280"/>
            <a:ext cx="8838720" cy="33145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259200" y="172080"/>
            <a:ext cx="8520120" cy="707040"/>
          </a:xfrm>
          <a:prstGeom prst="rect">
            <a:avLst/>
          </a:prstGeom>
          <a:noFill/>
          <a:ln w="0">
            <a:noFill/>
          </a:ln>
        </p:spPr>
        <p:txBody>
          <a:bodyPr lIns="91440" rIns="91440" tIns="91440" bIns="91440" anchor="ctr">
            <a:normAutofit fontScale="96666"/>
          </a:bodyPr>
          <a:p>
            <a:pPr indent="0" algn="ctr">
              <a:lnSpc>
                <a:spcPct val="100000"/>
              </a:lnSpc>
              <a:buNone/>
              <a:tabLst>
                <a:tab algn="l" pos="0"/>
              </a:tabLst>
            </a:pPr>
            <a:r>
              <a:rPr b="1" lang="en" sz="3600" spc="-1" strike="noStrike">
                <a:solidFill>
                  <a:schemeClr val="accent1"/>
                </a:solidFill>
                <a:latin typeface="PT Sans Narrow"/>
                <a:ea typeface="PT Sans Narrow"/>
              </a:rPr>
              <a:t>Overview</a:t>
            </a:r>
            <a:endParaRPr b="0" lang="en-US" sz="3600" spc="-1" strike="noStrike">
              <a:solidFill>
                <a:srgbClr val="000000"/>
              </a:solidFill>
              <a:latin typeface="Arial"/>
            </a:endParaRPr>
          </a:p>
        </p:txBody>
      </p:sp>
      <p:cxnSp>
        <p:nvCxnSpPr>
          <p:cNvPr id="253" name="Google Shape;133;p27"/>
          <p:cNvCxnSpPr/>
          <p:nvPr/>
        </p:nvCxnSpPr>
        <p:spPr>
          <a:xfrm>
            <a:off x="419760" y="2790000"/>
            <a:ext cx="8336520" cy="360"/>
          </a:xfrm>
          <a:prstGeom prst="straightConnector1">
            <a:avLst/>
          </a:prstGeom>
          <a:ln w="19050">
            <a:solidFill>
              <a:srgbClr val="a1e8d9"/>
            </a:solidFill>
            <a:prstDash val="dot"/>
            <a:round/>
          </a:ln>
        </p:spPr>
      </p:cxnSp>
      <p:grpSp>
        <p:nvGrpSpPr>
          <p:cNvPr id="254" name="Google Shape;134;p27"/>
          <p:cNvGrpSpPr/>
          <p:nvPr/>
        </p:nvGrpSpPr>
        <p:grpSpPr>
          <a:xfrm>
            <a:off x="648720" y="1581120"/>
            <a:ext cx="195840" cy="1306440"/>
            <a:chOff x="648720" y="1581120"/>
            <a:chExt cx="195840" cy="1306440"/>
          </a:xfrm>
        </p:grpSpPr>
        <p:sp>
          <p:nvSpPr>
            <p:cNvPr id="255" name="Google Shape;135;p27"/>
            <p:cNvSpPr/>
            <p:nvPr/>
          </p:nvSpPr>
          <p:spPr>
            <a:xfrm>
              <a:off x="648720" y="2692080"/>
              <a:ext cx="195840" cy="195480"/>
            </a:xfrm>
            <a:prstGeom prst="ellipse">
              <a:avLst/>
            </a:prstGeom>
            <a:solidFill>
              <a:schemeClr val="dk1"/>
            </a:solidFill>
            <a:ln w="0">
              <a:noFill/>
            </a:ln>
          </p:spPr>
          <p:style>
            <a:lnRef idx="0"/>
            <a:fillRef idx="0"/>
            <a:effectRef idx="0"/>
            <a:fontRef idx="minor"/>
          </p:style>
          <p:txBody>
            <a:bodyPr tIns="69120" bIns="69120" anchor="ctr">
              <a:noAutofit/>
            </a:bodyPr>
            <a:p>
              <a:pPr>
                <a:lnSpc>
                  <a:spcPct val="100000"/>
                </a:lnSpc>
                <a:tabLst>
                  <a:tab algn="l" pos="0"/>
                </a:tabLst>
              </a:pPr>
              <a:endParaRPr b="0" lang="en-US" sz="1400" spc="-1" strike="noStrike">
                <a:solidFill>
                  <a:srgbClr val="000000"/>
                </a:solidFill>
                <a:latin typeface="Arial"/>
              </a:endParaRPr>
            </a:p>
          </p:txBody>
        </p:sp>
        <p:cxnSp>
          <p:nvCxnSpPr>
            <p:cNvPr id="256" name="Google Shape;136;p27"/>
            <p:cNvCxnSpPr>
              <a:stCxn id="255" idx="0"/>
            </p:cNvCxnSpPr>
            <p:nvPr/>
          </p:nvCxnSpPr>
          <p:spPr>
            <a:xfrm flipV="1">
              <a:off x="746640" y="1581120"/>
              <a:ext cx="360" cy="1111320"/>
            </a:xfrm>
            <a:prstGeom prst="straightConnector1">
              <a:avLst/>
            </a:prstGeom>
            <a:ln w="19050">
              <a:solidFill>
                <a:srgbClr val="009668"/>
              </a:solidFill>
              <a:round/>
              <a:tailEnd len="med" type="oval" w="med"/>
            </a:ln>
          </p:spPr>
        </p:cxnSp>
      </p:grpSp>
      <p:sp>
        <p:nvSpPr>
          <p:cNvPr id="257" name="PlaceHolder 2"/>
          <p:cNvSpPr>
            <a:spLocks noGrp="1"/>
          </p:cNvSpPr>
          <p:nvPr>
            <p:ph/>
          </p:nvPr>
        </p:nvSpPr>
        <p:spPr>
          <a:xfrm>
            <a:off x="823680" y="1299960"/>
            <a:ext cx="2661840" cy="971280"/>
          </a:xfrm>
          <a:prstGeom prst="rect">
            <a:avLst/>
          </a:prstGeom>
          <a:noFill/>
          <a:ln w="0">
            <a:noFill/>
          </a:ln>
        </p:spPr>
        <p:txBody>
          <a:bodyPr lIns="91440" rIns="91440" tIns="91440" bIns="91440" anchor="t">
            <a:normAutofit/>
          </a:bodyPr>
          <a:p>
            <a:pPr indent="0">
              <a:lnSpc>
                <a:spcPct val="115000"/>
              </a:lnSpc>
              <a:buNone/>
              <a:tabLst>
                <a:tab algn="l" pos="0"/>
              </a:tabLst>
            </a:pPr>
            <a:r>
              <a:rPr b="1" lang="en" sz="1800" spc="-1" strike="noStrike">
                <a:solidFill>
                  <a:schemeClr val="dk2"/>
                </a:solidFill>
                <a:latin typeface="Open Sans"/>
                <a:ea typeface="Open Sans"/>
              </a:rPr>
              <a:t>Introduction</a:t>
            </a:r>
            <a:endParaRPr b="0" lang="en-US" sz="1800" spc="-1" strike="noStrike">
              <a:solidFill>
                <a:srgbClr val="000000"/>
              </a:solidFill>
              <a:latin typeface="Arial"/>
            </a:endParaRPr>
          </a:p>
        </p:txBody>
      </p:sp>
      <p:grpSp>
        <p:nvGrpSpPr>
          <p:cNvPr id="258" name="Google Shape;138;p27"/>
          <p:cNvGrpSpPr/>
          <p:nvPr/>
        </p:nvGrpSpPr>
        <p:grpSpPr>
          <a:xfrm>
            <a:off x="2512800" y="2692080"/>
            <a:ext cx="195840" cy="1404720"/>
            <a:chOff x="2512800" y="2692080"/>
            <a:chExt cx="195840" cy="1404720"/>
          </a:xfrm>
        </p:grpSpPr>
        <p:cxnSp>
          <p:nvCxnSpPr>
            <p:cNvPr id="259" name="Google Shape;139;p27"/>
            <p:cNvCxnSpPr/>
            <p:nvPr/>
          </p:nvCxnSpPr>
          <p:spPr>
            <a:xfrm>
              <a:off x="2610720" y="2887920"/>
              <a:ext cx="360" cy="1209240"/>
            </a:xfrm>
            <a:prstGeom prst="straightConnector1">
              <a:avLst/>
            </a:prstGeom>
            <a:ln w="19050">
              <a:solidFill>
                <a:srgbClr val="009668"/>
              </a:solidFill>
              <a:round/>
              <a:tailEnd len="med" type="oval" w="med"/>
            </a:ln>
          </p:spPr>
        </p:cxnSp>
        <p:sp>
          <p:nvSpPr>
            <p:cNvPr id="260" name="Google Shape;140;p27"/>
            <p:cNvSpPr/>
            <p:nvPr/>
          </p:nvSpPr>
          <p:spPr>
            <a:xfrm>
              <a:off x="2512800" y="2692080"/>
              <a:ext cx="195840" cy="195480"/>
            </a:xfrm>
            <a:prstGeom prst="ellipse">
              <a:avLst/>
            </a:prstGeom>
            <a:solidFill>
              <a:schemeClr val="dk1"/>
            </a:solidFill>
            <a:ln w="0">
              <a:noFill/>
            </a:ln>
          </p:spPr>
          <p:style>
            <a:lnRef idx="0"/>
            <a:fillRef idx="0"/>
            <a:effectRef idx="0"/>
            <a:fontRef idx="minor"/>
          </p:style>
          <p:txBody>
            <a:bodyPr tIns="69120" bIns="69120" anchor="ctr">
              <a:noAutofit/>
            </a:bodyPr>
            <a:p>
              <a:pPr>
                <a:lnSpc>
                  <a:spcPct val="100000"/>
                </a:lnSpc>
                <a:tabLst>
                  <a:tab algn="l" pos="0"/>
                </a:tabLst>
              </a:pPr>
              <a:endParaRPr b="0" lang="en-US" sz="1400" spc="-1" strike="noStrike">
                <a:solidFill>
                  <a:srgbClr val="000000"/>
                </a:solidFill>
                <a:latin typeface="Arial"/>
              </a:endParaRPr>
            </a:p>
          </p:txBody>
        </p:sp>
      </p:grpSp>
      <p:sp>
        <p:nvSpPr>
          <p:cNvPr id="261" name="PlaceHolder 3"/>
          <p:cNvSpPr>
            <a:spLocks noGrp="1"/>
          </p:cNvSpPr>
          <p:nvPr>
            <p:ph/>
          </p:nvPr>
        </p:nvSpPr>
        <p:spPr>
          <a:xfrm>
            <a:off x="2693160" y="3854520"/>
            <a:ext cx="2661840" cy="971280"/>
          </a:xfrm>
          <a:prstGeom prst="rect">
            <a:avLst/>
          </a:prstGeom>
          <a:noFill/>
          <a:ln w="0">
            <a:noFill/>
          </a:ln>
        </p:spPr>
        <p:txBody>
          <a:bodyPr lIns="91440" rIns="91440" tIns="91440" bIns="91440" anchor="t">
            <a:normAutofit/>
          </a:bodyPr>
          <a:p>
            <a:pPr indent="0">
              <a:lnSpc>
                <a:spcPct val="115000"/>
              </a:lnSpc>
              <a:buNone/>
              <a:tabLst>
                <a:tab algn="l" pos="0"/>
              </a:tabLst>
            </a:pPr>
            <a:r>
              <a:rPr b="1" lang="en" sz="1800" spc="-1" strike="noStrike">
                <a:solidFill>
                  <a:schemeClr val="dk2"/>
                </a:solidFill>
                <a:latin typeface="Open Sans"/>
                <a:ea typeface="Open Sans"/>
              </a:rPr>
              <a:t>Problem statement</a:t>
            </a:r>
            <a:endParaRPr b="0" lang="en-US" sz="1800" spc="-1" strike="noStrike">
              <a:solidFill>
                <a:srgbClr val="000000"/>
              </a:solidFill>
              <a:latin typeface="Arial"/>
            </a:endParaRPr>
          </a:p>
          <a:p>
            <a:pPr indent="0">
              <a:lnSpc>
                <a:spcPct val="115000"/>
              </a:lnSpc>
              <a:spcAft>
                <a:spcPts val="1199"/>
              </a:spcAft>
              <a:buNone/>
              <a:tabLst>
                <a:tab algn="l" pos="0"/>
              </a:tabLst>
            </a:pPr>
            <a:endParaRPr b="0" lang="en-US" sz="1400" spc="-1" strike="noStrike">
              <a:solidFill>
                <a:srgbClr val="000000"/>
              </a:solidFill>
              <a:latin typeface="Arial"/>
            </a:endParaRPr>
          </a:p>
        </p:txBody>
      </p:sp>
      <p:grpSp>
        <p:nvGrpSpPr>
          <p:cNvPr id="262" name="Google Shape;142;p27"/>
          <p:cNvGrpSpPr/>
          <p:nvPr/>
        </p:nvGrpSpPr>
        <p:grpSpPr>
          <a:xfrm>
            <a:off x="4279320" y="1482840"/>
            <a:ext cx="195840" cy="1404720"/>
            <a:chOff x="4279320" y="1482840"/>
            <a:chExt cx="195840" cy="1404720"/>
          </a:xfrm>
        </p:grpSpPr>
        <p:cxnSp>
          <p:nvCxnSpPr>
            <p:cNvPr id="263" name="Google Shape;143;p27"/>
            <p:cNvCxnSpPr>
              <a:stCxn id="264" idx="0"/>
            </p:cNvCxnSpPr>
            <p:nvPr/>
          </p:nvCxnSpPr>
          <p:spPr>
            <a:xfrm flipV="1">
              <a:off x="4377240" y="1482840"/>
              <a:ext cx="360" cy="1209600"/>
            </a:xfrm>
            <a:prstGeom prst="straightConnector1">
              <a:avLst/>
            </a:prstGeom>
            <a:ln w="19050">
              <a:solidFill>
                <a:srgbClr val="009668"/>
              </a:solidFill>
              <a:round/>
              <a:tailEnd len="med" type="oval" w="med"/>
            </a:ln>
          </p:spPr>
        </p:cxnSp>
        <p:sp>
          <p:nvSpPr>
            <p:cNvPr id="264" name="Google Shape;144;p27"/>
            <p:cNvSpPr/>
            <p:nvPr/>
          </p:nvSpPr>
          <p:spPr>
            <a:xfrm>
              <a:off x="4279320" y="2692080"/>
              <a:ext cx="195840" cy="195480"/>
            </a:xfrm>
            <a:prstGeom prst="ellipse">
              <a:avLst/>
            </a:prstGeom>
            <a:solidFill>
              <a:schemeClr val="dk1"/>
            </a:solidFill>
            <a:ln w="0">
              <a:noFill/>
            </a:ln>
          </p:spPr>
          <p:style>
            <a:lnRef idx="0"/>
            <a:fillRef idx="0"/>
            <a:effectRef idx="0"/>
            <a:fontRef idx="minor"/>
          </p:style>
          <p:txBody>
            <a:bodyPr tIns="69120" bIns="69120" anchor="ctr">
              <a:noAutofit/>
            </a:bodyPr>
            <a:p>
              <a:pPr>
                <a:lnSpc>
                  <a:spcPct val="100000"/>
                </a:lnSpc>
                <a:tabLst>
                  <a:tab algn="l" pos="0"/>
                </a:tabLst>
              </a:pPr>
              <a:endParaRPr b="0" lang="en-US" sz="1400" spc="-1" strike="noStrike">
                <a:solidFill>
                  <a:srgbClr val="000000"/>
                </a:solidFill>
                <a:latin typeface="Arial"/>
              </a:endParaRPr>
            </a:p>
          </p:txBody>
        </p:sp>
      </p:grpSp>
      <p:sp>
        <p:nvSpPr>
          <p:cNvPr id="265" name="PlaceHolder 4"/>
          <p:cNvSpPr>
            <a:spLocks noGrp="1"/>
          </p:cNvSpPr>
          <p:nvPr>
            <p:ph/>
          </p:nvPr>
        </p:nvSpPr>
        <p:spPr>
          <a:xfrm>
            <a:off x="4433400" y="1273680"/>
            <a:ext cx="3382560" cy="971280"/>
          </a:xfrm>
          <a:prstGeom prst="rect">
            <a:avLst/>
          </a:prstGeom>
          <a:noFill/>
          <a:ln w="0">
            <a:noFill/>
          </a:ln>
        </p:spPr>
        <p:txBody>
          <a:bodyPr lIns="91440" rIns="91440" tIns="91440" bIns="91440" anchor="t">
            <a:normAutofit/>
          </a:bodyPr>
          <a:p>
            <a:pPr indent="0">
              <a:lnSpc>
                <a:spcPct val="115000"/>
              </a:lnSpc>
              <a:buNone/>
              <a:tabLst>
                <a:tab algn="l" pos="0"/>
              </a:tabLst>
            </a:pPr>
            <a:r>
              <a:rPr b="1" lang="en" sz="1800" spc="-1" strike="noStrike">
                <a:solidFill>
                  <a:schemeClr val="dk2"/>
                </a:solidFill>
                <a:latin typeface="Open Sans"/>
                <a:ea typeface="Open Sans"/>
              </a:rPr>
              <a:t>Code Implementation</a:t>
            </a:r>
            <a:endParaRPr b="0" lang="en-US" sz="1800" spc="-1" strike="noStrike">
              <a:solidFill>
                <a:srgbClr val="000000"/>
              </a:solidFill>
              <a:latin typeface="Arial"/>
            </a:endParaRPr>
          </a:p>
          <a:p>
            <a:pPr indent="0">
              <a:lnSpc>
                <a:spcPct val="115000"/>
              </a:lnSpc>
              <a:spcAft>
                <a:spcPts val="1199"/>
              </a:spcAft>
              <a:buNone/>
              <a:tabLst>
                <a:tab algn="l" pos="0"/>
              </a:tabLst>
            </a:pPr>
            <a:endParaRPr b="0" lang="en-US" sz="1800" spc="-1" strike="noStrike">
              <a:solidFill>
                <a:srgbClr val="000000"/>
              </a:solidFill>
              <a:latin typeface="Arial"/>
            </a:endParaRPr>
          </a:p>
        </p:txBody>
      </p:sp>
      <p:grpSp>
        <p:nvGrpSpPr>
          <p:cNvPr id="266" name="Google Shape;146;p27"/>
          <p:cNvGrpSpPr/>
          <p:nvPr/>
        </p:nvGrpSpPr>
        <p:grpSpPr>
          <a:xfrm>
            <a:off x="6045480" y="2692080"/>
            <a:ext cx="195840" cy="1404720"/>
            <a:chOff x="6045480" y="2692080"/>
            <a:chExt cx="195840" cy="1404720"/>
          </a:xfrm>
        </p:grpSpPr>
        <p:cxnSp>
          <p:nvCxnSpPr>
            <p:cNvPr id="267" name="Google Shape;147;p27"/>
            <p:cNvCxnSpPr/>
            <p:nvPr/>
          </p:nvCxnSpPr>
          <p:spPr>
            <a:xfrm>
              <a:off x="6143400" y="2887920"/>
              <a:ext cx="360" cy="1209240"/>
            </a:xfrm>
            <a:prstGeom prst="straightConnector1">
              <a:avLst/>
            </a:prstGeom>
            <a:ln w="19050">
              <a:solidFill>
                <a:srgbClr val="009668"/>
              </a:solidFill>
              <a:round/>
              <a:tailEnd len="med" type="oval" w="med"/>
            </a:ln>
          </p:spPr>
        </p:cxnSp>
        <p:sp>
          <p:nvSpPr>
            <p:cNvPr id="268" name="Google Shape;148;p27"/>
            <p:cNvSpPr/>
            <p:nvPr/>
          </p:nvSpPr>
          <p:spPr>
            <a:xfrm>
              <a:off x="6045480" y="2692080"/>
              <a:ext cx="195840" cy="195480"/>
            </a:xfrm>
            <a:prstGeom prst="ellipse">
              <a:avLst/>
            </a:prstGeom>
            <a:solidFill>
              <a:schemeClr val="dk1"/>
            </a:solidFill>
            <a:ln w="0">
              <a:noFill/>
            </a:ln>
          </p:spPr>
          <p:style>
            <a:lnRef idx="0"/>
            <a:fillRef idx="0"/>
            <a:effectRef idx="0"/>
            <a:fontRef idx="minor"/>
          </p:style>
          <p:txBody>
            <a:bodyPr tIns="69120" bIns="69120" anchor="ctr">
              <a:noAutofit/>
            </a:bodyPr>
            <a:p>
              <a:pPr>
                <a:lnSpc>
                  <a:spcPct val="100000"/>
                </a:lnSpc>
                <a:tabLst>
                  <a:tab algn="l" pos="0"/>
                </a:tabLst>
              </a:pPr>
              <a:endParaRPr b="0" lang="en-US" sz="1400" spc="-1" strike="noStrike">
                <a:solidFill>
                  <a:srgbClr val="000000"/>
                </a:solidFill>
                <a:latin typeface="Arial"/>
              </a:endParaRPr>
            </a:p>
          </p:txBody>
        </p:sp>
      </p:grpSp>
      <p:sp>
        <p:nvSpPr>
          <p:cNvPr id="269" name="PlaceHolder 5"/>
          <p:cNvSpPr>
            <a:spLocks noGrp="1"/>
          </p:cNvSpPr>
          <p:nvPr>
            <p:ph/>
          </p:nvPr>
        </p:nvSpPr>
        <p:spPr>
          <a:xfrm>
            <a:off x="6225840" y="3854520"/>
            <a:ext cx="2661840" cy="971280"/>
          </a:xfrm>
          <a:prstGeom prst="rect">
            <a:avLst/>
          </a:prstGeom>
          <a:noFill/>
          <a:ln w="0">
            <a:noFill/>
          </a:ln>
        </p:spPr>
        <p:txBody>
          <a:bodyPr lIns="91440" rIns="91440" tIns="91440" bIns="91440" anchor="t">
            <a:normAutofit/>
          </a:bodyPr>
          <a:p>
            <a:pPr indent="0">
              <a:lnSpc>
                <a:spcPct val="115000"/>
              </a:lnSpc>
              <a:buNone/>
              <a:tabLst>
                <a:tab algn="l" pos="0"/>
              </a:tabLst>
            </a:pPr>
            <a:r>
              <a:rPr b="1" lang="en" sz="1800" spc="-1" strike="noStrike">
                <a:solidFill>
                  <a:schemeClr val="dk2"/>
                </a:solidFill>
                <a:latin typeface="Open Sans"/>
                <a:ea typeface="Open Sans"/>
              </a:rPr>
              <a:t>Conclusion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3" name="Google Shape;291;p54" descr=""/>
          <p:cNvPicPr/>
          <p:nvPr/>
        </p:nvPicPr>
        <p:blipFill>
          <a:blip r:embed="rId1"/>
          <a:stretch/>
        </p:blipFill>
        <p:spPr>
          <a:xfrm>
            <a:off x="152280" y="152280"/>
            <a:ext cx="6475320" cy="48384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4" name="Google Shape;296;p55" descr=""/>
          <p:cNvPicPr/>
          <p:nvPr/>
        </p:nvPicPr>
        <p:blipFill>
          <a:blip r:embed="rId1"/>
          <a:stretch/>
        </p:blipFill>
        <p:spPr>
          <a:xfrm>
            <a:off x="152280" y="152280"/>
            <a:ext cx="6185520" cy="48384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311760" y="444960"/>
            <a:ext cx="8520120" cy="707040"/>
          </a:xfrm>
          <a:prstGeom prst="rect">
            <a:avLst/>
          </a:prstGeom>
          <a:noFill/>
          <a:ln w="0">
            <a:noFill/>
          </a:ln>
        </p:spPr>
        <p:txBody>
          <a:bodyPr lIns="91440" rIns="91440" tIns="91440" bIns="91440" anchor="t">
            <a:normAutofit/>
          </a:bodyPr>
          <a:p>
            <a:pPr indent="0">
              <a:lnSpc>
                <a:spcPct val="115000"/>
              </a:lnSpc>
              <a:spcBef>
                <a:spcPts val="1199"/>
              </a:spcBef>
              <a:buNone/>
              <a:tabLst>
                <a:tab algn="l" pos="0"/>
              </a:tabLst>
            </a:pPr>
            <a:r>
              <a:rPr b="1" lang="en" sz="2620" spc="-1" strike="noStrike">
                <a:solidFill>
                  <a:srgbClr val="212121"/>
                </a:solidFill>
                <a:highlight>
                  <a:srgbClr val="ffffff"/>
                </a:highlight>
                <a:latin typeface="Roboto"/>
                <a:ea typeface="Roboto"/>
              </a:rPr>
              <a:t>Model 2</a:t>
            </a:r>
            <a:endParaRPr b="0" lang="en-US" sz="2620" spc="-1" strike="noStrike">
              <a:solidFill>
                <a:srgbClr val="000000"/>
              </a:solidFill>
              <a:latin typeface="Arial"/>
            </a:endParaRPr>
          </a:p>
          <a:p>
            <a:pPr indent="0">
              <a:lnSpc>
                <a:spcPct val="100000"/>
              </a:lnSpc>
              <a:spcBef>
                <a:spcPts val="1199"/>
              </a:spcBef>
              <a:buNone/>
              <a:tabLst>
                <a:tab algn="l" pos="0"/>
              </a:tabLst>
            </a:pPr>
            <a:endParaRPr b="0" lang="en-US" sz="3600" spc="-1" strike="noStrike">
              <a:solidFill>
                <a:srgbClr val="000000"/>
              </a:solidFill>
              <a:latin typeface="Arial"/>
            </a:endParaRPr>
          </a:p>
        </p:txBody>
      </p:sp>
      <p:pic>
        <p:nvPicPr>
          <p:cNvPr id="306" name="Google Shape;302;p56" descr=""/>
          <p:cNvPicPr/>
          <p:nvPr/>
        </p:nvPicPr>
        <p:blipFill>
          <a:blip r:embed="rId1"/>
          <a:stretch/>
        </p:blipFill>
        <p:spPr>
          <a:xfrm>
            <a:off x="152280" y="1305000"/>
            <a:ext cx="8738280" cy="36860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7" name="Google Shape;307;p57" descr=""/>
          <p:cNvPicPr/>
          <p:nvPr/>
        </p:nvPicPr>
        <p:blipFill>
          <a:blip r:embed="rId1"/>
          <a:stretch/>
        </p:blipFill>
        <p:spPr>
          <a:xfrm>
            <a:off x="152280" y="152280"/>
            <a:ext cx="6344280" cy="483840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8" name="Google Shape;312;p58" descr=""/>
          <p:cNvPicPr/>
          <p:nvPr/>
        </p:nvPicPr>
        <p:blipFill>
          <a:blip r:embed="rId1"/>
          <a:stretch/>
        </p:blipFill>
        <p:spPr>
          <a:xfrm>
            <a:off x="152280" y="152280"/>
            <a:ext cx="8838720" cy="15163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9" name="Google Shape;317;p59" descr=""/>
          <p:cNvPicPr/>
          <p:nvPr/>
        </p:nvPicPr>
        <p:blipFill>
          <a:blip r:embed="rId1"/>
          <a:stretch/>
        </p:blipFill>
        <p:spPr>
          <a:xfrm>
            <a:off x="152280" y="152280"/>
            <a:ext cx="8838720" cy="35506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0" name="Google Shape;322;p60" descr=""/>
          <p:cNvPicPr/>
          <p:nvPr/>
        </p:nvPicPr>
        <p:blipFill>
          <a:blip r:embed="rId1"/>
          <a:stretch/>
        </p:blipFill>
        <p:spPr>
          <a:xfrm>
            <a:off x="152280" y="152280"/>
            <a:ext cx="8838720" cy="337140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1" name="Google Shape;327;p61" descr=""/>
          <p:cNvPicPr/>
          <p:nvPr/>
        </p:nvPicPr>
        <p:blipFill>
          <a:blip r:embed="rId1"/>
          <a:stretch/>
        </p:blipFill>
        <p:spPr>
          <a:xfrm>
            <a:off x="152280" y="152280"/>
            <a:ext cx="6638400" cy="483840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2" name="Google Shape;332;p62" descr=""/>
          <p:cNvPicPr/>
          <p:nvPr/>
        </p:nvPicPr>
        <p:blipFill>
          <a:blip r:embed="rId1"/>
          <a:stretch/>
        </p:blipFill>
        <p:spPr>
          <a:xfrm>
            <a:off x="152280" y="152280"/>
            <a:ext cx="6700680" cy="483840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311760" y="444960"/>
            <a:ext cx="8520120" cy="7070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r>
              <a:rPr b="1" lang="en" sz="2260" spc="-1" strike="noStrike">
                <a:solidFill>
                  <a:srgbClr val="212121"/>
                </a:solidFill>
                <a:highlight>
                  <a:srgbClr val="ffffff"/>
                </a:highlight>
                <a:latin typeface="Roboto"/>
                <a:ea typeface="Roboto"/>
              </a:rPr>
              <a:t>Model 3</a:t>
            </a:r>
            <a:endParaRPr b="0" lang="en-US" sz="2260" spc="-1" strike="noStrike">
              <a:solidFill>
                <a:srgbClr val="000000"/>
              </a:solidFill>
              <a:latin typeface="Arial"/>
            </a:endParaRPr>
          </a:p>
          <a:p>
            <a:pPr indent="0">
              <a:lnSpc>
                <a:spcPct val="100000"/>
              </a:lnSpc>
              <a:spcBef>
                <a:spcPts val="1199"/>
              </a:spcBef>
              <a:buNone/>
              <a:tabLst>
                <a:tab algn="l" pos="0"/>
              </a:tabLst>
            </a:pPr>
            <a:endParaRPr b="0" lang="en-US" sz="3240" spc="-1" strike="noStrike">
              <a:solidFill>
                <a:srgbClr val="000000"/>
              </a:solidFill>
              <a:latin typeface="Arial"/>
            </a:endParaRPr>
          </a:p>
        </p:txBody>
      </p:sp>
      <p:pic>
        <p:nvPicPr>
          <p:cNvPr id="314" name="Google Shape;338;p63" descr=""/>
          <p:cNvPicPr/>
          <p:nvPr/>
        </p:nvPicPr>
        <p:blipFill>
          <a:blip r:embed="rId1"/>
          <a:stretch/>
        </p:blipFill>
        <p:spPr>
          <a:xfrm>
            <a:off x="152280" y="1305000"/>
            <a:ext cx="6077520" cy="3686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311760" y="189360"/>
            <a:ext cx="8520120" cy="4611240"/>
          </a:xfrm>
          <a:prstGeom prst="rect">
            <a:avLst/>
          </a:prstGeom>
          <a:noFill/>
          <a:ln w="0">
            <a:noFill/>
          </a:ln>
        </p:spPr>
        <p:txBody>
          <a:bodyPr lIns="91440" rIns="91440" tIns="91440" bIns="91440" anchor="t">
            <a:normAutofit fontScale="98333" lnSpcReduction="10000"/>
          </a:bodyPr>
          <a:p>
            <a:pPr indent="0">
              <a:lnSpc>
                <a:spcPct val="100000"/>
              </a:lnSpc>
              <a:buNone/>
              <a:tabLst>
                <a:tab algn="l" pos="0"/>
              </a:tabLst>
            </a:pPr>
            <a:r>
              <a:rPr b="1" i="1" lang="en" sz="3709" spc="-1" strike="noStrike">
                <a:solidFill>
                  <a:schemeClr val="accent1"/>
                </a:solidFill>
                <a:latin typeface="PT Sans Narrow"/>
                <a:ea typeface="PT Sans Narrow"/>
              </a:rPr>
              <a:t>Introduction</a:t>
            </a:r>
            <a:endParaRPr b="0" lang="en-US" sz="3709" spc="-1" strike="noStrike">
              <a:solidFill>
                <a:srgbClr val="000000"/>
              </a:solidFill>
              <a:latin typeface="Arial"/>
            </a:endParaRPr>
          </a:p>
          <a:p>
            <a:pPr indent="0">
              <a:lnSpc>
                <a:spcPct val="100000"/>
              </a:lnSpc>
              <a:buNone/>
              <a:tabLst>
                <a:tab algn="l" pos="0"/>
              </a:tabLst>
            </a:pPr>
            <a:endParaRPr b="0" lang="en-US" sz="3600" spc="-1" strike="noStrike">
              <a:solidFill>
                <a:srgbClr val="000000"/>
              </a:solidFill>
              <a:latin typeface="Arial"/>
            </a:endParaRPr>
          </a:p>
          <a:p>
            <a:pPr marL="457200" indent="-334440">
              <a:lnSpc>
                <a:spcPct val="140000"/>
              </a:lnSpc>
              <a:buClr>
                <a:srgbClr val="ef6c00"/>
              </a:buClr>
              <a:buFont typeface="PT Sans Narrow"/>
              <a:buChar char="➢"/>
              <a:tabLst>
                <a:tab algn="l" pos="0"/>
              </a:tabLst>
            </a:pPr>
            <a:r>
              <a:rPr b="0" i="1" lang="en" sz="1850" spc="-1" strike="noStrike">
                <a:solidFill>
                  <a:srgbClr val="0097b2"/>
                </a:solidFill>
                <a:latin typeface="Archivo Black"/>
                <a:ea typeface="Archivo Black"/>
              </a:rPr>
              <a:t>Pneumonia is a lung infection that can be caused by bacteria,                viruses, or fungi. </a:t>
            </a:r>
            <a:endParaRPr b="0" lang="en-US" sz="1850" spc="-1" strike="noStrike">
              <a:solidFill>
                <a:srgbClr val="000000"/>
              </a:solidFill>
              <a:latin typeface="Arial"/>
            </a:endParaRPr>
          </a:p>
          <a:p>
            <a:pPr marL="457200" indent="-337320">
              <a:lnSpc>
                <a:spcPct val="140000"/>
              </a:lnSpc>
              <a:buClr>
                <a:srgbClr val="ef6c00"/>
              </a:buClr>
              <a:buFont typeface="PT Sans Narrow"/>
              <a:buChar char="➢"/>
              <a:tabLst>
                <a:tab algn="l" pos="0"/>
              </a:tabLst>
            </a:pPr>
            <a:r>
              <a:rPr b="1" i="1" lang="en" sz="1900" spc="-1" strike="noStrike">
                <a:solidFill>
                  <a:srgbClr val="0097b2"/>
                </a:solidFill>
                <a:latin typeface="Archivo Black"/>
                <a:ea typeface="Archivo Black"/>
              </a:rPr>
              <a:t>It is a serious illness that can lead to hospitalization and death,     especially in young children and the elderly.</a:t>
            </a:r>
            <a:endParaRPr b="0" lang="en-US" sz="1900" spc="-1" strike="noStrike">
              <a:solidFill>
                <a:srgbClr val="000000"/>
              </a:solidFill>
              <a:latin typeface="Arial"/>
            </a:endParaRPr>
          </a:p>
          <a:p>
            <a:pPr marL="457200" indent="-337320">
              <a:lnSpc>
                <a:spcPct val="140000"/>
              </a:lnSpc>
              <a:buClr>
                <a:srgbClr val="ef6c00"/>
              </a:buClr>
              <a:buFont typeface="PT Sans Narrow"/>
              <a:buChar char="➢"/>
              <a:tabLst>
                <a:tab algn="l" pos="0"/>
              </a:tabLst>
            </a:pPr>
            <a:r>
              <a:rPr b="1" i="1" lang="en" sz="1900" spc="-1" strike="noStrike">
                <a:solidFill>
                  <a:srgbClr val="00878e"/>
                </a:solidFill>
                <a:latin typeface="Poppins Black"/>
                <a:ea typeface="Poppins Black"/>
              </a:rPr>
              <a:t> </a:t>
            </a:r>
            <a:r>
              <a:rPr b="1" i="1" lang="en" sz="1900" spc="-1" strike="noStrike">
                <a:solidFill>
                  <a:srgbClr val="0097b2"/>
                </a:solidFill>
                <a:latin typeface="Archivo Black"/>
                <a:ea typeface="Archivo Black"/>
              </a:rPr>
              <a:t>Chest X-rays are the most common imaging modality used to diagnose pneumonia.</a:t>
            </a:r>
            <a:endParaRPr b="0" lang="en-US" sz="1900" spc="-1" strike="noStrike">
              <a:solidFill>
                <a:srgbClr val="000000"/>
              </a:solidFill>
              <a:latin typeface="Arial"/>
            </a:endParaRPr>
          </a:p>
          <a:p>
            <a:pPr marL="457200" indent="-337320">
              <a:lnSpc>
                <a:spcPct val="134000"/>
              </a:lnSpc>
              <a:buClr>
                <a:srgbClr val="ef6c00"/>
              </a:buClr>
              <a:buFont typeface="Archivo Black"/>
              <a:buChar char="➢"/>
              <a:tabLst>
                <a:tab algn="l" pos="0"/>
              </a:tabLst>
            </a:pPr>
            <a:r>
              <a:rPr b="1" i="1" lang="en" sz="1900" spc="-1" strike="noStrike">
                <a:solidFill>
                  <a:srgbClr val="0097b2"/>
                </a:solidFill>
                <a:latin typeface="Archivo Black"/>
                <a:ea typeface="Archivo Black"/>
              </a:rPr>
              <a:t>Medical image analysis can be used to develop automated systems for the detection and classification of pneumonia on chest X-rays.</a:t>
            </a:r>
            <a:endParaRPr b="0" lang="en-US" sz="1900" spc="-1" strike="noStrike">
              <a:solidFill>
                <a:srgbClr val="000000"/>
              </a:solidFill>
              <a:latin typeface="Arial"/>
            </a:endParaRPr>
          </a:p>
          <a:p>
            <a:pPr indent="0">
              <a:lnSpc>
                <a:spcPct val="140000"/>
              </a:lnSpc>
              <a:buNone/>
              <a:tabLst>
                <a:tab algn="l" pos="0"/>
              </a:tabLst>
            </a:pPr>
            <a:endParaRPr b="0" lang="en-US" sz="2900" spc="-1" strike="noStrike">
              <a:solidFill>
                <a:srgbClr val="000000"/>
              </a:solidFill>
              <a:latin typeface="Arial"/>
            </a:endParaRPr>
          </a:p>
          <a:p>
            <a:pPr indent="0" algn="ctr">
              <a:lnSpc>
                <a:spcPct val="140000"/>
              </a:lnSpc>
              <a:buNone/>
              <a:tabLst>
                <a:tab algn="l" pos="0"/>
              </a:tabLst>
            </a:pPr>
            <a:endParaRPr b="0" lang="en-US" sz="1960" spc="-1" strike="noStrike">
              <a:solidFill>
                <a:srgbClr val="000000"/>
              </a:solidFill>
              <a:latin typeface="Arial"/>
            </a:endParaRPr>
          </a:p>
          <a:p>
            <a:pPr indent="0">
              <a:lnSpc>
                <a:spcPct val="140000"/>
              </a:lnSpc>
              <a:buNone/>
              <a:tabLst>
                <a:tab algn="l" pos="0"/>
              </a:tabLst>
            </a:pPr>
            <a:endParaRPr b="0" lang="en-US" sz="2900" spc="-1" strike="noStrike">
              <a:solidFill>
                <a:srgbClr val="000000"/>
              </a:solidFill>
              <a:latin typeface="Arial"/>
            </a:endParaRPr>
          </a:p>
          <a:p>
            <a:pPr indent="0">
              <a:lnSpc>
                <a:spcPct val="115000"/>
              </a:lnSpc>
              <a:spcBef>
                <a:spcPts val="1500"/>
              </a:spcBef>
              <a:buNone/>
              <a:tabLst>
                <a:tab algn="l" pos="0"/>
              </a:tabLst>
            </a:pPr>
            <a:endParaRPr b="0" lang="en-US" sz="1200" spc="-1" strike="noStrike">
              <a:solidFill>
                <a:srgbClr val="000000"/>
              </a:solidFill>
              <a:latin typeface="Arial"/>
            </a:endParaRPr>
          </a:p>
          <a:p>
            <a:pPr indent="0">
              <a:lnSpc>
                <a:spcPct val="100000"/>
              </a:lnSpc>
              <a:buNone/>
              <a:tabLst>
                <a:tab algn="l" pos="0"/>
              </a:tabLst>
            </a:pP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5" name="Google Shape;343;p64" descr=""/>
          <p:cNvPicPr/>
          <p:nvPr/>
        </p:nvPicPr>
        <p:blipFill>
          <a:blip r:embed="rId1"/>
          <a:stretch/>
        </p:blipFill>
        <p:spPr>
          <a:xfrm>
            <a:off x="152280" y="152280"/>
            <a:ext cx="8838720" cy="176328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6" name="Google Shape;348;p65" descr=""/>
          <p:cNvPicPr/>
          <p:nvPr/>
        </p:nvPicPr>
        <p:blipFill>
          <a:blip r:embed="rId1"/>
          <a:stretch/>
        </p:blipFill>
        <p:spPr>
          <a:xfrm>
            <a:off x="152280" y="152280"/>
            <a:ext cx="8838720" cy="133092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7" name="Google Shape;353;p66" descr=""/>
          <p:cNvPicPr/>
          <p:nvPr/>
        </p:nvPicPr>
        <p:blipFill>
          <a:blip r:embed="rId1"/>
          <a:stretch/>
        </p:blipFill>
        <p:spPr>
          <a:xfrm>
            <a:off x="152280" y="152280"/>
            <a:ext cx="5100480" cy="483840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Google Shape;358;p67" descr=""/>
          <p:cNvPicPr/>
          <p:nvPr/>
        </p:nvPicPr>
        <p:blipFill>
          <a:blip r:embed="rId1"/>
          <a:stretch/>
        </p:blipFill>
        <p:spPr>
          <a:xfrm>
            <a:off x="152280" y="152280"/>
            <a:ext cx="8838720" cy="356040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9" name="Google Shape;363;p68" descr=""/>
          <p:cNvPicPr/>
          <p:nvPr/>
        </p:nvPicPr>
        <p:blipFill>
          <a:blip r:embed="rId1"/>
          <a:stretch/>
        </p:blipFill>
        <p:spPr>
          <a:xfrm>
            <a:off x="152280" y="152280"/>
            <a:ext cx="8838720" cy="329904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Google Shape;368;p69" descr=""/>
          <p:cNvPicPr/>
          <p:nvPr/>
        </p:nvPicPr>
        <p:blipFill>
          <a:blip r:embed="rId1"/>
          <a:stretch/>
        </p:blipFill>
        <p:spPr>
          <a:xfrm>
            <a:off x="152280" y="152280"/>
            <a:ext cx="6637320" cy="483840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1" name="Google Shape;373;p70" descr=""/>
          <p:cNvPicPr/>
          <p:nvPr/>
        </p:nvPicPr>
        <p:blipFill>
          <a:blip r:embed="rId1"/>
          <a:stretch/>
        </p:blipFill>
        <p:spPr>
          <a:xfrm>
            <a:off x="152280" y="152280"/>
            <a:ext cx="6546600" cy="483840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265680" y="1039680"/>
            <a:ext cx="4044960" cy="167544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4200" spc="-1" strike="noStrike">
                <a:solidFill>
                  <a:schemeClr val="accent1"/>
                </a:solidFill>
                <a:latin typeface="PT Sans Narrow"/>
                <a:ea typeface="PT Sans Narrow"/>
              </a:rPr>
              <a:t>Conclusion</a:t>
            </a:r>
            <a:endParaRPr b="0" lang="en-US" sz="4200" spc="-1" strike="noStrike">
              <a:solidFill>
                <a:srgbClr val="000000"/>
              </a:solidFill>
              <a:latin typeface="Arial"/>
            </a:endParaRPr>
          </a:p>
        </p:txBody>
      </p:sp>
      <p:sp>
        <p:nvSpPr>
          <p:cNvPr id="323" name="PlaceHolder 2"/>
          <p:cNvSpPr>
            <a:spLocks noGrp="1"/>
          </p:cNvSpPr>
          <p:nvPr>
            <p:ph/>
          </p:nvPr>
        </p:nvSpPr>
        <p:spPr>
          <a:xfrm>
            <a:off x="4685040" y="241560"/>
            <a:ext cx="4428720" cy="4664880"/>
          </a:xfrm>
          <a:prstGeom prst="rect">
            <a:avLst/>
          </a:prstGeom>
          <a:noFill/>
          <a:ln w="0">
            <a:noFill/>
          </a:ln>
        </p:spPr>
        <p:txBody>
          <a:bodyPr lIns="91440" rIns="91440" tIns="91440" bIns="91440" anchor="ctr">
            <a:normAutofit fontScale="31111" lnSpcReduction="10000"/>
          </a:bodyPr>
          <a:p>
            <a:pPr marL="457200" indent="-302760">
              <a:lnSpc>
                <a:spcPct val="115000"/>
              </a:lnSpc>
              <a:buClr>
                <a:srgbClr val="ffffff"/>
              </a:buClr>
              <a:buFont typeface="PT Sans Narrow"/>
              <a:buChar char="➢"/>
            </a:pPr>
            <a:r>
              <a:rPr b="1" lang="en" sz="3600" spc="-1" strike="noStrike">
                <a:solidFill>
                  <a:schemeClr val="lt1"/>
                </a:solidFill>
                <a:latin typeface="PT Sans Narrow"/>
                <a:ea typeface="PT Sans Narrow"/>
              </a:rPr>
              <a:t>We conducted a comprehensive analysis of a chest X-ray dataset for binary classification of pneumonia. The dataset was explored, and key insights were gained through various data visualization techniques. The distribution of classes was visualized using a pie chart, and a subset of X-ray images was displayed to gain a visual understanding of the dataset.</a:t>
            </a:r>
            <a:endParaRPr b="0" lang="en-US" sz="3600" spc="-1" strike="noStrike">
              <a:solidFill>
                <a:srgbClr val="000000"/>
              </a:solidFill>
              <a:latin typeface="Arial"/>
            </a:endParaRPr>
          </a:p>
          <a:p>
            <a:pPr marL="457200" indent="-302760">
              <a:lnSpc>
                <a:spcPct val="115000"/>
              </a:lnSpc>
              <a:buClr>
                <a:srgbClr val="ffffff"/>
              </a:buClr>
              <a:buFont typeface="PT Sans Narrow"/>
              <a:buChar char="➢"/>
            </a:pPr>
            <a:r>
              <a:rPr b="1" lang="en" sz="3600" spc="-1" strike="noStrike">
                <a:solidFill>
                  <a:schemeClr val="lt1"/>
                </a:solidFill>
                <a:latin typeface="PT Sans Narrow"/>
                <a:ea typeface="PT Sans Narrow"/>
              </a:rPr>
              <a:t>Basic image processing techniques were applied, such as converting images to grayscale, applying Gaussian blur, erosion, dilation, and edge detection. These transformations provided insights into different aspects of the images, such as structural features and areas of growth.</a:t>
            </a:r>
            <a:endParaRPr b="0" lang="en-US" sz="3600" spc="-1" strike="noStrike">
              <a:solidFill>
                <a:srgbClr val="000000"/>
              </a:solidFill>
              <a:latin typeface="Arial"/>
            </a:endParaRPr>
          </a:p>
          <a:p>
            <a:pPr marL="457200" indent="-302760">
              <a:lnSpc>
                <a:spcPct val="115000"/>
              </a:lnSpc>
              <a:buClr>
                <a:srgbClr val="ffffff"/>
              </a:buClr>
              <a:buFont typeface="PT Sans Narrow"/>
              <a:buChar char="➢"/>
            </a:pPr>
            <a:r>
              <a:rPr b="1" lang="en" sz="3600" spc="-1" strike="noStrike">
                <a:solidFill>
                  <a:schemeClr val="lt1"/>
                </a:solidFill>
                <a:latin typeface="PT Sans Narrow"/>
                <a:ea typeface="PT Sans Narrow"/>
              </a:rPr>
              <a:t>Data generators were set up for training and validation, and three different models were implemented: Model 1 (a simple neural network), Model 2 (a convolutional neural network), and Model 3 (a more complex CNN with ResNet Blocks).</a:t>
            </a:r>
            <a:endParaRPr b="0" lang="en-US" sz="3600" spc="-1" strike="noStrike">
              <a:solidFill>
                <a:srgbClr val="000000"/>
              </a:solidFill>
              <a:latin typeface="Arial"/>
            </a:endParaRPr>
          </a:p>
          <a:p>
            <a:pPr marL="457200" indent="-302760">
              <a:lnSpc>
                <a:spcPct val="115000"/>
              </a:lnSpc>
              <a:buClr>
                <a:srgbClr val="ffffff"/>
              </a:buClr>
              <a:buFont typeface="PT Sans Narrow"/>
              <a:buChar char="➢"/>
            </a:pPr>
            <a:r>
              <a:rPr b="1" lang="en" sz="3600" spc="-1" strike="noStrike">
                <a:solidFill>
                  <a:schemeClr val="lt1"/>
                </a:solidFill>
                <a:latin typeface="PT Sans Narrow"/>
                <a:ea typeface="PT Sans Narrow"/>
              </a:rPr>
              <a:t>The models were trained and evaluated, and their performances were visualized using Matplotlib. The accuracy and loss plots over epochs provided insights into the training process and the generalization of each model.</a:t>
            </a:r>
            <a:endParaRPr b="0" lang="en-US" sz="3600" spc="-1" strike="noStrike">
              <a:solidFill>
                <a:srgbClr val="000000"/>
              </a:solidFill>
              <a:latin typeface="Arial"/>
            </a:endParaRPr>
          </a:p>
          <a:p>
            <a:pPr marL="457200" indent="-302760">
              <a:lnSpc>
                <a:spcPct val="115000"/>
              </a:lnSpc>
              <a:buClr>
                <a:srgbClr val="ffffff"/>
              </a:buClr>
              <a:buFont typeface="PT Sans Narrow"/>
              <a:buChar char="➢"/>
            </a:pPr>
            <a:r>
              <a:rPr b="1" lang="en" sz="3600" spc="-1" strike="noStrike">
                <a:solidFill>
                  <a:schemeClr val="lt1"/>
                </a:solidFill>
                <a:latin typeface="PT Sans Narrow"/>
                <a:ea typeface="PT Sans Narrow"/>
              </a:rPr>
              <a:t>In summary, this notebook covered data exploration, image processing, model implementation, and evaluation. The analysis and visualizations serve as a foundation for further fine-tuning of models and understanding their effectiveness in classifying chest X-ray images for pneumonia detection.</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85320" y="1272960"/>
            <a:ext cx="8520120" cy="1537920"/>
          </a:xfrm>
          <a:prstGeom prst="rect">
            <a:avLst/>
          </a:prstGeom>
          <a:noFill/>
          <a:ln w="0">
            <a:noFill/>
          </a:ln>
        </p:spPr>
        <p:txBody>
          <a:bodyPr lIns="91440" rIns="91440" tIns="91440" bIns="91440" anchor="ctr">
            <a:normAutofit/>
          </a:bodyPr>
          <a:p>
            <a:pPr marL="457200" indent="0" algn="ctr">
              <a:lnSpc>
                <a:spcPct val="100000"/>
              </a:lnSpc>
              <a:buNone/>
              <a:tabLst>
                <a:tab algn="l" pos="0"/>
              </a:tabLst>
            </a:pPr>
            <a:r>
              <a:rPr b="1" i="1" lang="en" sz="4400" spc="-1" strike="noStrike">
                <a:solidFill>
                  <a:schemeClr val="accent1"/>
                </a:solidFill>
                <a:highlight>
                  <a:srgbClr val="ffffff"/>
                </a:highlight>
                <a:latin typeface="PT Sans Narrow"/>
                <a:ea typeface="PT Sans Narrow"/>
              </a:rPr>
              <a:t>Thank You</a:t>
            </a:r>
            <a:r>
              <a:rPr b="1" i="1" lang="en" sz="4400" spc="-1" strike="noStrike">
                <a:solidFill>
                  <a:srgbClr val="6aa84f"/>
                </a:solidFill>
                <a:highlight>
                  <a:srgbClr val="ffffff"/>
                </a:highlight>
                <a:latin typeface="PT Sans Narrow"/>
                <a:ea typeface="PT Sans Narrow"/>
              </a:rPr>
              <a:t>	</a:t>
            </a:r>
            <a:endParaRPr b="0" lang="en-US" sz="4400" spc="-1" strike="noStrike">
              <a:solidFill>
                <a:srgbClr val="000000"/>
              </a:solidFill>
              <a:latin typeface="Arial"/>
            </a:endParaRPr>
          </a:p>
        </p:txBody>
      </p:sp>
      <p:sp>
        <p:nvSpPr>
          <p:cNvPr id="325" name="PlaceHolder 2"/>
          <p:cNvSpPr>
            <a:spLocks noGrp="1"/>
          </p:cNvSpPr>
          <p:nvPr>
            <p:ph/>
          </p:nvPr>
        </p:nvSpPr>
        <p:spPr>
          <a:xfrm>
            <a:off x="311760" y="2995560"/>
            <a:ext cx="8520120" cy="1071360"/>
          </a:xfrm>
          <a:prstGeom prst="rect">
            <a:avLst/>
          </a:prstGeom>
          <a:noFill/>
          <a:ln w="0">
            <a:noFill/>
          </a:ln>
        </p:spPr>
        <p:txBody>
          <a:bodyPr lIns="91440" rIns="91440" tIns="91440" bIns="91440" anchor="t">
            <a:normAutofit/>
          </a:bodyPr>
          <a:p>
            <a:pPr indent="0" algn="ctr">
              <a:lnSpc>
                <a:spcPct val="115000"/>
              </a:lnSpc>
              <a:spcAft>
                <a:spcPts val="1199"/>
              </a:spcAft>
              <a:buNone/>
              <a:tabLst>
                <a:tab algn="l" pos="0"/>
              </a:tabLst>
            </a:pPr>
            <a:r>
              <a:rPr b="0" lang="en" sz="1800" spc="-1" strike="noStrike">
                <a:solidFill>
                  <a:schemeClr val="dk2"/>
                </a:solidFill>
                <a:latin typeface="Open Sans"/>
                <a:ea typeface="Open Sans"/>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265680" y="1039680"/>
            <a:ext cx="4044960" cy="1675440"/>
          </a:xfrm>
          <a:prstGeom prst="rect">
            <a:avLst/>
          </a:prstGeom>
          <a:noFill/>
          <a:ln w="0">
            <a:noFill/>
          </a:ln>
        </p:spPr>
        <p:txBody>
          <a:bodyPr lIns="91440" rIns="91440" tIns="91440" bIns="91440" anchor="b">
            <a:normAutofit/>
          </a:bodyPr>
          <a:p>
            <a:pPr indent="0" algn="ctr">
              <a:lnSpc>
                <a:spcPct val="100000"/>
              </a:lnSpc>
              <a:buNone/>
              <a:tabLst>
                <a:tab algn="l" pos="0"/>
              </a:tabLst>
            </a:pPr>
            <a:r>
              <a:rPr b="1" i="1" lang="en" sz="3300" spc="-1" strike="noStrike">
                <a:solidFill>
                  <a:schemeClr val="accent1"/>
                </a:solidFill>
                <a:latin typeface="PT Sans Narrow"/>
                <a:ea typeface="PT Sans Narrow"/>
              </a:rPr>
              <a:t>Problem statement</a:t>
            </a:r>
            <a:endParaRPr b="0" lang="en-US" sz="3300" spc="-1" strike="noStrike">
              <a:solidFill>
                <a:srgbClr val="000000"/>
              </a:solidFill>
              <a:latin typeface="Arial"/>
            </a:endParaRPr>
          </a:p>
        </p:txBody>
      </p:sp>
      <p:sp>
        <p:nvSpPr>
          <p:cNvPr id="272" name="PlaceHolder 2"/>
          <p:cNvSpPr>
            <a:spLocks noGrp="1"/>
          </p:cNvSpPr>
          <p:nvPr>
            <p:ph/>
          </p:nvPr>
        </p:nvSpPr>
        <p:spPr>
          <a:xfrm>
            <a:off x="4674600" y="236520"/>
            <a:ext cx="4167000" cy="4827960"/>
          </a:xfrm>
          <a:prstGeom prst="rect">
            <a:avLst/>
          </a:prstGeom>
          <a:solidFill>
            <a:schemeClr val="accent3"/>
          </a:solidFill>
          <a:ln w="0">
            <a:noFill/>
          </a:ln>
        </p:spPr>
        <p:txBody>
          <a:bodyPr lIns="91440" rIns="91440" tIns="91440" bIns="91440" anchor="ctr">
            <a:normAutofit/>
          </a:bodyPr>
          <a:p>
            <a:pPr indent="0">
              <a:lnSpc>
                <a:spcPct val="115000"/>
              </a:lnSpc>
              <a:spcBef>
                <a:spcPts val="1199"/>
              </a:spcBef>
              <a:buNone/>
              <a:tabLst>
                <a:tab algn="l" pos="0"/>
              </a:tabLst>
            </a:pPr>
            <a:r>
              <a:rPr b="1" lang="en" sz="1100" spc="-1" strike="noStrike">
                <a:solidFill>
                  <a:schemeClr val="lt1"/>
                </a:solidFill>
                <a:latin typeface="PT Sans Narrow"/>
                <a:ea typeface="PT Sans Narrow"/>
              </a:rPr>
              <a:t>Develop and assess three deep learning models for classifying chest X-ray images as "Normal" or "Pneumonia." Models include a simple neural network, a convolutional neural network (CNN), and a CNN with residual connections. Key objectives:</a:t>
            </a:r>
            <a:endParaRPr b="0" lang="en-US" sz="1100" spc="-1" strike="noStrike">
              <a:solidFill>
                <a:srgbClr val="000000"/>
              </a:solidFill>
              <a:latin typeface="Arial"/>
            </a:endParaRPr>
          </a:p>
          <a:p>
            <a:pPr marL="457200" indent="-298440">
              <a:lnSpc>
                <a:spcPct val="115000"/>
              </a:lnSpc>
              <a:spcBef>
                <a:spcPts val="1199"/>
              </a:spcBef>
              <a:buClr>
                <a:srgbClr val="ffffff"/>
              </a:buClr>
              <a:buFont typeface="PT Sans Narrow"/>
              <a:buAutoNum type="arabicPeriod"/>
              <a:tabLst>
                <a:tab algn="l" pos="0"/>
              </a:tabLst>
            </a:pPr>
            <a:r>
              <a:rPr b="1" lang="en" sz="1100" spc="-1" strike="noStrike">
                <a:solidFill>
                  <a:schemeClr val="lt1"/>
                </a:solidFill>
                <a:latin typeface="PT Sans Narrow"/>
                <a:ea typeface="PT Sans Narrow"/>
              </a:rPr>
              <a:t>Model Development: Implement, compile, and train the models.</a:t>
            </a:r>
            <a:endParaRPr b="0" lang="en-US" sz="1100" spc="-1" strike="noStrike">
              <a:solidFill>
                <a:srgbClr val="000000"/>
              </a:solidFill>
              <a:latin typeface="Arial"/>
            </a:endParaRPr>
          </a:p>
          <a:p>
            <a:pPr marL="457200" indent="-298440">
              <a:lnSpc>
                <a:spcPct val="115000"/>
              </a:lnSpc>
              <a:buClr>
                <a:srgbClr val="ffffff"/>
              </a:buClr>
              <a:buFont typeface="PT Sans Narrow"/>
              <a:buAutoNum type="arabicPeriod"/>
              <a:tabLst>
                <a:tab algn="l" pos="0"/>
              </a:tabLst>
            </a:pPr>
            <a:r>
              <a:rPr b="1" lang="en" sz="1100" spc="-1" strike="noStrike">
                <a:solidFill>
                  <a:schemeClr val="lt1"/>
                </a:solidFill>
                <a:latin typeface="PT Sans Narrow"/>
                <a:ea typeface="PT Sans Narrow"/>
              </a:rPr>
              <a:t>Performance Evaluation: Compare model performance using accuracy, loss, and validation scores.</a:t>
            </a:r>
            <a:endParaRPr b="0" lang="en-US" sz="1100" spc="-1" strike="noStrike">
              <a:solidFill>
                <a:srgbClr val="000000"/>
              </a:solidFill>
              <a:latin typeface="Arial"/>
            </a:endParaRPr>
          </a:p>
          <a:p>
            <a:pPr marL="457200" indent="-298440">
              <a:lnSpc>
                <a:spcPct val="115000"/>
              </a:lnSpc>
              <a:buClr>
                <a:srgbClr val="ffffff"/>
              </a:buClr>
              <a:buFont typeface="PT Sans Narrow"/>
              <a:buAutoNum type="arabicPeriod"/>
              <a:tabLst>
                <a:tab algn="l" pos="0"/>
              </a:tabLst>
            </a:pPr>
            <a:r>
              <a:rPr b="1" lang="en" sz="1100" spc="-1" strike="noStrike">
                <a:solidFill>
                  <a:schemeClr val="lt1"/>
                </a:solidFill>
                <a:latin typeface="PT Sans Narrow"/>
                <a:ea typeface="PT Sans Narrow"/>
              </a:rPr>
              <a:t>Visual Exploration: Explore the dataset visually for insights.</a:t>
            </a:r>
            <a:endParaRPr b="0" lang="en-US" sz="1100" spc="-1" strike="noStrike">
              <a:solidFill>
                <a:srgbClr val="000000"/>
              </a:solidFill>
              <a:latin typeface="Arial"/>
            </a:endParaRPr>
          </a:p>
          <a:p>
            <a:pPr marL="457200" indent="-298440">
              <a:lnSpc>
                <a:spcPct val="115000"/>
              </a:lnSpc>
              <a:buClr>
                <a:srgbClr val="ffffff"/>
              </a:buClr>
              <a:buFont typeface="PT Sans Narrow"/>
              <a:buAutoNum type="arabicPeriod"/>
              <a:tabLst>
                <a:tab algn="l" pos="0"/>
              </a:tabLst>
            </a:pPr>
            <a:r>
              <a:rPr b="1" lang="en" sz="1100" spc="-1" strike="noStrike">
                <a:solidFill>
                  <a:schemeClr val="lt1"/>
                </a:solidFill>
                <a:latin typeface="PT Sans Narrow"/>
                <a:ea typeface="PT Sans Narrow"/>
              </a:rPr>
              <a:t>Data Augmentation: Apply image data generators for training and validation.</a:t>
            </a:r>
            <a:endParaRPr b="0" lang="en-US" sz="1100" spc="-1" strike="noStrike">
              <a:solidFill>
                <a:srgbClr val="000000"/>
              </a:solidFill>
              <a:latin typeface="Arial"/>
            </a:endParaRPr>
          </a:p>
          <a:p>
            <a:pPr marL="457200" indent="-298440">
              <a:lnSpc>
                <a:spcPct val="115000"/>
              </a:lnSpc>
              <a:buClr>
                <a:srgbClr val="ffffff"/>
              </a:buClr>
              <a:buFont typeface="PT Sans Narrow"/>
              <a:buAutoNum type="arabicPeriod"/>
              <a:tabLst>
                <a:tab algn="l" pos="0"/>
              </a:tabLst>
            </a:pPr>
            <a:r>
              <a:rPr b="1" lang="en" sz="1100" spc="-1" strike="noStrike">
                <a:solidFill>
                  <a:schemeClr val="lt1"/>
                </a:solidFill>
                <a:latin typeface="PT Sans Narrow"/>
                <a:ea typeface="PT Sans Narrow"/>
              </a:rPr>
              <a:t>Early Stopping: Implement mechanisms to prevent overfitting.</a:t>
            </a:r>
            <a:endParaRPr b="0" lang="en-US" sz="1100" spc="-1" strike="noStrike">
              <a:solidFill>
                <a:srgbClr val="000000"/>
              </a:solidFill>
              <a:latin typeface="Arial"/>
            </a:endParaRPr>
          </a:p>
          <a:p>
            <a:pPr marL="457200" indent="-298440">
              <a:lnSpc>
                <a:spcPct val="115000"/>
              </a:lnSpc>
              <a:buClr>
                <a:srgbClr val="ffffff"/>
              </a:buClr>
              <a:buFont typeface="PT Sans Narrow"/>
              <a:buAutoNum type="arabicPeriod"/>
              <a:tabLst>
                <a:tab algn="l" pos="0"/>
              </a:tabLst>
            </a:pPr>
            <a:r>
              <a:rPr b="1" lang="en" sz="1100" spc="-1" strike="noStrike">
                <a:solidFill>
                  <a:schemeClr val="lt1"/>
                </a:solidFill>
                <a:latin typeface="PT Sans Narrow"/>
                <a:ea typeface="PT Sans Narrow"/>
              </a:rPr>
              <a:t>Model Comparison: Analyze and compare model strengths and weaknesses.</a:t>
            </a:r>
            <a:endParaRPr b="0" lang="en-US" sz="1100" spc="-1" strike="noStrike">
              <a:solidFill>
                <a:srgbClr val="000000"/>
              </a:solidFill>
              <a:latin typeface="Arial"/>
            </a:endParaRPr>
          </a:p>
          <a:p>
            <a:pPr indent="0">
              <a:lnSpc>
                <a:spcPct val="115000"/>
              </a:lnSpc>
              <a:spcBef>
                <a:spcPts val="1199"/>
              </a:spcBef>
              <a:buNone/>
              <a:tabLst>
                <a:tab algn="l" pos="0"/>
              </a:tabLst>
            </a:pPr>
            <a:r>
              <a:rPr b="1" lang="en" sz="1100" spc="-1" strike="noStrike">
                <a:solidFill>
                  <a:schemeClr val="lt1"/>
                </a:solidFill>
                <a:latin typeface="PT Sans Narrow"/>
                <a:ea typeface="PT Sans Narrow"/>
              </a:rPr>
              <a:t>Expected outcomes include improved understanding of model performance and potential applications in pneumonia detection.</a:t>
            </a:r>
            <a:endParaRPr b="0" lang="en-US"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311760" y="1315440"/>
            <a:ext cx="8520120" cy="1537920"/>
          </a:xfrm>
          <a:prstGeom prst="rect">
            <a:avLst/>
          </a:prstGeom>
          <a:noFill/>
          <a:ln w="0">
            <a:noFill/>
          </a:ln>
        </p:spPr>
        <p:txBody>
          <a:bodyPr lIns="91440" rIns="91440" tIns="91440" bIns="91440" anchor="ctr">
            <a:normAutofit/>
          </a:bodyPr>
          <a:p>
            <a:pPr marL="457200" indent="0">
              <a:lnSpc>
                <a:spcPct val="100000"/>
              </a:lnSpc>
              <a:buNone/>
              <a:tabLst>
                <a:tab algn="l" pos="0"/>
              </a:tabLst>
            </a:pPr>
            <a:r>
              <a:rPr b="1" i="1" lang="en" sz="2490" spc="-1" strike="noStrike">
                <a:solidFill>
                  <a:srgbClr val="6aa84f"/>
                </a:solidFill>
                <a:highlight>
                  <a:srgbClr val="ffffff"/>
                </a:highlight>
                <a:latin typeface="PT Sans Narrow"/>
                <a:ea typeface="PT Sans Narrow"/>
              </a:rPr>
              <a:t>                                 </a:t>
            </a:r>
            <a:r>
              <a:rPr b="1" i="1" lang="en" sz="3300" spc="-1" strike="noStrike">
                <a:solidFill>
                  <a:schemeClr val="accent1"/>
                </a:solidFill>
                <a:highlight>
                  <a:srgbClr val="ffffff"/>
                </a:highlight>
                <a:latin typeface="PT Sans Narrow"/>
                <a:ea typeface="PT Sans Narrow"/>
              </a:rPr>
              <a:t>Code Implementation</a:t>
            </a:r>
            <a:endParaRPr b="0" lang="en-US" sz="3300" spc="-1" strike="noStrike">
              <a:solidFill>
                <a:srgbClr val="000000"/>
              </a:solidFill>
              <a:latin typeface="Arial"/>
            </a:endParaRPr>
          </a:p>
        </p:txBody>
      </p:sp>
      <p:sp>
        <p:nvSpPr>
          <p:cNvPr id="274" name="PlaceHolder 2"/>
          <p:cNvSpPr>
            <a:spLocks noGrp="1"/>
          </p:cNvSpPr>
          <p:nvPr>
            <p:ph/>
          </p:nvPr>
        </p:nvSpPr>
        <p:spPr>
          <a:xfrm>
            <a:off x="311760" y="2995560"/>
            <a:ext cx="8520120" cy="1071360"/>
          </a:xfrm>
          <a:prstGeom prst="rect">
            <a:avLst/>
          </a:prstGeom>
          <a:noFill/>
          <a:ln w="0">
            <a:noFill/>
          </a:ln>
        </p:spPr>
        <p:txBody>
          <a:bodyPr lIns="91440" rIns="91440" tIns="91440" bIns="91440" anchor="t">
            <a:normAutofit/>
          </a:bodyPr>
          <a:p>
            <a:pPr indent="0" algn="ctr">
              <a:lnSpc>
                <a:spcPct val="115000"/>
              </a:lnSpc>
              <a:spcAft>
                <a:spcPts val="1199"/>
              </a:spcAft>
              <a:buNone/>
              <a:tabLst>
                <a:tab algn="l" pos="0"/>
              </a:tabLst>
            </a:pPr>
            <a:r>
              <a:rPr b="0" lang="en" sz="1800" spc="-1" strike="noStrike">
                <a:solidFill>
                  <a:schemeClr val="dk2"/>
                </a:solidFill>
                <a:latin typeface="Open Sans"/>
                <a:ea typeface="Open Sans"/>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5" name="Google Shape;171;p31" descr=""/>
          <p:cNvPicPr/>
          <p:nvPr/>
        </p:nvPicPr>
        <p:blipFill>
          <a:blip r:embed="rId1"/>
          <a:stretch/>
        </p:blipFill>
        <p:spPr>
          <a:xfrm>
            <a:off x="89280" y="223920"/>
            <a:ext cx="8986680" cy="45460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Google Shape;176;p32"/>
          <p:cNvSpPr/>
          <p:nvPr/>
        </p:nvSpPr>
        <p:spPr>
          <a:xfrm>
            <a:off x="453240" y="174240"/>
            <a:ext cx="2999520" cy="39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US" sz="1400" spc="-1" strike="noStrike">
              <a:solidFill>
                <a:srgbClr val="000000"/>
              </a:solidFill>
              <a:latin typeface="Arial"/>
            </a:endParaRPr>
          </a:p>
        </p:txBody>
      </p:sp>
      <p:pic>
        <p:nvPicPr>
          <p:cNvPr id="277" name="Google Shape;177;p32" descr=""/>
          <p:cNvPicPr/>
          <p:nvPr/>
        </p:nvPicPr>
        <p:blipFill>
          <a:blip r:embed="rId1"/>
          <a:stretch/>
        </p:blipFill>
        <p:spPr>
          <a:xfrm>
            <a:off x="152280" y="726840"/>
            <a:ext cx="8838720" cy="4028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Google Shape;182;p33"/>
          <p:cNvSpPr/>
          <p:nvPr/>
        </p:nvSpPr>
        <p:spPr>
          <a:xfrm>
            <a:off x="152280" y="159840"/>
            <a:ext cx="2999520" cy="1359720"/>
          </a:xfrm>
          <a:prstGeom prst="rect">
            <a:avLst/>
          </a:prstGeom>
          <a:noFill/>
          <a:ln w="0">
            <a:noFill/>
          </a:ln>
        </p:spPr>
        <p:style>
          <a:lnRef idx="0"/>
          <a:fillRef idx="0"/>
          <a:effectRef idx="0"/>
          <a:fontRef idx="minor"/>
        </p:style>
        <p:txBody>
          <a:bodyPr tIns="91440" bIns="91440" anchor="t">
            <a:spAutoFit/>
          </a:bodyPr>
          <a:p>
            <a:pPr>
              <a:lnSpc>
                <a:spcPct val="115000"/>
              </a:lnSpc>
              <a:spcBef>
                <a:spcPts val="1199"/>
              </a:spcBef>
              <a:tabLst>
                <a:tab algn="l" pos="0"/>
              </a:tabLst>
            </a:pPr>
            <a:r>
              <a:rPr b="1" lang="en" sz="1950" spc="-1" strike="noStrike">
                <a:solidFill>
                  <a:srgbClr val="212121"/>
                </a:solidFill>
                <a:highlight>
                  <a:srgbClr val="ffffff"/>
                </a:highlight>
                <a:latin typeface="Roboto"/>
                <a:ea typeface="Roboto"/>
              </a:rPr>
              <a:t>Dataset Exploration and Categorization</a:t>
            </a:r>
            <a:endParaRPr b="0" lang="en-US" sz="1950" spc="-1" strike="noStrike">
              <a:solidFill>
                <a:srgbClr val="000000"/>
              </a:solidFill>
              <a:latin typeface="Arial"/>
            </a:endParaRPr>
          </a:p>
          <a:p>
            <a:pPr>
              <a:lnSpc>
                <a:spcPct val="115000"/>
              </a:lnSpc>
              <a:spcBef>
                <a:spcPts val="1199"/>
              </a:spcBef>
              <a:spcAft>
                <a:spcPts val="1199"/>
              </a:spcAft>
              <a:tabLst>
                <a:tab algn="l" pos="0"/>
              </a:tabLst>
            </a:pPr>
            <a:endParaRPr b="0" lang="en-US" sz="1950" spc="-1" strike="noStrike">
              <a:solidFill>
                <a:srgbClr val="000000"/>
              </a:solidFill>
              <a:latin typeface="Arial"/>
            </a:endParaRPr>
          </a:p>
        </p:txBody>
      </p:sp>
      <p:pic>
        <p:nvPicPr>
          <p:cNvPr id="279" name="Google Shape;183;p33" descr=""/>
          <p:cNvPicPr/>
          <p:nvPr/>
        </p:nvPicPr>
        <p:blipFill>
          <a:blip r:embed="rId1"/>
          <a:stretch/>
        </p:blipFill>
        <p:spPr>
          <a:xfrm>
            <a:off x="152280" y="1168920"/>
            <a:ext cx="8838720" cy="2805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2023-11-20T22:26:52Z</dcterms:modified>
  <cp:revision>1</cp:revision>
  <dc:subject/>
  <dc:title/>
</cp:coreProperties>
</file>