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70" r:id="rId5"/>
    <p:sldId id="4086" r:id="rId6"/>
    <p:sldId id="374" r:id="rId7"/>
    <p:sldId id="376" r:id="rId8"/>
    <p:sldId id="375" r:id="rId9"/>
    <p:sldId id="377" r:id="rId10"/>
    <p:sldId id="381" r:id="rId11"/>
    <p:sldId id="382" r:id="rId12"/>
    <p:sldId id="384" r:id="rId13"/>
    <p:sldId id="383" r:id="rId14"/>
    <p:sldId id="4088" r:id="rId15"/>
    <p:sldId id="4087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E8114D-1534-460D-BACB-01425C040C09}">
          <p14:sldIdLst>
            <p14:sldId id="270"/>
            <p14:sldId id="4086"/>
          </p14:sldIdLst>
        </p14:section>
        <p14:section name="TimeManager" id="{765011D6-75FD-7E48-B907-EF8BA3C533BA}">
          <p14:sldIdLst>
            <p14:sldId id="374"/>
            <p14:sldId id="376"/>
          </p14:sldIdLst>
        </p14:section>
        <p14:section name="GPS Camions" id="{B3722385-FBB2-468F-965A-7B63E17B98FE}">
          <p14:sldIdLst>
            <p14:sldId id="375"/>
            <p14:sldId id="377"/>
          </p14:sldIdLst>
        </p14:section>
        <p14:section name="Futus templates" id="{EB2FC0B3-E074-F449-84DE-94094A5CA471}">
          <p14:sldIdLst>
            <p14:sldId id="381"/>
            <p14:sldId id="382"/>
            <p14:sldId id="384"/>
            <p14:sldId id="383"/>
            <p14:sldId id="4088"/>
            <p14:sldId id="408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ome BESTEL" initials="J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757"/>
    <a:srgbClr val="FE1359"/>
    <a:srgbClr val="F7F7F7"/>
    <a:srgbClr val="FAF8F9"/>
    <a:srgbClr val="F9E5D7"/>
    <a:srgbClr val="1B1B1B"/>
    <a:srgbClr val="FAFAFA"/>
    <a:srgbClr val="2B2B2B"/>
    <a:srgbClr val="F05C6A"/>
    <a:srgbClr val="2A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61C03-896D-44B0-A1A3-8006C07DDD2C}" v="1" dt="2020-12-03T13:18:17.797"/>
    <p1510:client id="{055751A7-A9A2-4D4E-BB55-B5B3CB2AD61E}" v="203" dt="2020-12-03T09:41:02.751"/>
    <p1510:client id="{1BDF9F1D-ABDB-4E4F-847A-A58014EAB9C9}" v="65" dt="2020-12-03T13:21:03.131"/>
    <p1510:client id="{484CE53D-2B85-4887-BE58-8D5F2D52B165}" v="1081" dt="2020-12-03T13:17:37.137"/>
    <p1510:client id="{BFC7AEAE-7BB7-48F8-AD6A-EFF941453C4A}" v="434" dt="2020-12-03T09:54:25.919"/>
    <p1510:client id="{F0996178-3907-B343-8491-BE2D0F2CB6FF}" v="97" dt="2020-12-03T14:02:32.767"/>
    <p1510:client id="{F4B3F432-EB0B-43D3-AD6C-5DA06EBA1528}" v="58" dt="2020-12-02T23:44:48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5"/>
    <p:restoredTop sz="94731"/>
  </p:normalViewPr>
  <p:slideViewPr>
    <p:cSldViewPr snapToGrid="0">
      <p:cViewPr varScale="1">
        <p:scale>
          <a:sx n="154" d="100"/>
          <a:sy n="154" d="100"/>
        </p:scale>
        <p:origin x="216" y="296"/>
      </p:cViewPr>
      <p:guideLst>
        <p:guide orient="horz" pos="2137"/>
        <p:guide pos="3817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Simonian" userId="S::arthur.simonian@epitech.eu::0d001f60-39c1-4c32-ab42-3b256bfe570e" providerId="AD" clId="Web-{FA88CD53-5FA9-465E-B8E6-A4CFFD95B2D9}"/>
    <pc:docChg chg="addSld modSld modSection">
      <pc:chgData name="Arthur Simonian" userId="S::arthur.simonian@epitech.eu::0d001f60-39c1-4c32-ab42-3b256bfe570e" providerId="AD" clId="Web-{FA88CD53-5FA9-465E-B8E6-A4CFFD95B2D9}" dt="2020-11-27T15:28:04.018" v="950" actId="20577"/>
      <pc:docMkLst>
        <pc:docMk/>
      </pc:docMkLst>
      <pc:sldChg chg="addSp modSp add replId">
        <pc:chgData name="Arthur Simonian" userId="S::arthur.simonian@epitech.eu::0d001f60-39c1-4c32-ab42-3b256bfe570e" providerId="AD" clId="Web-{FA88CD53-5FA9-465E-B8E6-A4CFFD95B2D9}" dt="2020-11-27T15:27:49.252" v="937" actId="20577"/>
        <pc:sldMkLst>
          <pc:docMk/>
          <pc:sldMk cId="2016285208" sldId="379"/>
        </pc:sldMkLst>
        <pc:spChg chg="mod">
          <ac:chgData name="Arthur Simonian" userId="S::arthur.simonian@epitech.eu::0d001f60-39c1-4c32-ab42-3b256bfe570e" providerId="AD" clId="Web-{FA88CD53-5FA9-465E-B8E6-A4CFFD95B2D9}" dt="2020-11-27T15:19:57.490" v="1" actId="20577"/>
          <ac:spMkLst>
            <pc:docMk/>
            <pc:sldMk cId="2016285208" sldId="379"/>
            <ac:spMk id="2" creationId="{19228E0D-BEB4-4DAE-8608-E9EC2CD0240A}"/>
          </ac:spMkLst>
        </pc:spChg>
        <pc:spChg chg="add mod">
          <ac:chgData name="Arthur Simonian" userId="S::arthur.simonian@epitech.eu::0d001f60-39c1-4c32-ab42-3b256bfe570e" providerId="AD" clId="Web-{FA88CD53-5FA9-465E-B8E6-A4CFFD95B2D9}" dt="2020-11-27T15:27:49.252" v="937" actId="20577"/>
          <ac:spMkLst>
            <pc:docMk/>
            <pc:sldMk cId="2016285208" sldId="379"/>
            <ac:spMk id="4" creationId="{1A366350-4117-41B2-B1B2-FAE69DE78021}"/>
          </ac:spMkLst>
        </pc:spChg>
        <pc:spChg chg="mod">
          <ac:chgData name="Arthur Simonian" userId="S::arthur.simonian@epitech.eu::0d001f60-39c1-4c32-ab42-3b256bfe570e" providerId="AD" clId="Web-{FA88CD53-5FA9-465E-B8E6-A4CFFD95B2D9}" dt="2020-11-27T15:25:36.952" v="738" actId="20577"/>
          <ac:spMkLst>
            <pc:docMk/>
            <pc:sldMk cId="2016285208" sldId="379"/>
            <ac:spMk id="6" creationId="{B2CC1260-2144-4BAD-BA81-910F9B0D715C}"/>
          </ac:spMkLst>
        </pc:spChg>
      </pc:sldChg>
      <pc:sldChg chg="delSp modSp add replId">
        <pc:chgData name="Arthur Simonian" userId="S::arthur.simonian@epitech.eu::0d001f60-39c1-4c32-ab42-3b256bfe570e" providerId="AD" clId="Web-{FA88CD53-5FA9-465E-B8E6-A4CFFD95B2D9}" dt="2020-11-27T15:28:04.018" v="949" actId="20577"/>
        <pc:sldMkLst>
          <pc:docMk/>
          <pc:sldMk cId="377889041" sldId="380"/>
        </pc:sldMkLst>
        <pc:spChg chg="del">
          <ac:chgData name="Arthur Simonian" userId="S::arthur.simonian@epitech.eu::0d001f60-39c1-4c32-ab42-3b256bfe570e" providerId="AD" clId="Web-{FA88CD53-5FA9-465E-B8E6-A4CFFD95B2D9}" dt="2020-11-27T15:27:52.549" v="940"/>
          <ac:spMkLst>
            <pc:docMk/>
            <pc:sldMk cId="377889041" sldId="380"/>
            <ac:spMk id="4" creationId="{1A366350-4117-41B2-B1B2-FAE69DE78021}"/>
          </ac:spMkLst>
        </pc:spChg>
        <pc:spChg chg="mod">
          <ac:chgData name="Arthur Simonian" userId="S::arthur.simonian@epitech.eu::0d001f60-39c1-4c32-ab42-3b256bfe570e" providerId="AD" clId="Web-{FA88CD53-5FA9-465E-B8E6-A4CFFD95B2D9}" dt="2020-11-27T15:28:04.018" v="949" actId="20577"/>
          <ac:spMkLst>
            <pc:docMk/>
            <pc:sldMk cId="377889041" sldId="380"/>
            <ac:spMk id="6" creationId="{B2CC1260-2144-4BAD-BA81-910F9B0D715C}"/>
          </ac:spMkLst>
        </pc:spChg>
      </pc:sldChg>
    </pc:docChg>
  </pc:docChgLst>
  <pc:docChgLst>
    <pc:chgData name="Arthur Simonian" userId="S::arthur.simonian@epitech.eu::0d001f60-39c1-4c32-ab42-3b256bfe570e" providerId="AD" clId="Web-{484CE53D-2B85-4887-BE58-8D5F2D52B165}"/>
    <pc:docChg chg="addSld modSld sldOrd modSection">
      <pc:chgData name="Arthur Simonian" userId="S::arthur.simonian@epitech.eu::0d001f60-39c1-4c32-ab42-3b256bfe570e" providerId="AD" clId="Web-{484CE53D-2B85-4887-BE58-8D5F2D52B165}" dt="2020-12-03T13:17:37.137" v="1066" actId="20577"/>
      <pc:docMkLst>
        <pc:docMk/>
      </pc:docMkLst>
      <pc:sldChg chg="modSp">
        <pc:chgData name="Arthur Simonian" userId="S::arthur.simonian@epitech.eu::0d001f60-39c1-4c32-ab42-3b256bfe570e" providerId="AD" clId="Web-{484CE53D-2B85-4887-BE58-8D5F2D52B165}" dt="2020-12-03T13:10:08.968" v="417" actId="20577"/>
        <pc:sldMkLst>
          <pc:docMk/>
          <pc:sldMk cId="1846123965" sldId="383"/>
        </pc:sldMkLst>
        <pc:spChg chg="mod">
          <ac:chgData name="Arthur Simonian" userId="S::arthur.simonian@epitech.eu::0d001f60-39c1-4c32-ab42-3b256bfe570e" providerId="AD" clId="Web-{484CE53D-2B85-4887-BE58-8D5F2D52B165}" dt="2020-12-03T13:10:08.968" v="417" actId="20577"/>
          <ac:spMkLst>
            <pc:docMk/>
            <pc:sldMk cId="1846123965" sldId="383"/>
            <ac:spMk id="7" creationId="{00000000-0000-0000-0000-000000000000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08:46.182" v="42" actId="20577"/>
          <ac:spMkLst>
            <pc:docMk/>
            <pc:sldMk cId="1846123965" sldId="383"/>
            <ac:spMk id="15" creationId="{CB975D67-57E7-6F45-A72F-1948094FEA9F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09:30.559" v="248" actId="20577"/>
          <ac:spMkLst>
            <pc:docMk/>
            <pc:sldMk cId="1846123965" sldId="383"/>
            <ac:spMk id="16" creationId="{00000000-0000-0000-0000-000000000000}"/>
          </ac:spMkLst>
        </pc:spChg>
      </pc:sldChg>
      <pc:sldChg chg="modSp">
        <pc:chgData name="Arthur Simonian" userId="S::arthur.simonian@epitech.eu::0d001f60-39c1-4c32-ab42-3b256bfe570e" providerId="AD" clId="Web-{484CE53D-2B85-4887-BE58-8D5F2D52B165}" dt="2020-12-03T13:17:37.137" v="1065" actId="20577"/>
        <pc:sldMkLst>
          <pc:docMk/>
          <pc:sldMk cId="996635711" sldId="384"/>
        </pc:sldMkLst>
        <pc:spChg chg="mod">
          <ac:chgData name="Arthur Simonian" userId="S::arthur.simonian@epitech.eu::0d001f60-39c1-4c32-ab42-3b256bfe570e" providerId="AD" clId="Web-{484CE53D-2B85-4887-BE58-8D5F2D52B165}" dt="2020-12-03T13:17:37.137" v="1065" actId="20577"/>
          <ac:spMkLst>
            <pc:docMk/>
            <pc:sldMk cId="996635711" sldId="384"/>
            <ac:spMk id="8" creationId="{EFDCFBD0-A51E-6845-B200-4C5A296F6E18}"/>
          </ac:spMkLst>
        </pc:spChg>
      </pc:sldChg>
      <pc:sldChg chg="addSp delSp modSp add replId">
        <pc:chgData name="Arthur Simonian" userId="S::arthur.simonian@epitech.eu::0d001f60-39c1-4c32-ab42-3b256bfe570e" providerId="AD" clId="Web-{484CE53D-2B85-4887-BE58-8D5F2D52B165}" dt="2020-12-03T13:13:14.011" v="784" actId="20577"/>
        <pc:sldMkLst>
          <pc:docMk/>
          <pc:sldMk cId="1506564285" sldId="4087"/>
        </pc:sldMkLst>
        <pc:spChg chg="add del mod">
          <ac:chgData name="Arthur Simonian" userId="S::arthur.simonian@epitech.eu::0d001f60-39c1-4c32-ab42-3b256bfe570e" providerId="AD" clId="Web-{484CE53D-2B85-4887-BE58-8D5F2D52B165}" dt="2020-12-03T13:11:19.754" v="493"/>
          <ac:spMkLst>
            <pc:docMk/>
            <pc:sldMk cId="1506564285" sldId="4087"/>
            <ac:spMk id="3" creationId="{E530FED7-D4BF-4A2F-A8D2-D08E9D904833}"/>
          </ac:spMkLst>
        </pc:spChg>
        <pc:spChg chg="add">
          <ac:chgData name="Arthur Simonian" userId="S::arthur.simonian@epitech.eu::0d001f60-39c1-4c32-ab42-3b256bfe570e" providerId="AD" clId="Web-{484CE53D-2B85-4887-BE58-8D5F2D52B165}" dt="2020-12-03T13:11:17.957" v="491"/>
          <ac:spMkLst>
            <pc:docMk/>
            <pc:sldMk cId="1506564285" sldId="4087"/>
            <ac:spMk id="4" creationId="{022ACFF9-FA16-4026-9FF8-C410AEA36FB9}"/>
          </ac:spMkLst>
        </pc:spChg>
        <pc:spChg chg="add">
          <ac:chgData name="Arthur Simonian" userId="S::arthur.simonian@epitech.eu::0d001f60-39c1-4c32-ab42-3b256bfe570e" providerId="AD" clId="Web-{484CE53D-2B85-4887-BE58-8D5F2D52B165}" dt="2020-12-03T13:11:17.972" v="492"/>
          <ac:spMkLst>
            <pc:docMk/>
            <pc:sldMk cId="1506564285" sldId="4087"/>
            <ac:spMk id="5" creationId="{70800D44-BB9D-4122-A662-C899A96D9592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11:41.302" v="587" actId="20577"/>
          <ac:spMkLst>
            <pc:docMk/>
            <pc:sldMk cId="1506564285" sldId="4087"/>
            <ac:spMk id="7" creationId="{00000000-0000-0000-0000-000000000000}"/>
          </ac:spMkLst>
        </pc:spChg>
        <pc:spChg chg="del">
          <ac:chgData name="Arthur Simonian" userId="S::arthur.simonian@epitech.eu::0d001f60-39c1-4c32-ab42-3b256bfe570e" providerId="AD" clId="Web-{484CE53D-2B85-4887-BE58-8D5F2D52B165}" dt="2020-12-03T13:11:17.550" v="490"/>
          <ac:spMkLst>
            <pc:docMk/>
            <pc:sldMk cId="1506564285" sldId="4087"/>
            <ac:spMk id="12" creationId="{3753FAD9-8115-4445-A4A3-1C710B64CDB2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13:14.011" v="784" actId="20577"/>
          <ac:spMkLst>
            <pc:docMk/>
            <pc:sldMk cId="1506564285" sldId="4087"/>
            <ac:spMk id="14" creationId="{5B10B751-6135-7A42-AF83-EC971541F236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12:04.147" v="661" actId="20577"/>
          <ac:spMkLst>
            <pc:docMk/>
            <pc:sldMk cId="1506564285" sldId="4087"/>
            <ac:spMk id="15" creationId="{CB975D67-57E7-6F45-A72F-1948094FEA9F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13:07.151" v="779" actId="20577"/>
          <ac:spMkLst>
            <pc:docMk/>
            <pc:sldMk cId="1506564285" sldId="4087"/>
            <ac:spMk id="16" creationId="{00000000-0000-0000-0000-000000000000}"/>
          </ac:spMkLst>
        </pc:spChg>
        <pc:spChg chg="del">
          <ac:chgData name="Arthur Simonian" userId="S::arthur.simonian@epitech.eu::0d001f60-39c1-4c32-ab42-3b256bfe570e" providerId="AD" clId="Web-{484CE53D-2B85-4887-BE58-8D5F2D52B165}" dt="2020-12-03T13:11:17.519" v="489"/>
          <ac:spMkLst>
            <pc:docMk/>
            <pc:sldMk cId="1506564285" sldId="4087"/>
            <ac:spMk id="22" creationId="{36328267-5E33-42D2-9659-BE4C150B5EC4}"/>
          </ac:spMkLst>
        </pc:spChg>
        <pc:picChg chg="del">
          <ac:chgData name="Arthur Simonian" userId="S::arthur.simonian@epitech.eu::0d001f60-39c1-4c32-ab42-3b256bfe570e" providerId="AD" clId="Web-{484CE53D-2B85-4887-BE58-8D5F2D52B165}" dt="2020-12-03T13:11:17.504" v="488"/>
          <ac:picMkLst>
            <pc:docMk/>
            <pc:sldMk cId="1506564285" sldId="4087"/>
            <ac:picMk id="24" creationId="{4C0A3568-8047-421C-AAC6-22147AFCE65C}"/>
          </ac:picMkLst>
        </pc:picChg>
      </pc:sldChg>
      <pc:sldChg chg="delSp modSp add ord replId">
        <pc:chgData name="Arthur Simonian" userId="S::arthur.simonian@epitech.eu::0d001f60-39c1-4c32-ab42-3b256bfe570e" providerId="AD" clId="Web-{484CE53D-2B85-4887-BE58-8D5F2D52B165}" dt="2020-12-03T13:17:30.324" v="1063" actId="20577"/>
        <pc:sldMkLst>
          <pc:docMk/>
          <pc:sldMk cId="1172918748" sldId="4088"/>
        </pc:sldMkLst>
        <pc:spChg chg="mod">
          <ac:chgData name="Arthur Simonian" userId="S::arthur.simonian@epitech.eu::0d001f60-39c1-4c32-ab42-3b256bfe570e" providerId="AD" clId="Web-{484CE53D-2B85-4887-BE58-8D5F2D52B165}" dt="2020-12-03T13:10:40.470" v="462" actId="20577"/>
          <ac:spMkLst>
            <pc:docMk/>
            <pc:sldMk cId="1172918748" sldId="4088"/>
            <ac:spMk id="3" creationId="{00000000-0000-0000-0000-000000000000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10:43.079" v="485" actId="20577"/>
          <ac:spMkLst>
            <pc:docMk/>
            <pc:sldMk cId="1172918748" sldId="4088"/>
            <ac:spMk id="4" creationId="{42AF0B43-E0CC-964A-9E61-8C8DD69573F9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15:28.019" v="946" actId="20577"/>
          <ac:spMkLst>
            <pc:docMk/>
            <pc:sldMk cId="1172918748" sldId="4088"/>
            <ac:spMk id="7" creationId="{00000000-0000-0000-0000-000000000000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14:29.203" v="854" actId="20577"/>
          <ac:spMkLst>
            <pc:docMk/>
            <pc:sldMk cId="1172918748" sldId="4088"/>
            <ac:spMk id="8" creationId="{EFDCFBD0-A51E-6845-B200-4C5A296F6E18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17:30.324" v="1063" actId="20577"/>
          <ac:spMkLst>
            <pc:docMk/>
            <pc:sldMk cId="1172918748" sldId="4088"/>
            <ac:spMk id="12" creationId="{00000000-0000-0000-0000-000000000000}"/>
          </ac:spMkLst>
        </pc:spChg>
        <pc:spChg chg="mod">
          <ac:chgData name="Arthur Simonian" userId="S::arthur.simonian@epitech.eu::0d001f60-39c1-4c32-ab42-3b256bfe570e" providerId="AD" clId="Web-{484CE53D-2B85-4887-BE58-8D5F2D52B165}" dt="2020-12-03T13:17:04.760" v="1051" actId="20577"/>
          <ac:spMkLst>
            <pc:docMk/>
            <pc:sldMk cId="1172918748" sldId="4088"/>
            <ac:spMk id="16" creationId="{00000000-0000-0000-0000-000000000000}"/>
          </ac:spMkLst>
        </pc:spChg>
        <pc:picChg chg="del">
          <ac:chgData name="Arthur Simonian" userId="S::arthur.simonian@epitech.eu::0d001f60-39c1-4c32-ab42-3b256bfe570e" providerId="AD" clId="Web-{484CE53D-2B85-4887-BE58-8D5F2D52B165}" dt="2020-12-03T13:11:06.456" v="487"/>
          <ac:picMkLst>
            <pc:docMk/>
            <pc:sldMk cId="1172918748" sldId="4088"/>
            <ac:picMk id="2" creationId="{FA632CD8-DA56-4B78-806A-8431871E3499}"/>
          </ac:picMkLst>
        </pc:picChg>
      </pc:sldChg>
    </pc:docChg>
  </pc:docChgLst>
  <pc:docChgLst>
    <pc:chgData name="Guillaume Roussel" userId="S::guillaume.roussel@epitech.eu::4319752a-b0b1-4468-8355-58c3e975d791" providerId="AD" clId="Web-{6E22B4F3-3AAA-4D7C-8008-F0CFAE1D3443}"/>
    <pc:docChg chg="modSld sldOrd">
      <pc:chgData name="Guillaume Roussel" userId="S::guillaume.roussel@epitech.eu::4319752a-b0b1-4468-8355-58c3e975d791" providerId="AD" clId="Web-{6E22B4F3-3AAA-4D7C-8008-F0CFAE1D3443}" dt="2020-11-27T15:40:48.192" v="1" actId="14100"/>
      <pc:docMkLst>
        <pc:docMk/>
      </pc:docMkLst>
      <pc:sldChg chg="ord">
        <pc:chgData name="Guillaume Roussel" userId="S::guillaume.roussel@epitech.eu::4319752a-b0b1-4468-8355-58c3e975d791" providerId="AD" clId="Web-{6E22B4F3-3AAA-4D7C-8008-F0CFAE1D3443}" dt="2020-11-27T15:36:41.551" v="0"/>
        <pc:sldMkLst>
          <pc:docMk/>
          <pc:sldMk cId="1849703342" sldId="264"/>
        </pc:sldMkLst>
      </pc:sldChg>
      <pc:sldChg chg="modSp">
        <pc:chgData name="Guillaume Roussel" userId="S::guillaume.roussel@epitech.eu::4319752a-b0b1-4468-8355-58c3e975d791" providerId="AD" clId="Web-{6E22B4F3-3AAA-4D7C-8008-F0CFAE1D3443}" dt="2020-11-27T15:40:48.192" v="1" actId="14100"/>
        <pc:sldMkLst>
          <pc:docMk/>
          <pc:sldMk cId="3522518660" sldId="375"/>
        </pc:sldMkLst>
        <pc:spChg chg="mod">
          <ac:chgData name="Guillaume Roussel" userId="S::guillaume.roussel@epitech.eu::4319752a-b0b1-4468-8355-58c3e975d791" providerId="AD" clId="Web-{6E22B4F3-3AAA-4D7C-8008-F0CFAE1D3443}" dt="2020-11-27T15:40:48.192" v="1" actId="14100"/>
          <ac:spMkLst>
            <pc:docMk/>
            <pc:sldMk cId="3522518660" sldId="375"/>
            <ac:spMk id="8" creationId="{EFDCFBD0-A51E-6845-B200-4C5A296F6E18}"/>
          </ac:spMkLst>
        </pc:spChg>
      </pc:sldChg>
    </pc:docChg>
  </pc:docChgLst>
  <pc:docChgLst>
    <pc:chgData name="Guillaume Roussel" userId="S::guillaume.roussel@epitech.eu::4319752a-b0b1-4468-8355-58c3e975d791" providerId="AD" clId="Web-{33AE66E5-3957-4F81-B5FC-71609477BB4A}"/>
    <pc:docChg chg="modSld">
      <pc:chgData name="Guillaume Roussel" userId="S::guillaume.roussel@epitech.eu::4319752a-b0b1-4468-8355-58c3e975d791" providerId="AD" clId="Web-{33AE66E5-3957-4F81-B5FC-71609477BB4A}" dt="2020-11-19T14:00:28.443" v="5" actId="20577"/>
      <pc:docMkLst>
        <pc:docMk/>
      </pc:docMkLst>
      <pc:sldChg chg="modSp">
        <pc:chgData name="Guillaume Roussel" userId="S::guillaume.roussel@epitech.eu::4319752a-b0b1-4468-8355-58c3e975d791" providerId="AD" clId="Web-{33AE66E5-3957-4F81-B5FC-71609477BB4A}" dt="2020-11-19T14:00:28.443" v="4" actId="20577"/>
        <pc:sldMkLst>
          <pc:docMk/>
          <pc:sldMk cId="3522518660" sldId="375"/>
        </pc:sldMkLst>
        <pc:spChg chg="mod">
          <ac:chgData name="Guillaume Roussel" userId="S::guillaume.roussel@epitech.eu::4319752a-b0b1-4468-8355-58c3e975d791" providerId="AD" clId="Web-{33AE66E5-3957-4F81-B5FC-71609477BB4A}" dt="2020-11-19T14:00:28.443" v="4" actId="20577"/>
          <ac:spMkLst>
            <pc:docMk/>
            <pc:sldMk cId="3522518660" sldId="375"/>
            <ac:spMk id="8" creationId="{EFDCFBD0-A51E-6845-B200-4C5A296F6E18}"/>
          </ac:spMkLst>
        </pc:spChg>
        <pc:spChg chg="mod">
          <ac:chgData name="Guillaume Roussel" userId="S::guillaume.roussel@epitech.eu::4319752a-b0b1-4468-8355-58c3e975d791" providerId="AD" clId="Web-{33AE66E5-3957-4F81-B5FC-71609477BB4A}" dt="2020-11-19T13:55:08.622" v="1" actId="1076"/>
          <ac:spMkLst>
            <pc:docMk/>
            <pc:sldMk cId="3522518660" sldId="375"/>
            <ac:spMk id="13" creationId="{AC306DA3-F1D2-CE4A-ACE3-C395CA6E2845}"/>
          </ac:spMkLst>
        </pc:spChg>
      </pc:sldChg>
    </pc:docChg>
  </pc:docChgLst>
  <pc:docChgLst>
    <pc:chgData name="Lucas Boisbourdin" userId="S::lucas.boisbourdin@epitech.eu::e52decac-4d7c-424f-bfd9-eca8395dad69" providerId="AD" clId="Web-{055751A7-A9A2-4D4E-BB55-B5B3CB2AD61E}"/>
    <pc:docChg chg="addSld modSld sldOrd modSection">
      <pc:chgData name="Lucas Boisbourdin" userId="S::lucas.boisbourdin@epitech.eu::e52decac-4d7c-424f-bfd9-eca8395dad69" providerId="AD" clId="Web-{055751A7-A9A2-4D4E-BB55-B5B3CB2AD61E}" dt="2020-12-03T09:41:02.751" v="194"/>
      <pc:docMkLst>
        <pc:docMk/>
      </pc:docMkLst>
      <pc:sldChg chg="mod modShow">
        <pc:chgData name="Lucas Boisbourdin" userId="S::lucas.boisbourdin@epitech.eu::e52decac-4d7c-424f-bfd9-eca8395dad69" providerId="AD" clId="Web-{055751A7-A9A2-4D4E-BB55-B5B3CB2AD61E}" dt="2020-12-03T09:41:02.751" v="194"/>
        <pc:sldMkLst>
          <pc:docMk/>
          <pc:sldMk cId="1048750667" sldId="378"/>
        </pc:sldMkLst>
      </pc:sldChg>
      <pc:sldChg chg="addSp delSp modSp add ord replId">
        <pc:chgData name="Lucas Boisbourdin" userId="S::lucas.boisbourdin@epitech.eu::e52decac-4d7c-424f-bfd9-eca8395dad69" providerId="AD" clId="Web-{055751A7-A9A2-4D4E-BB55-B5B3CB2AD61E}" dt="2020-12-03T09:38:26.857" v="78" actId="20577"/>
        <pc:sldMkLst>
          <pc:docMk/>
          <pc:sldMk cId="1454540163" sldId="381"/>
        </pc:sldMkLst>
        <pc:spChg chg="mod">
          <ac:chgData name="Lucas Boisbourdin" userId="S::lucas.boisbourdin@epitech.eu::e52decac-4d7c-424f-bfd9-eca8395dad69" providerId="AD" clId="Web-{055751A7-A9A2-4D4E-BB55-B5B3CB2AD61E}" dt="2020-12-03T09:36:37.480" v="45" actId="1076"/>
          <ac:spMkLst>
            <pc:docMk/>
            <pc:sldMk cId="1454540163" sldId="381"/>
            <ac:spMk id="3" creationId="{00000000-0000-0000-0000-000000000000}"/>
          </ac:spMkLst>
        </pc:spChg>
        <pc:spChg chg="mod">
          <ac:chgData name="Lucas Boisbourdin" userId="S::lucas.boisbourdin@epitech.eu::e52decac-4d7c-424f-bfd9-eca8395dad69" providerId="AD" clId="Web-{055751A7-A9A2-4D4E-BB55-B5B3CB2AD61E}" dt="2020-12-03T09:36:39.948" v="46" actId="1076"/>
          <ac:spMkLst>
            <pc:docMk/>
            <pc:sldMk cId="1454540163" sldId="381"/>
            <ac:spMk id="4" creationId="{42AF0B43-E0CC-964A-9E61-8C8DD69573F9}"/>
          </ac:spMkLst>
        </pc:spChg>
        <pc:spChg chg="mod">
          <ac:chgData name="Lucas Boisbourdin" userId="S::lucas.boisbourdin@epitech.eu::e52decac-4d7c-424f-bfd9-eca8395dad69" providerId="AD" clId="Web-{055751A7-A9A2-4D4E-BB55-B5B3CB2AD61E}" dt="2020-12-03T09:37:18.902" v="55"/>
          <ac:spMkLst>
            <pc:docMk/>
            <pc:sldMk cId="1454540163" sldId="381"/>
            <ac:spMk id="7" creationId="{00000000-0000-0000-0000-000000000000}"/>
          </ac:spMkLst>
        </pc:spChg>
        <pc:spChg chg="mod">
          <ac:chgData name="Lucas Boisbourdin" userId="S::lucas.boisbourdin@epitech.eu::e52decac-4d7c-424f-bfd9-eca8395dad69" providerId="AD" clId="Web-{055751A7-A9A2-4D4E-BB55-B5B3CB2AD61E}" dt="2020-12-03T09:37:59.388" v="69" actId="20577"/>
          <ac:spMkLst>
            <pc:docMk/>
            <pc:sldMk cId="1454540163" sldId="381"/>
            <ac:spMk id="12" creationId="{00000000-0000-0000-0000-000000000000}"/>
          </ac:spMkLst>
        </pc:spChg>
        <pc:spChg chg="mod">
          <ac:chgData name="Lucas Boisbourdin" userId="S::lucas.boisbourdin@epitech.eu::e52decac-4d7c-424f-bfd9-eca8395dad69" providerId="AD" clId="Web-{055751A7-A9A2-4D4E-BB55-B5B3CB2AD61E}" dt="2020-12-03T09:38:26.857" v="78" actId="20577"/>
          <ac:spMkLst>
            <pc:docMk/>
            <pc:sldMk cId="1454540163" sldId="381"/>
            <ac:spMk id="16" creationId="{00000000-0000-0000-0000-000000000000}"/>
          </ac:spMkLst>
        </pc:spChg>
        <pc:picChg chg="add del mod">
          <ac:chgData name="Lucas Boisbourdin" userId="S::lucas.boisbourdin@epitech.eu::e52decac-4d7c-424f-bfd9-eca8395dad69" providerId="AD" clId="Web-{055751A7-A9A2-4D4E-BB55-B5B3CB2AD61E}" dt="2020-12-03T09:34:37.289" v="28"/>
          <ac:picMkLst>
            <pc:docMk/>
            <pc:sldMk cId="1454540163" sldId="381"/>
            <ac:picMk id="2" creationId="{5F077532-9D4E-4AF7-8020-66C4C9241664}"/>
          </ac:picMkLst>
        </pc:picChg>
        <pc:picChg chg="del">
          <ac:chgData name="Lucas Boisbourdin" userId="S::lucas.boisbourdin@epitech.eu::e52decac-4d7c-424f-bfd9-eca8395dad69" providerId="AD" clId="Web-{055751A7-A9A2-4D4E-BB55-B5B3CB2AD61E}" dt="2020-12-03T09:36:32.589" v="43"/>
          <ac:picMkLst>
            <pc:docMk/>
            <pc:sldMk cId="1454540163" sldId="381"/>
            <ac:picMk id="5" creationId="{3EBEFE59-5068-7E44-9EFD-339DE9BFB712}"/>
          </ac:picMkLst>
        </pc:picChg>
        <pc:picChg chg="add del mod">
          <ac:chgData name="Lucas Boisbourdin" userId="S::lucas.boisbourdin@epitech.eu::e52decac-4d7c-424f-bfd9-eca8395dad69" providerId="AD" clId="Web-{055751A7-A9A2-4D4E-BB55-B5B3CB2AD61E}" dt="2020-12-03T09:35:20.993" v="34"/>
          <ac:picMkLst>
            <pc:docMk/>
            <pc:sldMk cId="1454540163" sldId="381"/>
            <ac:picMk id="6" creationId="{DDD68A0F-B2A9-48B6-B792-0834651F5ECD}"/>
          </ac:picMkLst>
        </pc:picChg>
        <pc:picChg chg="add del mod">
          <ac:chgData name="Lucas Boisbourdin" userId="S::lucas.boisbourdin@epitech.eu::e52decac-4d7c-424f-bfd9-eca8395dad69" providerId="AD" clId="Web-{055751A7-A9A2-4D4E-BB55-B5B3CB2AD61E}" dt="2020-12-03T09:35:38.338" v="37"/>
          <ac:picMkLst>
            <pc:docMk/>
            <pc:sldMk cId="1454540163" sldId="381"/>
            <ac:picMk id="9" creationId="{09A79C8E-515A-44F4-90D5-4DFBB753C0AD}"/>
          </ac:picMkLst>
        </pc:picChg>
        <pc:picChg chg="add mod modCrop">
          <ac:chgData name="Lucas Boisbourdin" userId="S::lucas.boisbourdin@epitech.eu::e52decac-4d7c-424f-bfd9-eca8395dad69" providerId="AD" clId="Web-{055751A7-A9A2-4D4E-BB55-B5B3CB2AD61E}" dt="2020-12-03T09:36:41.636" v="47" actId="1076"/>
          <ac:picMkLst>
            <pc:docMk/>
            <pc:sldMk cId="1454540163" sldId="381"/>
            <ac:picMk id="10" creationId="{3CA7F8BB-317C-45D8-86BB-1822F96F2986}"/>
          </ac:picMkLst>
        </pc:picChg>
      </pc:sldChg>
      <pc:sldChg chg="addSp delSp modSp add ord replId">
        <pc:chgData name="Lucas Boisbourdin" userId="S::lucas.boisbourdin@epitech.eu::e52decac-4d7c-424f-bfd9-eca8395dad69" providerId="AD" clId="Web-{055751A7-A9A2-4D4E-BB55-B5B3CB2AD61E}" dt="2020-12-03T09:40:53.345" v="193" actId="1076"/>
        <pc:sldMkLst>
          <pc:docMk/>
          <pc:sldMk cId="2341422285" sldId="382"/>
        </pc:sldMkLst>
        <pc:spChg chg="del mod">
          <ac:chgData name="Lucas Boisbourdin" userId="S::lucas.boisbourdin@epitech.eu::e52decac-4d7c-424f-bfd9-eca8395dad69" providerId="AD" clId="Web-{055751A7-A9A2-4D4E-BB55-B5B3CB2AD61E}" dt="2020-12-03T09:38:51.217" v="84"/>
          <ac:spMkLst>
            <pc:docMk/>
            <pc:sldMk cId="2341422285" sldId="382"/>
            <ac:spMk id="3" creationId="{00000000-0000-0000-0000-000000000000}"/>
          </ac:spMkLst>
        </pc:spChg>
        <pc:spChg chg="del">
          <ac:chgData name="Lucas Boisbourdin" userId="S::lucas.boisbourdin@epitech.eu::e52decac-4d7c-424f-bfd9-eca8395dad69" providerId="AD" clId="Web-{055751A7-A9A2-4D4E-BB55-B5B3CB2AD61E}" dt="2020-12-03T09:38:56.639" v="86"/>
          <ac:spMkLst>
            <pc:docMk/>
            <pc:sldMk cId="2341422285" sldId="382"/>
            <ac:spMk id="4" creationId="{42AF0B43-E0CC-964A-9E61-8C8DD69573F9}"/>
          </ac:spMkLst>
        </pc:spChg>
        <pc:spChg chg="add del mod">
          <ac:chgData name="Lucas Boisbourdin" userId="S::lucas.boisbourdin@epitech.eu::e52decac-4d7c-424f-bfd9-eca8395dad69" providerId="AD" clId="Web-{055751A7-A9A2-4D4E-BB55-B5B3CB2AD61E}" dt="2020-12-03T09:38:53.827" v="85"/>
          <ac:spMkLst>
            <pc:docMk/>
            <pc:sldMk cId="2341422285" sldId="382"/>
            <ac:spMk id="6" creationId="{AB8423A7-786E-42FE-8266-E190BAE046A2}"/>
          </ac:spMkLst>
        </pc:spChg>
        <pc:spChg chg="mod">
          <ac:chgData name="Lucas Boisbourdin" userId="S::lucas.boisbourdin@epitech.eu::e52decac-4d7c-424f-bfd9-eca8395dad69" providerId="AD" clId="Web-{055751A7-A9A2-4D4E-BB55-B5B3CB2AD61E}" dt="2020-12-03T09:39:30.530" v="116" actId="20577"/>
          <ac:spMkLst>
            <pc:docMk/>
            <pc:sldMk cId="2341422285" sldId="382"/>
            <ac:spMk id="7" creationId="{00000000-0000-0000-0000-000000000000}"/>
          </ac:spMkLst>
        </pc:spChg>
        <pc:spChg chg="add mod">
          <ac:chgData name="Lucas Boisbourdin" userId="S::lucas.boisbourdin@epitech.eu::e52decac-4d7c-424f-bfd9-eca8395dad69" providerId="AD" clId="Web-{055751A7-A9A2-4D4E-BB55-B5B3CB2AD61E}" dt="2020-12-03T09:38:57.342" v="87"/>
          <ac:spMkLst>
            <pc:docMk/>
            <pc:sldMk cId="2341422285" sldId="382"/>
            <ac:spMk id="9" creationId="{821F29CE-6930-477A-BF34-C1163987D853}"/>
          </ac:spMkLst>
        </pc:spChg>
        <pc:spChg chg="add">
          <ac:chgData name="Lucas Boisbourdin" userId="S::lucas.boisbourdin@epitech.eu::e52decac-4d7c-424f-bfd9-eca8395dad69" providerId="AD" clId="Web-{055751A7-A9A2-4D4E-BB55-B5B3CB2AD61E}" dt="2020-12-03T09:38:57.358" v="88"/>
          <ac:spMkLst>
            <pc:docMk/>
            <pc:sldMk cId="2341422285" sldId="382"/>
            <ac:spMk id="10" creationId="{B1C67CFE-2303-4632-8963-9CFDABA3D1C5}"/>
          </ac:spMkLst>
        </pc:spChg>
        <pc:spChg chg="mod">
          <ac:chgData name="Lucas Boisbourdin" userId="S::lucas.boisbourdin@epitech.eu::e52decac-4d7c-424f-bfd9-eca8395dad69" providerId="AD" clId="Web-{055751A7-A9A2-4D4E-BB55-B5B3CB2AD61E}" dt="2020-12-03T09:40:03.922" v="142" actId="20577"/>
          <ac:spMkLst>
            <pc:docMk/>
            <pc:sldMk cId="2341422285" sldId="382"/>
            <ac:spMk id="15" creationId="{CB975D67-57E7-6F45-A72F-1948094FEA9F}"/>
          </ac:spMkLst>
        </pc:spChg>
        <pc:spChg chg="mod">
          <ac:chgData name="Lucas Boisbourdin" userId="S::lucas.boisbourdin@epitech.eu::e52decac-4d7c-424f-bfd9-eca8395dad69" providerId="AD" clId="Web-{055751A7-A9A2-4D4E-BB55-B5B3CB2AD61E}" dt="2020-12-03T09:40:53.345" v="193" actId="1076"/>
          <ac:spMkLst>
            <pc:docMk/>
            <pc:sldMk cId="2341422285" sldId="382"/>
            <ac:spMk id="16" creationId="{00000000-0000-0000-0000-000000000000}"/>
          </ac:spMkLst>
        </pc:spChg>
        <pc:picChg chg="del">
          <ac:chgData name="Lucas Boisbourdin" userId="S::lucas.boisbourdin@epitech.eu::e52decac-4d7c-424f-bfd9-eca8395dad69" providerId="AD" clId="Web-{055751A7-A9A2-4D4E-BB55-B5B3CB2AD61E}" dt="2020-12-03T09:38:47.389" v="80"/>
          <ac:picMkLst>
            <pc:docMk/>
            <pc:sldMk cId="2341422285" sldId="382"/>
            <ac:picMk id="5" creationId="{3EBEFE59-5068-7E44-9EFD-339DE9BFB712}"/>
          </ac:picMkLst>
        </pc:picChg>
        <pc:picChg chg="add">
          <ac:chgData name="Lucas Boisbourdin" userId="S::lucas.boisbourdin@epitech.eu::e52decac-4d7c-424f-bfd9-eca8395dad69" providerId="AD" clId="Web-{055751A7-A9A2-4D4E-BB55-B5B3CB2AD61E}" dt="2020-12-03T09:38:57.373" v="89"/>
          <ac:picMkLst>
            <pc:docMk/>
            <pc:sldMk cId="2341422285" sldId="382"/>
            <ac:picMk id="11" creationId="{55308644-5DB4-4732-91E3-4FF0EB9A581E}"/>
          </ac:picMkLst>
        </pc:picChg>
      </pc:sldChg>
    </pc:docChg>
  </pc:docChgLst>
  <pc:docChgLst>
    <pc:chgData name="Arthur Simonian" userId="S::arthur.simonian@epitech.eu::0d001f60-39c1-4c32-ab42-3b256bfe570e" providerId="AD" clId="Web-{1BDF9F1D-ABDB-4E4F-847A-A58014EAB9C9}"/>
    <pc:docChg chg="modSld">
      <pc:chgData name="Arthur Simonian" userId="S::arthur.simonian@epitech.eu::0d001f60-39c1-4c32-ab42-3b256bfe570e" providerId="AD" clId="Web-{1BDF9F1D-ABDB-4E4F-847A-A58014EAB9C9}" dt="2020-12-03T13:21:02.850" v="63" actId="20577"/>
      <pc:docMkLst>
        <pc:docMk/>
      </pc:docMkLst>
      <pc:sldChg chg="modSp">
        <pc:chgData name="Arthur Simonian" userId="S::arthur.simonian@epitech.eu::0d001f60-39c1-4c32-ab42-3b256bfe570e" providerId="AD" clId="Web-{1BDF9F1D-ABDB-4E4F-847A-A58014EAB9C9}" dt="2020-12-03T13:21:02.850" v="62" actId="20577"/>
        <pc:sldMkLst>
          <pc:docMk/>
          <pc:sldMk cId="1846123965" sldId="383"/>
        </pc:sldMkLst>
        <pc:spChg chg="mod">
          <ac:chgData name="Arthur Simonian" userId="S::arthur.simonian@epitech.eu::0d001f60-39c1-4c32-ab42-3b256bfe570e" providerId="AD" clId="Web-{1BDF9F1D-ABDB-4E4F-847A-A58014EAB9C9}" dt="2020-12-03T13:21:02.850" v="62" actId="20577"/>
          <ac:spMkLst>
            <pc:docMk/>
            <pc:sldMk cId="1846123965" sldId="383"/>
            <ac:spMk id="16" creationId="{00000000-0000-0000-0000-000000000000}"/>
          </ac:spMkLst>
        </pc:spChg>
      </pc:sldChg>
    </pc:docChg>
  </pc:docChgLst>
  <pc:docChgLst>
    <pc:chgData name="Arthur Simonian" userId="S::arthur.simonian@epitech.eu::0d001f60-39c1-4c32-ab42-3b256bfe570e" providerId="AD" clId="Web-{292D1954-D5F3-4498-9C3C-7E3BC34D9CA3}"/>
    <pc:docChg chg="modSld">
      <pc:chgData name="Arthur Simonian" userId="S::arthur.simonian@epitech.eu::0d001f60-39c1-4c32-ab42-3b256bfe570e" providerId="AD" clId="Web-{292D1954-D5F3-4498-9C3C-7E3BC34D9CA3}" dt="2020-11-27T15:29:24.440" v="129" actId="20577"/>
      <pc:docMkLst>
        <pc:docMk/>
      </pc:docMkLst>
      <pc:sldChg chg="modSp">
        <pc:chgData name="Arthur Simonian" userId="S::arthur.simonian@epitech.eu::0d001f60-39c1-4c32-ab42-3b256bfe570e" providerId="AD" clId="Web-{292D1954-D5F3-4498-9C3C-7E3BC34D9CA3}" dt="2020-11-27T15:29:24.440" v="128" actId="20577"/>
        <pc:sldMkLst>
          <pc:docMk/>
          <pc:sldMk cId="2016285208" sldId="379"/>
        </pc:sldMkLst>
        <pc:spChg chg="mod">
          <ac:chgData name="Arthur Simonian" userId="S::arthur.simonian@epitech.eu::0d001f60-39c1-4c32-ab42-3b256bfe570e" providerId="AD" clId="Web-{292D1954-D5F3-4498-9C3C-7E3BC34D9CA3}" dt="2020-11-27T15:29:24.440" v="128" actId="20577"/>
          <ac:spMkLst>
            <pc:docMk/>
            <pc:sldMk cId="2016285208" sldId="379"/>
            <ac:spMk id="6" creationId="{B2CC1260-2144-4BAD-BA81-910F9B0D715C}"/>
          </ac:spMkLst>
        </pc:spChg>
      </pc:sldChg>
    </pc:docChg>
  </pc:docChgLst>
  <pc:docChgLst>
    <pc:chgData name="Arthur Simonian" userId="S::arthur.simonian@epitech.eu::0d001f60-39c1-4c32-ab42-3b256bfe570e" providerId="AD" clId="Web-{BFC7AEAE-7BB7-48F8-AD6A-EFF941453C4A}"/>
    <pc:docChg chg="addSld delSld modSld modSection">
      <pc:chgData name="Arthur Simonian" userId="S::arthur.simonian@epitech.eu::0d001f60-39c1-4c32-ab42-3b256bfe570e" providerId="AD" clId="Web-{BFC7AEAE-7BB7-48F8-AD6A-EFF941453C4A}" dt="2020-12-03T09:54:25.919" v="428" actId="20577"/>
      <pc:docMkLst>
        <pc:docMk/>
      </pc:docMkLst>
      <pc:sldChg chg="del">
        <pc:chgData name="Arthur Simonian" userId="S::arthur.simonian@epitech.eu::0d001f60-39c1-4c32-ab42-3b256bfe570e" providerId="AD" clId="Web-{BFC7AEAE-7BB7-48F8-AD6A-EFF941453C4A}" dt="2020-12-03T09:44:46.202" v="3"/>
        <pc:sldMkLst>
          <pc:docMk/>
          <pc:sldMk cId="2016285208" sldId="379"/>
        </pc:sldMkLst>
      </pc:sldChg>
      <pc:sldChg chg="del">
        <pc:chgData name="Arthur Simonian" userId="S::arthur.simonian@epitech.eu::0d001f60-39c1-4c32-ab42-3b256bfe570e" providerId="AD" clId="Web-{BFC7AEAE-7BB7-48F8-AD6A-EFF941453C4A}" dt="2020-12-03T09:44:46.202" v="2"/>
        <pc:sldMkLst>
          <pc:docMk/>
          <pc:sldMk cId="377889041" sldId="380"/>
        </pc:sldMkLst>
      </pc:sldChg>
      <pc:sldChg chg="addSp delSp modSp add replId">
        <pc:chgData name="Arthur Simonian" userId="S::arthur.simonian@epitech.eu::0d001f60-39c1-4c32-ab42-3b256bfe570e" providerId="AD" clId="Web-{BFC7AEAE-7BB7-48F8-AD6A-EFF941453C4A}" dt="2020-12-03T09:54:24.888" v="427" actId="20577"/>
        <pc:sldMkLst>
          <pc:docMk/>
          <pc:sldMk cId="1846123965" sldId="383"/>
        </pc:sldMkLst>
        <pc:spChg chg="add del mod">
          <ac:chgData name="Arthur Simonian" userId="S::arthur.simonian@epitech.eu::0d001f60-39c1-4c32-ab42-3b256bfe570e" providerId="AD" clId="Web-{BFC7AEAE-7BB7-48F8-AD6A-EFF941453C4A}" dt="2020-12-03T09:51:34.180" v="373"/>
          <ac:spMkLst>
            <pc:docMk/>
            <pc:sldMk cId="1846123965" sldId="383"/>
            <ac:spMk id="3" creationId="{27C49CAF-8544-426F-830D-7AD88C7B4EA5}"/>
          </ac:spMkLst>
        </pc:spChg>
        <pc:spChg chg="add del">
          <ac:chgData name="Arthur Simonian" userId="S::arthur.simonian@epitech.eu::0d001f60-39c1-4c32-ab42-3b256bfe570e" providerId="AD" clId="Web-{BFC7AEAE-7BB7-48F8-AD6A-EFF941453C4A}" dt="2020-12-03T09:51:31.524" v="372"/>
          <ac:spMkLst>
            <pc:docMk/>
            <pc:sldMk cId="1846123965" sldId="383"/>
            <ac:spMk id="4" creationId="{9A5E89FA-027B-426D-AA36-67315AD23104}"/>
          </ac:spMkLst>
        </pc:spChg>
        <pc:spChg chg="add del">
          <ac:chgData name="Arthur Simonian" userId="S::arthur.simonian@epitech.eu::0d001f60-39c1-4c32-ab42-3b256bfe570e" providerId="AD" clId="Web-{BFC7AEAE-7BB7-48F8-AD6A-EFF941453C4A}" dt="2020-12-03T09:51:31.524" v="371"/>
          <ac:spMkLst>
            <pc:docMk/>
            <pc:sldMk cId="1846123965" sldId="383"/>
            <ac:spMk id="5" creationId="{2C7E1A47-B09A-40AD-B85E-72F01F4486CC}"/>
          </ac:spMkLst>
        </pc:spChg>
        <pc:spChg chg="mod">
          <ac:chgData name="Arthur Simonian" userId="S::arthur.simonian@epitech.eu::0d001f60-39c1-4c32-ab42-3b256bfe570e" providerId="AD" clId="Web-{BFC7AEAE-7BB7-48F8-AD6A-EFF941453C4A}" dt="2020-12-03T09:51:59.103" v="409" actId="20577"/>
          <ac:spMkLst>
            <pc:docMk/>
            <pc:sldMk cId="1846123965" sldId="383"/>
            <ac:spMk id="7" creationId="{00000000-0000-0000-0000-000000000000}"/>
          </ac:spMkLst>
        </pc:spChg>
        <pc:spChg chg="del">
          <ac:chgData name="Arthur Simonian" userId="S::arthur.simonian@epitech.eu::0d001f60-39c1-4c32-ab42-3b256bfe570e" providerId="AD" clId="Web-{BFC7AEAE-7BB7-48F8-AD6A-EFF941453C4A}" dt="2020-12-03T09:51:27.086" v="366"/>
          <ac:spMkLst>
            <pc:docMk/>
            <pc:sldMk cId="1846123965" sldId="383"/>
            <ac:spMk id="9" creationId="{821F29CE-6930-477A-BF34-C1163987D853}"/>
          </ac:spMkLst>
        </pc:spChg>
        <pc:spChg chg="del">
          <ac:chgData name="Arthur Simonian" userId="S::arthur.simonian@epitech.eu::0d001f60-39c1-4c32-ab42-3b256bfe570e" providerId="AD" clId="Web-{BFC7AEAE-7BB7-48F8-AD6A-EFF941453C4A}" dt="2020-12-03T09:51:24.290" v="365"/>
          <ac:spMkLst>
            <pc:docMk/>
            <pc:sldMk cId="1846123965" sldId="383"/>
            <ac:spMk id="10" creationId="{B1C67CFE-2303-4632-8963-9CFDABA3D1C5}"/>
          </ac:spMkLst>
        </pc:spChg>
        <pc:spChg chg="add mod">
          <ac:chgData name="Arthur Simonian" userId="S::arthur.simonian@epitech.eu::0d001f60-39c1-4c32-ab42-3b256bfe570e" providerId="AD" clId="Web-{BFC7AEAE-7BB7-48F8-AD6A-EFF941453C4A}" dt="2020-12-03T09:51:34.993" v="374"/>
          <ac:spMkLst>
            <pc:docMk/>
            <pc:sldMk cId="1846123965" sldId="383"/>
            <ac:spMk id="12" creationId="{3753FAD9-8115-4445-A4A3-1C710B64CDB2}"/>
          </ac:spMkLst>
        </pc:spChg>
        <pc:spChg chg="mod">
          <ac:chgData name="Arthur Simonian" userId="S::arthur.simonian@epitech.eu::0d001f60-39c1-4c32-ab42-3b256bfe570e" providerId="AD" clId="Web-{BFC7AEAE-7BB7-48F8-AD6A-EFF941453C4A}" dt="2020-12-03T09:54:18.966" v="424" actId="20577"/>
          <ac:spMkLst>
            <pc:docMk/>
            <pc:sldMk cId="1846123965" sldId="383"/>
            <ac:spMk id="15" creationId="{CB975D67-57E7-6F45-A72F-1948094FEA9F}"/>
          </ac:spMkLst>
        </pc:spChg>
        <pc:spChg chg="mod">
          <ac:chgData name="Arthur Simonian" userId="S::arthur.simonian@epitech.eu::0d001f60-39c1-4c32-ab42-3b256bfe570e" providerId="AD" clId="Web-{BFC7AEAE-7BB7-48F8-AD6A-EFF941453C4A}" dt="2020-12-03T09:54:24.888" v="427" actId="20577"/>
          <ac:spMkLst>
            <pc:docMk/>
            <pc:sldMk cId="1846123965" sldId="383"/>
            <ac:spMk id="16" creationId="{00000000-0000-0000-0000-000000000000}"/>
          </ac:spMkLst>
        </pc:spChg>
        <pc:spChg chg="add">
          <ac:chgData name="Arthur Simonian" userId="S::arthur.simonian@epitech.eu::0d001f60-39c1-4c32-ab42-3b256bfe570e" providerId="AD" clId="Web-{BFC7AEAE-7BB7-48F8-AD6A-EFF941453C4A}" dt="2020-12-03T09:51:35.009" v="375"/>
          <ac:spMkLst>
            <pc:docMk/>
            <pc:sldMk cId="1846123965" sldId="383"/>
            <ac:spMk id="22" creationId="{36328267-5E33-42D2-9659-BE4C150B5EC4}"/>
          </ac:spMkLst>
        </pc:spChg>
        <pc:picChg chg="add del">
          <ac:chgData name="Arthur Simonian" userId="S::arthur.simonian@epitech.eu::0d001f60-39c1-4c32-ab42-3b256bfe570e" providerId="AD" clId="Web-{BFC7AEAE-7BB7-48F8-AD6A-EFF941453C4A}" dt="2020-12-03T09:51:31.524" v="370"/>
          <ac:picMkLst>
            <pc:docMk/>
            <pc:sldMk cId="1846123965" sldId="383"/>
            <ac:picMk id="6" creationId="{1B9CACE2-7284-4995-9264-3E25F8454B88}"/>
          </ac:picMkLst>
        </pc:picChg>
        <pc:picChg chg="del">
          <ac:chgData name="Arthur Simonian" userId="S::arthur.simonian@epitech.eu::0d001f60-39c1-4c32-ab42-3b256bfe570e" providerId="AD" clId="Web-{BFC7AEAE-7BB7-48F8-AD6A-EFF941453C4A}" dt="2020-12-03T09:51:24.290" v="364"/>
          <ac:picMkLst>
            <pc:docMk/>
            <pc:sldMk cId="1846123965" sldId="383"/>
            <ac:picMk id="11" creationId="{55308644-5DB4-4732-91E3-4FF0EB9A581E}"/>
          </ac:picMkLst>
        </pc:picChg>
        <pc:picChg chg="add">
          <ac:chgData name="Arthur Simonian" userId="S::arthur.simonian@epitech.eu::0d001f60-39c1-4c32-ab42-3b256bfe570e" providerId="AD" clId="Web-{BFC7AEAE-7BB7-48F8-AD6A-EFF941453C4A}" dt="2020-12-03T09:51:35.024" v="376"/>
          <ac:picMkLst>
            <pc:docMk/>
            <pc:sldMk cId="1846123965" sldId="383"/>
            <ac:picMk id="24" creationId="{4C0A3568-8047-421C-AAC6-22147AFCE65C}"/>
          </ac:picMkLst>
        </pc:picChg>
      </pc:sldChg>
      <pc:sldChg chg="addSp delSp modSp add replId">
        <pc:chgData name="Arthur Simonian" userId="S::arthur.simonian@epitech.eu::0d001f60-39c1-4c32-ab42-3b256bfe570e" providerId="AD" clId="Web-{BFC7AEAE-7BB7-48F8-AD6A-EFF941453C4A}" dt="2020-12-03T09:51:11.086" v="362" actId="20577"/>
        <pc:sldMkLst>
          <pc:docMk/>
          <pc:sldMk cId="996635711" sldId="384"/>
        </pc:sldMkLst>
        <pc:spChg chg="mod">
          <ac:chgData name="Arthur Simonian" userId="S::arthur.simonian@epitech.eu::0d001f60-39c1-4c32-ab42-3b256bfe570e" providerId="AD" clId="Web-{BFC7AEAE-7BB7-48F8-AD6A-EFF941453C4A}" dt="2020-12-03T09:51:05.992" v="337" actId="20577"/>
          <ac:spMkLst>
            <pc:docMk/>
            <pc:sldMk cId="996635711" sldId="384"/>
            <ac:spMk id="3" creationId="{00000000-0000-0000-0000-000000000000}"/>
          </ac:spMkLst>
        </pc:spChg>
        <pc:spChg chg="mod">
          <ac:chgData name="Arthur Simonian" userId="S::arthur.simonian@epitech.eu::0d001f60-39c1-4c32-ab42-3b256bfe570e" providerId="AD" clId="Web-{BFC7AEAE-7BB7-48F8-AD6A-EFF941453C4A}" dt="2020-12-03T09:51:11.086" v="362" actId="20577"/>
          <ac:spMkLst>
            <pc:docMk/>
            <pc:sldMk cId="996635711" sldId="384"/>
            <ac:spMk id="4" creationId="{42AF0B43-E0CC-964A-9E61-8C8DD69573F9}"/>
          </ac:spMkLst>
        </pc:spChg>
        <pc:spChg chg="mod">
          <ac:chgData name="Arthur Simonian" userId="S::arthur.simonian@epitech.eu::0d001f60-39c1-4c32-ab42-3b256bfe570e" providerId="AD" clId="Web-{BFC7AEAE-7BB7-48F8-AD6A-EFF941453C4A}" dt="2020-12-03T09:46:52.564" v="127" actId="20577"/>
          <ac:spMkLst>
            <pc:docMk/>
            <pc:sldMk cId="996635711" sldId="384"/>
            <ac:spMk id="7" creationId="{00000000-0000-0000-0000-000000000000}"/>
          </ac:spMkLst>
        </pc:spChg>
        <pc:spChg chg="mod">
          <ac:chgData name="Arthur Simonian" userId="S::arthur.simonian@epitech.eu::0d001f60-39c1-4c32-ab42-3b256bfe570e" providerId="AD" clId="Web-{BFC7AEAE-7BB7-48F8-AD6A-EFF941453C4A}" dt="2020-12-03T09:47:55.925" v="190" actId="20577"/>
          <ac:spMkLst>
            <pc:docMk/>
            <pc:sldMk cId="996635711" sldId="384"/>
            <ac:spMk id="12" creationId="{00000000-0000-0000-0000-000000000000}"/>
          </ac:spMkLst>
        </pc:spChg>
        <pc:spChg chg="mod">
          <ac:chgData name="Arthur Simonian" userId="S::arthur.simonian@epitech.eu::0d001f60-39c1-4c32-ab42-3b256bfe570e" providerId="AD" clId="Web-{BFC7AEAE-7BB7-48F8-AD6A-EFF941453C4A}" dt="2020-12-03T09:49:04.661" v="326" actId="20577"/>
          <ac:spMkLst>
            <pc:docMk/>
            <pc:sldMk cId="996635711" sldId="384"/>
            <ac:spMk id="16" creationId="{00000000-0000-0000-0000-000000000000}"/>
          </ac:spMkLst>
        </pc:spChg>
        <pc:picChg chg="add mod">
          <ac:chgData name="Arthur Simonian" userId="S::arthur.simonian@epitech.eu::0d001f60-39c1-4c32-ab42-3b256bfe570e" providerId="AD" clId="Web-{BFC7AEAE-7BB7-48F8-AD6A-EFF941453C4A}" dt="2020-12-03T09:50:41.054" v="334" actId="1076"/>
          <ac:picMkLst>
            <pc:docMk/>
            <pc:sldMk cId="996635711" sldId="384"/>
            <ac:picMk id="2" creationId="{FA632CD8-DA56-4B78-806A-8431871E3499}"/>
          </ac:picMkLst>
        </pc:picChg>
        <pc:picChg chg="del">
          <ac:chgData name="Arthur Simonian" userId="S::arthur.simonian@epitech.eu::0d001f60-39c1-4c32-ab42-3b256bfe570e" providerId="AD" clId="Web-{BFC7AEAE-7BB7-48F8-AD6A-EFF941453C4A}" dt="2020-12-03T09:46:56.111" v="129"/>
          <ac:picMkLst>
            <pc:docMk/>
            <pc:sldMk cId="996635711" sldId="384"/>
            <ac:picMk id="10" creationId="{3CA7F8BB-317C-45D8-86BB-1822F96F2986}"/>
          </ac:picMkLst>
        </pc:picChg>
      </pc:sldChg>
    </pc:docChg>
  </pc:docChgLst>
  <pc:docChgLst>
    <pc:chgData name="Guillaume Roussel" userId="4319752a-b0b1-4468-8355-58c3e975d791" providerId="ADAL" clId="{F0996178-3907-B343-8491-BE2D0F2CB6FF}"/>
    <pc:docChg chg="undo custSel addSld delSld modSld sldOrd addSection modSection">
      <pc:chgData name="Guillaume Roussel" userId="4319752a-b0b1-4468-8355-58c3e975d791" providerId="ADAL" clId="{F0996178-3907-B343-8491-BE2D0F2CB6FF}" dt="2020-12-03T14:02:40.699" v="1639" actId="20577"/>
      <pc:docMkLst>
        <pc:docMk/>
      </pc:docMkLst>
      <pc:sldChg chg="ord">
        <pc:chgData name="Guillaume Roussel" userId="4319752a-b0b1-4468-8355-58c3e975d791" providerId="ADAL" clId="{F0996178-3907-B343-8491-BE2D0F2CB6FF}" dt="2020-11-27T15:06:22.425" v="798" actId="20578"/>
        <pc:sldMkLst>
          <pc:docMk/>
          <pc:sldMk cId="1849703342" sldId="264"/>
        </pc:sldMkLst>
      </pc:sldChg>
      <pc:sldChg chg="modSp mod ord">
        <pc:chgData name="Guillaume Roussel" userId="4319752a-b0b1-4468-8355-58c3e975d791" providerId="ADAL" clId="{F0996178-3907-B343-8491-BE2D0F2CB6FF}" dt="2020-12-03T13:08:59.510" v="1606" actId="207"/>
        <pc:sldMkLst>
          <pc:docMk/>
          <pc:sldMk cId="2148078279" sldId="374"/>
        </pc:sldMkLst>
        <pc:spChg chg="mod">
          <ac:chgData name="Guillaume Roussel" userId="4319752a-b0b1-4468-8355-58c3e975d791" providerId="ADAL" clId="{F0996178-3907-B343-8491-BE2D0F2CB6FF}" dt="2020-12-03T13:08:59.510" v="1606" actId="207"/>
          <ac:spMkLst>
            <pc:docMk/>
            <pc:sldMk cId="2148078279" sldId="374"/>
            <ac:spMk id="16" creationId="{00000000-0000-0000-0000-000000000000}"/>
          </ac:spMkLst>
        </pc:spChg>
      </pc:sldChg>
      <pc:sldChg chg="ord">
        <pc:chgData name="Guillaume Roussel" userId="4319752a-b0b1-4468-8355-58c3e975d791" providerId="ADAL" clId="{F0996178-3907-B343-8491-BE2D0F2CB6FF}" dt="2020-11-27T15:06:17.867" v="796" actId="20578"/>
        <pc:sldMkLst>
          <pc:docMk/>
          <pc:sldMk cId="3522518660" sldId="375"/>
        </pc:sldMkLst>
      </pc:sldChg>
      <pc:sldChg chg="modSp add mod ord">
        <pc:chgData name="Guillaume Roussel" userId="4319752a-b0b1-4468-8355-58c3e975d791" providerId="ADAL" clId="{F0996178-3907-B343-8491-BE2D0F2CB6FF}" dt="2020-11-27T15:07:02.689" v="804" actId="207"/>
        <pc:sldMkLst>
          <pc:docMk/>
          <pc:sldMk cId="3689284564" sldId="376"/>
        </pc:sldMkLst>
        <pc:spChg chg="mod">
          <ac:chgData name="Guillaume Roussel" userId="4319752a-b0b1-4468-8355-58c3e975d791" providerId="ADAL" clId="{F0996178-3907-B343-8491-BE2D0F2CB6FF}" dt="2020-11-27T14:57:08.867" v="120" actId="207"/>
          <ac:spMkLst>
            <pc:docMk/>
            <pc:sldMk cId="3689284564" sldId="376"/>
            <ac:spMk id="7" creationId="{00000000-0000-0000-0000-000000000000}"/>
          </ac:spMkLst>
        </pc:spChg>
        <pc:spChg chg="mod">
          <ac:chgData name="Guillaume Roussel" userId="4319752a-b0b1-4468-8355-58c3e975d791" providerId="ADAL" clId="{F0996178-3907-B343-8491-BE2D0F2CB6FF}" dt="2020-11-27T15:06:48.551" v="801" actId="207"/>
          <ac:spMkLst>
            <pc:docMk/>
            <pc:sldMk cId="3689284564" sldId="376"/>
            <ac:spMk id="8" creationId="{EFDCFBD0-A51E-6845-B200-4C5A296F6E18}"/>
          </ac:spMkLst>
        </pc:spChg>
        <pc:spChg chg="mod">
          <ac:chgData name="Guillaume Roussel" userId="4319752a-b0b1-4468-8355-58c3e975d791" providerId="ADAL" clId="{F0996178-3907-B343-8491-BE2D0F2CB6FF}" dt="2020-11-27T15:00:51.193" v="472" actId="20577"/>
          <ac:spMkLst>
            <pc:docMk/>
            <pc:sldMk cId="3689284564" sldId="376"/>
            <ac:spMk id="12" creationId="{00000000-0000-0000-0000-000000000000}"/>
          </ac:spMkLst>
        </pc:spChg>
        <pc:spChg chg="mod">
          <ac:chgData name="Guillaume Roussel" userId="4319752a-b0b1-4468-8355-58c3e975d791" providerId="ADAL" clId="{F0996178-3907-B343-8491-BE2D0F2CB6FF}" dt="2020-11-27T15:07:02.689" v="804" actId="207"/>
          <ac:spMkLst>
            <pc:docMk/>
            <pc:sldMk cId="3689284564" sldId="376"/>
            <ac:spMk id="13" creationId="{AC306DA3-F1D2-CE4A-ACE3-C395CA6E2845}"/>
          </ac:spMkLst>
        </pc:spChg>
        <pc:spChg chg="mod">
          <ac:chgData name="Guillaume Roussel" userId="4319752a-b0b1-4468-8355-58c3e975d791" providerId="ADAL" clId="{F0996178-3907-B343-8491-BE2D0F2CB6FF}" dt="2020-11-27T15:06:57.881" v="803" actId="207"/>
          <ac:spMkLst>
            <pc:docMk/>
            <pc:sldMk cId="3689284564" sldId="376"/>
            <ac:spMk id="14" creationId="{5B10B751-6135-7A42-AF83-EC971541F236}"/>
          </ac:spMkLst>
        </pc:spChg>
        <pc:spChg chg="mod">
          <ac:chgData name="Guillaume Roussel" userId="4319752a-b0b1-4468-8355-58c3e975d791" providerId="ADAL" clId="{F0996178-3907-B343-8491-BE2D0F2CB6FF}" dt="2020-11-27T14:59:19.011" v="367" actId="20577"/>
          <ac:spMkLst>
            <pc:docMk/>
            <pc:sldMk cId="3689284564" sldId="376"/>
            <ac:spMk id="16" creationId="{00000000-0000-0000-0000-000000000000}"/>
          </ac:spMkLst>
        </pc:spChg>
      </pc:sldChg>
      <pc:sldChg chg="addSp delSp modSp add mod ord">
        <pc:chgData name="Guillaume Roussel" userId="4319752a-b0b1-4468-8355-58c3e975d791" providerId="ADAL" clId="{F0996178-3907-B343-8491-BE2D0F2CB6FF}" dt="2020-11-27T15:07:22.197" v="807" actId="207"/>
        <pc:sldMkLst>
          <pc:docMk/>
          <pc:sldMk cId="2982678726" sldId="377"/>
        </pc:sldMkLst>
        <pc:spChg chg="add del mod">
          <ac:chgData name="Guillaume Roussel" userId="4319752a-b0b1-4468-8355-58c3e975d791" providerId="ADAL" clId="{F0996178-3907-B343-8491-BE2D0F2CB6FF}" dt="2020-11-27T15:00:40.537" v="446" actId="767"/>
          <ac:spMkLst>
            <pc:docMk/>
            <pc:sldMk cId="2982678726" sldId="377"/>
            <ac:spMk id="2" creationId="{0BD1720D-FF19-864E-A109-B79320E1D35C}"/>
          </ac:spMkLst>
        </pc:spChg>
        <pc:spChg chg="add del mod">
          <ac:chgData name="Guillaume Roussel" userId="4319752a-b0b1-4468-8355-58c3e975d791" providerId="ADAL" clId="{F0996178-3907-B343-8491-BE2D0F2CB6FF}" dt="2020-11-27T15:00:40.158" v="445" actId="767"/>
          <ac:spMkLst>
            <pc:docMk/>
            <pc:sldMk cId="2982678726" sldId="377"/>
            <ac:spMk id="6" creationId="{67FCF7A3-6C47-2149-B37D-4DD9100E19BC}"/>
          </ac:spMkLst>
        </pc:spChg>
        <pc:spChg chg="mod">
          <ac:chgData name="Guillaume Roussel" userId="4319752a-b0b1-4468-8355-58c3e975d791" providerId="ADAL" clId="{F0996178-3907-B343-8491-BE2D0F2CB6FF}" dt="2020-11-27T15:04:03.310" v="696" actId="20577"/>
          <ac:spMkLst>
            <pc:docMk/>
            <pc:sldMk cId="2982678726" sldId="377"/>
            <ac:spMk id="7" creationId="{00000000-0000-0000-0000-000000000000}"/>
          </ac:spMkLst>
        </pc:spChg>
        <pc:spChg chg="mod">
          <ac:chgData name="Guillaume Roussel" userId="4319752a-b0b1-4468-8355-58c3e975d791" providerId="ADAL" clId="{F0996178-3907-B343-8491-BE2D0F2CB6FF}" dt="2020-11-27T15:07:13.851" v="805" actId="207"/>
          <ac:spMkLst>
            <pc:docMk/>
            <pc:sldMk cId="2982678726" sldId="377"/>
            <ac:spMk id="8" creationId="{EFDCFBD0-A51E-6845-B200-4C5A296F6E18}"/>
          </ac:spMkLst>
        </pc:spChg>
        <pc:spChg chg="add del mod">
          <ac:chgData name="Guillaume Roussel" userId="4319752a-b0b1-4468-8355-58c3e975d791" providerId="ADAL" clId="{F0996178-3907-B343-8491-BE2D0F2CB6FF}" dt="2020-11-27T15:01:03.210" v="477"/>
          <ac:spMkLst>
            <pc:docMk/>
            <pc:sldMk cId="2982678726" sldId="377"/>
            <ac:spMk id="9" creationId="{76B9BA9A-401C-B44F-BBB9-A85CA0D7A443}"/>
          </ac:spMkLst>
        </pc:spChg>
        <pc:spChg chg="del mod">
          <ac:chgData name="Guillaume Roussel" userId="4319752a-b0b1-4468-8355-58c3e975d791" providerId="ADAL" clId="{F0996178-3907-B343-8491-BE2D0F2CB6FF}" dt="2020-11-27T15:00:27.174" v="431"/>
          <ac:spMkLst>
            <pc:docMk/>
            <pc:sldMk cId="2982678726" sldId="377"/>
            <ac:spMk id="12" creationId="{00000000-0000-0000-0000-000000000000}"/>
          </ac:spMkLst>
        </pc:spChg>
        <pc:spChg chg="mod">
          <ac:chgData name="Guillaume Roussel" userId="4319752a-b0b1-4468-8355-58c3e975d791" providerId="ADAL" clId="{F0996178-3907-B343-8491-BE2D0F2CB6FF}" dt="2020-11-27T15:07:17.218" v="806" actId="207"/>
          <ac:spMkLst>
            <pc:docMk/>
            <pc:sldMk cId="2982678726" sldId="377"/>
            <ac:spMk id="13" creationId="{AC306DA3-F1D2-CE4A-ACE3-C395CA6E2845}"/>
          </ac:spMkLst>
        </pc:spChg>
        <pc:spChg chg="mod">
          <ac:chgData name="Guillaume Roussel" userId="4319752a-b0b1-4468-8355-58c3e975d791" providerId="ADAL" clId="{F0996178-3907-B343-8491-BE2D0F2CB6FF}" dt="2020-11-27T15:07:22.197" v="807" actId="207"/>
          <ac:spMkLst>
            <pc:docMk/>
            <pc:sldMk cId="2982678726" sldId="377"/>
            <ac:spMk id="14" creationId="{5B10B751-6135-7A42-AF83-EC971541F236}"/>
          </ac:spMkLst>
        </pc:spChg>
        <pc:spChg chg="add mod">
          <ac:chgData name="Guillaume Roussel" userId="4319752a-b0b1-4468-8355-58c3e975d791" providerId="ADAL" clId="{F0996178-3907-B343-8491-BE2D0F2CB6FF}" dt="2020-11-27T15:05:07.463" v="772" actId="20577"/>
          <ac:spMkLst>
            <pc:docMk/>
            <pc:sldMk cId="2982678726" sldId="377"/>
            <ac:spMk id="15" creationId="{CB975D67-57E7-6F45-A72F-1948094FEA9F}"/>
          </ac:spMkLst>
        </pc:spChg>
        <pc:spChg chg="mod">
          <ac:chgData name="Guillaume Roussel" userId="4319752a-b0b1-4468-8355-58c3e975d791" providerId="ADAL" clId="{F0996178-3907-B343-8491-BE2D0F2CB6FF}" dt="2020-11-27T15:05:14.831" v="787" actId="20577"/>
          <ac:spMkLst>
            <pc:docMk/>
            <pc:sldMk cId="2982678726" sldId="377"/>
            <ac:spMk id="16" creationId="{00000000-0000-0000-0000-000000000000}"/>
          </ac:spMkLst>
        </pc:spChg>
      </pc:sldChg>
      <pc:sldChg chg="add del">
        <pc:chgData name="Guillaume Roussel" userId="4319752a-b0b1-4468-8355-58c3e975d791" providerId="ADAL" clId="{F0996178-3907-B343-8491-BE2D0F2CB6FF}" dt="2020-11-27T15:01:03.011" v="475"/>
        <pc:sldMkLst>
          <pc:docMk/>
          <pc:sldMk cId="4023870125" sldId="378"/>
        </pc:sldMkLst>
      </pc:sldChg>
      <pc:sldChg chg="addSp delSp modSp mod">
        <pc:chgData name="Guillaume Roussel" userId="4319752a-b0b1-4468-8355-58c3e975d791" providerId="ADAL" clId="{F0996178-3907-B343-8491-BE2D0F2CB6FF}" dt="2020-12-03T13:10:43.393" v="1623" actId="1076"/>
        <pc:sldMkLst>
          <pc:docMk/>
          <pc:sldMk cId="1454540163" sldId="381"/>
        </pc:sldMkLst>
        <pc:spChg chg="mod">
          <ac:chgData name="Guillaume Roussel" userId="4319752a-b0b1-4468-8355-58c3e975d791" providerId="ADAL" clId="{F0996178-3907-B343-8491-BE2D0F2CB6FF}" dt="2020-12-03T13:10:43.393" v="1623" actId="1076"/>
          <ac:spMkLst>
            <pc:docMk/>
            <pc:sldMk cId="1454540163" sldId="381"/>
            <ac:spMk id="3" creationId="{00000000-0000-0000-0000-000000000000}"/>
          </ac:spMkLst>
        </pc:spChg>
        <pc:spChg chg="mod">
          <ac:chgData name="Guillaume Roussel" userId="4319752a-b0b1-4468-8355-58c3e975d791" providerId="ADAL" clId="{F0996178-3907-B343-8491-BE2D0F2CB6FF}" dt="2020-12-03T13:10:43.393" v="1623" actId="1076"/>
          <ac:spMkLst>
            <pc:docMk/>
            <pc:sldMk cId="1454540163" sldId="381"/>
            <ac:spMk id="4" creationId="{42AF0B43-E0CC-964A-9E61-8C8DD69573F9}"/>
          </ac:spMkLst>
        </pc:spChg>
        <pc:picChg chg="add mod">
          <ac:chgData name="Guillaume Roussel" userId="4319752a-b0b1-4468-8355-58c3e975d791" providerId="ADAL" clId="{F0996178-3907-B343-8491-BE2D0F2CB6FF}" dt="2020-12-03T13:10:29.104" v="1611" actId="14100"/>
          <ac:picMkLst>
            <pc:docMk/>
            <pc:sldMk cId="1454540163" sldId="381"/>
            <ac:picMk id="5" creationId="{37BFC9A1-CE9F-D746-BC7D-B577CC878D1B}"/>
          </ac:picMkLst>
        </pc:picChg>
        <pc:picChg chg="del">
          <ac:chgData name="Guillaume Roussel" userId="4319752a-b0b1-4468-8355-58c3e975d791" providerId="ADAL" clId="{F0996178-3907-B343-8491-BE2D0F2CB6FF}" dt="2020-12-03T13:10:16.900" v="1607" actId="478"/>
          <ac:picMkLst>
            <pc:docMk/>
            <pc:sldMk cId="1454540163" sldId="381"/>
            <ac:picMk id="10" creationId="{3CA7F8BB-317C-45D8-86BB-1822F96F2986}"/>
          </ac:picMkLst>
        </pc:picChg>
      </pc:sldChg>
      <pc:sldChg chg="addSp delSp modSp mod">
        <pc:chgData name="Guillaume Roussel" userId="4319752a-b0b1-4468-8355-58c3e975d791" providerId="ADAL" clId="{F0996178-3907-B343-8491-BE2D0F2CB6FF}" dt="2020-12-03T14:02:32.767" v="1637" actId="20578"/>
        <pc:sldMkLst>
          <pc:docMk/>
          <pc:sldMk cId="2341422285" sldId="382"/>
        </pc:sldMkLst>
        <pc:spChg chg="add del mod">
          <ac:chgData name="Guillaume Roussel" userId="4319752a-b0b1-4468-8355-58c3e975d791" providerId="ADAL" clId="{F0996178-3907-B343-8491-BE2D0F2CB6FF}" dt="2020-12-03T13:11:02.769" v="1627" actId="478"/>
          <ac:spMkLst>
            <pc:docMk/>
            <pc:sldMk cId="2341422285" sldId="382"/>
            <ac:spMk id="3" creationId="{8ED80597-696B-4248-90DE-123AE58E87CC}"/>
          </ac:spMkLst>
        </pc:spChg>
        <pc:spChg chg="del">
          <ac:chgData name="Guillaume Roussel" userId="4319752a-b0b1-4468-8355-58c3e975d791" providerId="ADAL" clId="{F0996178-3907-B343-8491-BE2D0F2CB6FF}" dt="2020-12-03T13:10:59.756" v="1625" actId="478"/>
          <ac:spMkLst>
            <pc:docMk/>
            <pc:sldMk cId="2341422285" sldId="382"/>
            <ac:spMk id="9" creationId="{821F29CE-6930-477A-BF34-C1163987D853}"/>
          </ac:spMkLst>
        </pc:spChg>
        <pc:spChg chg="del">
          <ac:chgData name="Guillaume Roussel" userId="4319752a-b0b1-4468-8355-58c3e975d791" providerId="ADAL" clId="{F0996178-3907-B343-8491-BE2D0F2CB6FF}" dt="2020-12-03T13:10:57.452" v="1624" actId="478"/>
          <ac:spMkLst>
            <pc:docMk/>
            <pc:sldMk cId="2341422285" sldId="382"/>
            <ac:spMk id="10" creationId="{B1C67CFE-2303-4632-8963-9CFDABA3D1C5}"/>
          </ac:spMkLst>
        </pc:spChg>
        <pc:spChg chg="mod">
          <ac:chgData name="Guillaume Roussel" userId="4319752a-b0b1-4468-8355-58c3e975d791" providerId="ADAL" clId="{F0996178-3907-B343-8491-BE2D0F2CB6FF}" dt="2020-12-03T14:02:32.767" v="1637" actId="20578"/>
          <ac:spMkLst>
            <pc:docMk/>
            <pc:sldMk cId="2341422285" sldId="382"/>
            <ac:spMk id="16" creationId="{00000000-0000-0000-0000-000000000000}"/>
          </ac:spMkLst>
        </pc:spChg>
        <pc:spChg chg="add mod">
          <ac:chgData name="Guillaume Roussel" userId="4319752a-b0b1-4468-8355-58c3e975d791" providerId="ADAL" clId="{F0996178-3907-B343-8491-BE2D0F2CB6FF}" dt="2020-12-03T13:11:00.169" v="1626"/>
          <ac:spMkLst>
            <pc:docMk/>
            <pc:sldMk cId="2341422285" sldId="382"/>
            <ac:spMk id="17" creationId="{8F2617FB-599D-4645-861D-7E17AB52CB03}"/>
          </ac:spMkLst>
        </pc:spChg>
        <pc:spChg chg="add mod">
          <ac:chgData name="Guillaume Roussel" userId="4319752a-b0b1-4468-8355-58c3e975d791" providerId="ADAL" clId="{F0996178-3907-B343-8491-BE2D0F2CB6FF}" dt="2020-12-03T13:11:00.169" v="1626"/>
          <ac:spMkLst>
            <pc:docMk/>
            <pc:sldMk cId="2341422285" sldId="382"/>
            <ac:spMk id="18" creationId="{091ED02D-4432-7546-8AF3-20303899CF64}"/>
          </ac:spMkLst>
        </pc:spChg>
        <pc:picChg chg="del">
          <ac:chgData name="Guillaume Roussel" userId="4319752a-b0b1-4468-8355-58c3e975d791" providerId="ADAL" clId="{F0996178-3907-B343-8491-BE2D0F2CB6FF}" dt="2020-12-03T13:10:57.452" v="1624" actId="478"/>
          <ac:picMkLst>
            <pc:docMk/>
            <pc:sldMk cId="2341422285" sldId="382"/>
            <ac:picMk id="11" creationId="{55308644-5DB4-4732-91E3-4FF0EB9A581E}"/>
          </ac:picMkLst>
        </pc:picChg>
        <pc:picChg chg="add mod">
          <ac:chgData name="Guillaume Roussel" userId="4319752a-b0b1-4468-8355-58c3e975d791" providerId="ADAL" clId="{F0996178-3907-B343-8491-BE2D0F2CB6FF}" dt="2020-12-03T13:11:00.169" v="1626"/>
          <ac:picMkLst>
            <pc:docMk/>
            <pc:sldMk cId="2341422285" sldId="382"/>
            <ac:picMk id="19" creationId="{9B5ADA3C-1C70-5046-AC52-A80931946AF3}"/>
          </ac:picMkLst>
        </pc:picChg>
      </pc:sldChg>
      <pc:sldChg chg="addSp delSp modSp add mod">
        <pc:chgData name="Guillaume Roussel" userId="4319752a-b0b1-4468-8355-58c3e975d791" providerId="ADAL" clId="{F0996178-3907-B343-8491-BE2D0F2CB6FF}" dt="2020-12-03T14:02:40.699" v="1639" actId="20577"/>
        <pc:sldMkLst>
          <pc:docMk/>
          <pc:sldMk cId="3017666515" sldId="4086"/>
        </pc:sldMkLst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2" creationId="{C141CCE7-0048-A246-8500-CDB23F409EFF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3" creationId="{9EDD769B-59F5-6E46-8E9B-0E07A401AE95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4" creationId="{E1950176-BF40-3246-97AA-C36BCD987176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5" creationId="{FE881F97-8ECF-9C4C-A9FE-2C0BC9563B0E}"/>
          </ac:spMkLst>
        </pc:spChg>
        <pc:spChg chg="add del mod">
          <ac:chgData name="Guillaume Roussel" userId="4319752a-b0b1-4468-8355-58c3e975d791" providerId="ADAL" clId="{F0996178-3907-B343-8491-BE2D0F2CB6FF}" dt="2020-12-03T12:56:26.391" v="1350"/>
          <ac:spMkLst>
            <pc:docMk/>
            <pc:sldMk cId="3017666515" sldId="4086"/>
            <ac:spMk id="6" creationId="{5E3BBA42-5F26-8042-BE87-6B62F317C145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7" creationId="{55F7E659-EA54-614A-8BFD-C7B2A651E1B8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8" creationId="{4882DEE2-147A-4843-B99E-0AAAC1EB176A}"/>
          </ac:spMkLst>
        </pc:spChg>
        <pc:spChg chg="add del mod">
          <ac:chgData name="Guillaume Roussel" userId="4319752a-b0b1-4468-8355-58c3e975d791" providerId="ADAL" clId="{F0996178-3907-B343-8491-BE2D0F2CB6FF}" dt="2020-12-03T13:08:52.573" v="1604"/>
          <ac:spMkLst>
            <pc:docMk/>
            <pc:sldMk cId="3017666515" sldId="4086"/>
            <ac:spMk id="9" creationId="{AF04FE73-46D3-0D4E-8A3E-AC84B890E232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10" creationId="{D2861421-ECFF-C948-B529-9CF5981942AA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11" creationId="{C5D95A94-446A-7642-A95B-85C10D8EE961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12" creationId="{7D985101-007A-CC4B-8E51-A60673ADAE87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13" creationId="{B99BDC3A-7D62-AF4F-98DE-5984EB7F832D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14" creationId="{FB02258A-E0B7-B54C-9EF2-1F7FF40C7A00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15" creationId="{9FEF86BB-C1A8-C14D-B381-3A5B4A62C4FE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16" creationId="{E034EB4C-75D0-3448-B6D9-8A773D2EF3BF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18" creationId="{FC5DA19B-60C8-9247-BEAB-521A03AD2248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20" creationId="{243A89C4-5E99-7B40-B988-CB9F10052A78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21" creationId="{F940E2AC-DD4C-EE47-88EA-AB79E891FB81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22" creationId="{26605385-4172-3F40-AD2C-2DFDD5051995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23" creationId="{164BF1A4-84FE-5D4A-8BA9-739D435E1BF2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24" creationId="{6D7A9AFD-E990-7549-98ED-921A453E5B73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25" creationId="{2D5BBA90-D1A5-9F42-AC88-49D4F3D80F1A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26" creationId="{A2847BDE-3FDD-B04C-843E-1FBD0EAC7BF0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28" creationId="{C98FCF60-2B11-1541-A568-3FFE6F4FB5E9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30" creationId="{61D37DAA-8DE6-E949-A45D-3F992C21C244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31" creationId="{C9BAB828-188A-7549-ABF8-2E6C5803EF0D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32" creationId="{DC9FD03C-3223-B148-A18B-74A0D0B6B381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33" creationId="{62BD6E5C-E2E8-DA4A-B19F-7A916027F6D1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34" creationId="{B662BAC9-5FB3-964F-B4E3-729D2DCB6EF3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35" creationId="{61CBF10C-CD35-AA45-AA4F-28372B87B7AC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36" creationId="{7941C057-8B95-C144-8BEE-2C81D7DA920C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38" creationId="{75FCB89C-FE1E-EC4C-9483-6C0330EEF533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40" creationId="{CD88A076-9ADE-F646-A2A3-DE24803F7AE1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41" creationId="{8DA2DCC2-2774-B24C-8BD1-90E31CC0FBCE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42" creationId="{C277959B-79B4-B948-9A8B-0632E163A89A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43" creationId="{2331575B-BF3F-7C44-86C8-4C6CECB0207A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44" creationId="{6F3F77BA-E8FA-BF46-835D-64B0640118FB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45" creationId="{1A5B6298-247F-6147-9B6F-DC2247DDF246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46" creationId="{D84F0C3B-CEE2-5946-B05F-8D3FB9B90799}"/>
          </ac:spMkLst>
        </pc:spChg>
        <pc:spChg chg="add mod">
          <ac:chgData name="Guillaume Roussel" userId="4319752a-b0b1-4468-8355-58c3e975d791" providerId="ADAL" clId="{F0996178-3907-B343-8491-BE2D0F2CB6FF}" dt="2020-12-03T13:06:52.510" v="1557" actId="20577"/>
          <ac:spMkLst>
            <pc:docMk/>
            <pc:sldMk cId="3017666515" sldId="4086"/>
            <ac:spMk id="52" creationId="{DC847BCF-E497-7947-8B67-941D9F86CF30}"/>
          </ac:spMkLst>
        </pc:spChg>
        <pc:spChg chg="add mod">
          <ac:chgData name="Guillaume Roussel" userId="4319752a-b0b1-4468-8355-58c3e975d791" providerId="ADAL" clId="{F0996178-3907-B343-8491-BE2D0F2CB6FF}" dt="2020-12-03T12:56:55.944" v="1354" actId="1076"/>
          <ac:spMkLst>
            <pc:docMk/>
            <pc:sldMk cId="3017666515" sldId="4086"/>
            <ac:spMk id="53" creationId="{37FAF338-CBF7-6B42-AD32-FEAF7BD32C5E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59" creationId="{164C5DB1-FDFB-4248-8637-F6CB3A854487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60" creationId="{2A4B1A29-D3FC-D34C-AF1B-7821A2C32AD6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61" creationId="{442A8F84-0017-D24F-994B-8CC257119BBF}"/>
          </ac:spMkLst>
        </pc:spChg>
        <pc:spChg chg="mod">
          <ac:chgData name="Guillaume Roussel" userId="4319752a-b0b1-4468-8355-58c3e975d791" providerId="ADAL" clId="{F0996178-3907-B343-8491-BE2D0F2CB6FF}" dt="2020-12-03T12:50:21.589" v="837" actId="790"/>
          <ac:spMkLst>
            <pc:docMk/>
            <pc:sldMk cId="3017666515" sldId="4086"/>
            <ac:spMk id="62" creationId="{EB9C3411-2157-D54D-934E-9CF77BF83B23}"/>
          </ac:spMkLst>
        </pc:spChg>
        <pc:spChg chg="mod">
          <ac:chgData name="Guillaume Roussel" userId="4319752a-b0b1-4468-8355-58c3e975d791" providerId="ADAL" clId="{F0996178-3907-B343-8491-BE2D0F2CB6FF}" dt="2020-12-03T13:06:13.448" v="1540" actId="313"/>
          <ac:spMkLst>
            <pc:docMk/>
            <pc:sldMk cId="3017666515" sldId="4086"/>
            <ac:spMk id="63" creationId="{7965B61E-9212-BB4F-9608-B1E6D0120532}"/>
          </ac:spMkLst>
        </pc:spChg>
        <pc:spChg chg="mod">
          <ac:chgData name="Guillaume Roussel" userId="4319752a-b0b1-4468-8355-58c3e975d791" providerId="ADAL" clId="{F0996178-3907-B343-8491-BE2D0F2CB6FF}" dt="2020-12-03T12:52:41.284" v="1057" actId="20577"/>
          <ac:spMkLst>
            <pc:docMk/>
            <pc:sldMk cId="3017666515" sldId="4086"/>
            <ac:spMk id="64" creationId="{ED5BC29D-2601-0A4C-9E30-75B88D1C1443}"/>
          </ac:spMkLst>
        </pc:spChg>
        <pc:spChg chg="mod">
          <ac:chgData name="Guillaume Roussel" userId="4319752a-b0b1-4468-8355-58c3e975d791" providerId="ADAL" clId="{F0996178-3907-B343-8491-BE2D0F2CB6FF}" dt="2020-12-03T14:02:40.699" v="1639" actId="20577"/>
          <ac:spMkLst>
            <pc:docMk/>
            <pc:sldMk cId="3017666515" sldId="4086"/>
            <ac:spMk id="67" creationId="{EA75FF84-D7A3-5140-8E52-07E8B01EDC14}"/>
          </ac:spMkLst>
        </pc:spChg>
        <pc:spChg chg="mod">
          <ac:chgData name="Guillaume Roussel" userId="4319752a-b0b1-4468-8355-58c3e975d791" providerId="ADAL" clId="{F0996178-3907-B343-8491-BE2D0F2CB6FF}" dt="2020-12-03T12:53:41.067" v="1161" actId="20577"/>
          <ac:spMkLst>
            <pc:docMk/>
            <pc:sldMk cId="3017666515" sldId="4086"/>
            <ac:spMk id="68" creationId="{8445BE4B-F1DC-784A-945D-B22ACAC1C81C}"/>
          </ac:spMkLst>
        </pc:spChg>
        <pc:spChg chg="del mod">
          <ac:chgData name="Guillaume Roussel" userId="4319752a-b0b1-4468-8355-58c3e975d791" providerId="ADAL" clId="{F0996178-3907-B343-8491-BE2D0F2CB6FF}" dt="2020-12-03T12:56:25.019" v="1348" actId="21"/>
          <ac:spMkLst>
            <pc:docMk/>
            <pc:sldMk cId="3017666515" sldId="4086"/>
            <ac:spMk id="70" creationId="{EF241A48-708C-744E-9930-4E7DB74CADBE}"/>
          </ac:spMkLst>
        </pc:spChg>
        <pc:spChg chg="del mod">
          <ac:chgData name="Guillaume Roussel" userId="4319752a-b0b1-4468-8355-58c3e975d791" providerId="ADAL" clId="{F0996178-3907-B343-8491-BE2D0F2CB6FF}" dt="2020-12-03T12:56:25.019" v="1348" actId="21"/>
          <ac:spMkLst>
            <pc:docMk/>
            <pc:sldMk cId="3017666515" sldId="4086"/>
            <ac:spMk id="71" creationId="{AD84C3D5-2531-1B4F-860A-C867459D19E3}"/>
          </ac:spMkLst>
        </pc:spChg>
        <pc:spChg chg="mod">
          <ac:chgData name="Guillaume Roussel" userId="4319752a-b0b1-4468-8355-58c3e975d791" providerId="ADAL" clId="{F0996178-3907-B343-8491-BE2D0F2CB6FF}" dt="2020-12-03T12:59:13.842" v="1519" actId="20577"/>
          <ac:spMkLst>
            <pc:docMk/>
            <pc:sldMk cId="3017666515" sldId="4086"/>
            <ac:spMk id="73" creationId="{AEB41844-093F-424B-B804-22AC2D875B64}"/>
          </ac:spMkLst>
        </pc:spChg>
        <pc:spChg chg="mod">
          <ac:chgData name="Guillaume Roussel" userId="4319752a-b0b1-4468-8355-58c3e975d791" providerId="ADAL" clId="{F0996178-3907-B343-8491-BE2D0F2CB6FF}" dt="2020-12-03T12:58:09.345" v="1444" actId="313"/>
          <ac:spMkLst>
            <pc:docMk/>
            <pc:sldMk cId="3017666515" sldId="4086"/>
            <ac:spMk id="74" creationId="{9A5F261D-A0B8-D34C-9566-60C9197D42AA}"/>
          </ac:spMkLst>
        </pc:spChg>
      </pc:sldChg>
      <pc:sldChg chg="addSp modSp">
        <pc:chgData name="Guillaume Roussel" userId="4319752a-b0b1-4468-8355-58c3e975d791" providerId="ADAL" clId="{F0996178-3907-B343-8491-BE2D0F2CB6FF}" dt="2020-12-03T13:13:03.931" v="1632"/>
        <pc:sldMkLst>
          <pc:docMk/>
          <pc:sldMk cId="1506564285" sldId="4087"/>
        </pc:sldMkLst>
        <pc:picChg chg="add mod">
          <ac:chgData name="Guillaume Roussel" userId="4319752a-b0b1-4468-8355-58c3e975d791" providerId="ADAL" clId="{F0996178-3907-B343-8491-BE2D0F2CB6FF}" dt="2020-12-03T13:13:03.931" v="1632"/>
          <ac:picMkLst>
            <pc:docMk/>
            <pc:sldMk cId="1506564285" sldId="4087"/>
            <ac:picMk id="10" creationId="{80938DC9-AF3F-004E-A4A2-1748ECFB901F}"/>
          </ac:picMkLst>
        </pc:picChg>
      </pc:sldChg>
      <pc:sldChg chg="addSp modSp mod">
        <pc:chgData name="Guillaume Roussel" userId="4319752a-b0b1-4468-8355-58c3e975d791" providerId="ADAL" clId="{F0996178-3907-B343-8491-BE2D0F2CB6FF}" dt="2020-12-03T13:13:01.056" v="1631" actId="14100"/>
        <pc:sldMkLst>
          <pc:docMk/>
          <pc:sldMk cId="1172918748" sldId="4088"/>
        </pc:sldMkLst>
        <pc:picChg chg="add mod">
          <ac:chgData name="Guillaume Roussel" userId="4319752a-b0b1-4468-8355-58c3e975d791" providerId="ADAL" clId="{F0996178-3907-B343-8491-BE2D0F2CB6FF}" dt="2020-12-03T13:13:01.056" v="1631" actId="14100"/>
          <ac:picMkLst>
            <pc:docMk/>
            <pc:sldMk cId="1172918748" sldId="4088"/>
            <ac:picMk id="6" creationId="{FA531488-0C0A-AB4F-8196-0D250A25DF2A}"/>
          </ac:picMkLst>
        </pc:picChg>
      </pc:sldChg>
    </pc:docChg>
  </pc:docChgLst>
  <pc:docChgLst>
    <pc:chgData name="Arthur Simonian" userId="S::arthur.simonian@epitech.eu::0d001f60-39c1-4c32-ab42-3b256bfe570e" providerId="AD" clId="Web-{F4B3F432-EB0B-43D3-AD6C-5DA06EBA1528}"/>
    <pc:docChg chg="addSld delSld modSld modSection">
      <pc:chgData name="Arthur Simonian" userId="S::arthur.simonian@epitech.eu::0d001f60-39c1-4c32-ab42-3b256bfe570e" providerId="AD" clId="Web-{F4B3F432-EB0B-43D3-AD6C-5DA06EBA1528}" dt="2020-12-02T23:44:48.091" v="57"/>
      <pc:docMkLst>
        <pc:docMk/>
      </pc:docMkLst>
      <pc:sldChg chg="add del replId">
        <pc:chgData name="Arthur Simonian" userId="S::arthur.simonian@epitech.eu::0d001f60-39c1-4c32-ab42-3b256bfe570e" providerId="AD" clId="Web-{F4B3F432-EB0B-43D3-AD6C-5DA06EBA1528}" dt="2020-12-02T23:44:48.091" v="56"/>
        <pc:sldMkLst>
          <pc:docMk/>
          <pc:sldMk cId="894343365" sldId="381"/>
        </pc:sldMkLst>
      </pc:sldChg>
      <pc:sldChg chg="delSp modSp add del replId">
        <pc:chgData name="Arthur Simonian" userId="S::arthur.simonian@epitech.eu::0d001f60-39c1-4c32-ab42-3b256bfe570e" providerId="AD" clId="Web-{F4B3F432-EB0B-43D3-AD6C-5DA06EBA1528}" dt="2020-12-02T23:44:48.091" v="57"/>
        <pc:sldMkLst>
          <pc:docMk/>
          <pc:sldMk cId="3763908468" sldId="382"/>
        </pc:sldMkLst>
        <pc:spChg chg="mod">
          <ac:chgData name="Arthur Simonian" userId="S::arthur.simonian@epitech.eu::0d001f60-39c1-4c32-ab42-3b256bfe570e" providerId="AD" clId="Web-{F4B3F432-EB0B-43D3-AD6C-5DA06EBA1528}" dt="2020-12-02T23:42:15.465" v="32" actId="20577"/>
          <ac:spMkLst>
            <pc:docMk/>
            <pc:sldMk cId="3763908468" sldId="382"/>
            <ac:spMk id="3" creationId="{00000000-0000-0000-0000-000000000000}"/>
          </ac:spMkLst>
        </pc:spChg>
        <pc:spChg chg="del mod">
          <ac:chgData name="Arthur Simonian" userId="S::arthur.simonian@epitech.eu::0d001f60-39c1-4c32-ab42-3b256bfe570e" providerId="AD" clId="Web-{F4B3F432-EB0B-43D3-AD6C-5DA06EBA1528}" dt="2020-12-02T23:42:32.434" v="48"/>
          <ac:spMkLst>
            <pc:docMk/>
            <pc:sldMk cId="3763908468" sldId="382"/>
            <ac:spMk id="4" creationId="{42AF0B43-E0CC-964A-9E61-8C8DD69573F9}"/>
          </ac:spMkLst>
        </pc:spChg>
        <pc:spChg chg="mod">
          <ac:chgData name="Arthur Simonian" userId="S::arthur.simonian@epitech.eu::0d001f60-39c1-4c32-ab42-3b256bfe570e" providerId="AD" clId="Web-{F4B3F432-EB0B-43D3-AD6C-5DA06EBA1528}" dt="2020-12-02T23:42:50.481" v="54" actId="20577"/>
          <ac:spMkLst>
            <pc:docMk/>
            <pc:sldMk cId="3763908468" sldId="382"/>
            <ac:spMk id="7" creationId="{00000000-0000-0000-0000-000000000000}"/>
          </ac:spMkLst>
        </pc:spChg>
      </pc:sldChg>
    </pc:docChg>
  </pc:docChgLst>
  <pc:docChgLst>
    <pc:chgData name="Guillaume Roussel" userId="S::guillaume.roussel@epitech.eu::4319752a-b0b1-4468-8355-58c3e975d791" providerId="AD" clId="Web-{1416D111-9E39-4167-98BE-C3407964F376}"/>
    <pc:docChg chg="modSld">
      <pc:chgData name="Guillaume Roussel" userId="S::guillaume.roussel@epitech.eu::4319752a-b0b1-4468-8355-58c3e975d791" providerId="AD" clId="Web-{1416D111-9E39-4167-98BE-C3407964F376}" dt="2020-11-19T13:49:29.553" v="3" actId="1076"/>
      <pc:docMkLst>
        <pc:docMk/>
      </pc:docMkLst>
      <pc:sldChg chg="modSp">
        <pc:chgData name="Guillaume Roussel" userId="S::guillaume.roussel@epitech.eu::4319752a-b0b1-4468-8355-58c3e975d791" providerId="AD" clId="Web-{1416D111-9E39-4167-98BE-C3407964F376}" dt="2020-11-19T13:49:29.553" v="3" actId="1076"/>
        <pc:sldMkLst>
          <pc:docMk/>
          <pc:sldMk cId="2148078279" sldId="374"/>
        </pc:sldMkLst>
        <pc:spChg chg="mod">
          <ac:chgData name="Guillaume Roussel" userId="S::guillaume.roussel@epitech.eu::4319752a-b0b1-4468-8355-58c3e975d791" providerId="AD" clId="Web-{1416D111-9E39-4167-98BE-C3407964F376}" dt="2020-11-19T13:49:21.647" v="1" actId="1076"/>
          <ac:spMkLst>
            <pc:docMk/>
            <pc:sldMk cId="2148078279" sldId="374"/>
            <ac:spMk id="8" creationId="{EFDCFBD0-A51E-6845-B200-4C5A296F6E18}"/>
          </ac:spMkLst>
        </pc:spChg>
        <pc:spChg chg="mod">
          <ac:chgData name="Guillaume Roussel" userId="S::guillaume.roussel@epitech.eu::4319752a-b0b1-4468-8355-58c3e975d791" providerId="AD" clId="Web-{1416D111-9E39-4167-98BE-C3407964F376}" dt="2020-11-19T13:49:24.256" v="2" actId="1076"/>
          <ac:spMkLst>
            <pc:docMk/>
            <pc:sldMk cId="2148078279" sldId="374"/>
            <ac:spMk id="13" creationId="{AC306DA3-F1D2-CE4A-ACE3-C395CA6E2845}"/>
          </ac:spMkLst>
        </pc:spChg>
        <pc:spChg chg="mod">
          <ac:chgData name="Guillaume Roussel" userId="S::guillaume.roussel@epitech.eu::4319752a-b0b1-4468-8355-58c3e975d791" providerId="AD" clId="Web-{1416D111-9E39-4167-98BE-C3407964F376}" dt="2020-11-19T13:49:29.553" v="3" actId="1076"/>
          <ac:spMkLst>
            <pc:docMk/>
            <pc:sldMk cId="2148078279" sldId="374"/>
            <ac:spMk id="14" creationId="{5B10B751-6135-7A42-AF83-EC971541F236}"/>
          </ac:spMkLst>
        </pc:spChg>
      </pc:sldChg>
    </pc:docChg>
  </pc:docChgLst>
  <pc:docChgLst>
    <pc:chgData name="Lucas Boisbourdin" userId="S::lucas.boisbourdin@epitech.eu::e52decac-4d7c-424f-bfd9-eca8395dad69" providerId="AD" clId="Web-{DC95DD2F-9E61-461C-B0B7-7C761830373F}"/>
    <pc:docChg chg="addSld modSld modSection">
      <pc:chgData name="Lucas Boisbourdin" userId="S::lucas.boisbourdin@epitech.eu::e52decac-4d7c-424f-bfd9-eca8395dad69" providerId="AD" clId="Web-{DC95DD2F-9E61-461C-B0B7-7C761830373F}" dt="2020-11-27T15:18:24.400" v="57" actId="20577"/>
      <pc:docMkLst>
        <pc:docMk/>
      </pc:docMkLst>
      <pc:sldChg chg="addSp delSp modSp new">
        <pc:chgData name="Lucas Boisbourdin" userId="S::lucas.boisbourdin@epitech.eu::e52decac-4d7c-424f-bfd9-eca8395dad69" providerId="AD" clId="Web-{DC95DD2F-9E61-461C-B0B7-7C761830373F}" dt="2020-11-27T15:18:22.572" v="55" actId="20577"/>
        <pc:sldMkLst>
          <pc:docMk/>
          <pc:sldMk cId="1048750667" sldId="378"/>
        </pc:sldMkLst>
        <pc:spChg chg="mod">
          <ac:chgData name="Lucas Boisbourdin" userId="S::lucas.boisbourdin@epitech.eu::e52decac-4d7c-424f-bfd9-eca8395dad69" providerId="AD" clId="Web-{DC95DD2F-9E61-461C-B0B7-7C761830373F}" dt="2020-11-27T15:18:22.572" v="55" actId="20577"/>
          <ac:spMkLst>
            <pc:docMk/>
            <pc:sldMk cId="1048750667" sldId="378"/>
            <ac:spMk id="2" creationId="{19228E0D-BEB4-4DAE-8608-E9EC2CD0240A}"/>
          </ac:spMkLst>
        </pc:spChg>
        <pc:spChg chg="add del mod">
          <ac:chgData name="Lucas Boisbourdin" userId="S::lucas.boisbourdin@epitech.eu::e52decac-4d7c-424f-bfd9-eca8395dad69" providerId="AD" clId="Web-{DC95DD2F-9E61-461C-B0B7-7C761830373F}" dt="2020-11-27T15:16:27.054" v="5"/>
          <ac:spMkLst>
            <pc:docMk/>
            <pc:sldMk cId="1048750667" sldId="378"/>
            <ac:spMk id="3" creationId="{BABCF799-CB52-488F-A5A4-5C53E7B07F6A}"/>
          </ac:spMkLst>
        </pc:spChg>
        <pc:spChg chg="add del mod">
          <ac:chgData name="Lucas Boisbourdin" userId="S::lucas.boisbourdin@epitech.eu::e52decac-4d7c-424f-bfd9-eca8395dad69" providerId="AD" clId="Web-{DC95DD2F-9E61-461C-B0B7-7C761830373F}" dt="2020-11-27T15:16:57.805" v="15"/>
          <ac:spMkLst>
            <pc:docMk/>
            <pc:sldMk cId="1048750667" sldId="378"/>
            <ac:spMk id="5" creationId="{DA31841A-66D2-42C4-884A-A82A6958679E}"/>
          </ac:spMkLst>
        </pc:spChg>
        <pc:spChg chg="add mod">
          <ac:chgData name="Lucas Boisbourdin" userId="S::lucas.boisbourdin@epitech.eu::e52decac-4d7c-424f-bfd9-eca8395dad69" providerId="AD" clId="Web-{DC95DD2F-9E61-461C-B0B7-7C761830373F}" dt="2020-11-27T15:18:20.306" v="50" actId="1076"/>
          <ac:spMkLst>
            <pc:docMk/>
            <pc:sldMk cId="1048750667" sldId="378"/>
            <ac:spMk id="6" creationId="{B2CC1260-2144-4BAD-BA81-910F9B0D715C}"/>
          </ac:spMkLst>
        </pc:spChg>
        <pc:picChg chg="add del mod">
          <ac:chgData name="Lucas Boisbourdin" userId="S::lucas.boisbourdin@epitech.eu::e52decac-4d7c-424f-bfd9-eca8395dad69" providerId="AD" clId="Web-{DC95DD2F-9E61-461C-B0B7-7C761830373F}" dt="2020-11-27T15:17:05.820" v="17"/>
          <ac:picMkLst>
            <pc:docMk/>
            <pc:sldMk cId="1048750667" sldId="378"/>
            <ac:picMk id="4" creationId="{63A39C3A-22B4-476E-98C8-620C473043B3}"/>
          </ac:picMkLst>
        </pc:picChg>
      </pc:sldChg>
    </pc:docChg>
  </pc:docChgLst>
  <pc:docChgLst>
    <pc:chgData name="Lucas Boisbourdin" userId="S::lucas.boisbourdin@epitech.eu::e52decac-4d7c-424f-bfd9-eca8395dad69" providerId="AD" clId="Web-{00B61C03-896D-44B0-A1A3-8006C07DDD2C}"/>
    <pc:docChg chg="delSld modSection">
      <pc:chgData name="Lucas Boisbourdin" userId="S::lucas.boisbourdin@epitech.eu::e52decac-4d7c-424f-bfd9-eca8395dad69" providerId="AD" clId="Web-{00B61C03-896D-44B0-A1A3-8006C07DDD2C}" dt="2020-12-03T13:18:17.797" v="0"/>
      <pc:docMkLst>
        <pc:docMk/>
      </pc:docMkLst>
      <pc:sldChg chg="del">
        <pc:chgData name="Lucas Boisbourdin" userId="S::lucas.boisbourdin@epitech.eu::e52decac-4d7c-424f-bfd9-eca8395dad69" providerId="AD" clId="Web-{00B61C03-896D-44B0-A1A3-8006C07DDD2C}" dt="2020-12-03T13:18:17.797" v="0"/>
        <pc:sldMkLst>
          <pc:docMk/>
          <pc:sldMk cId="1048750667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A8190-0A1A-E644-B72D-D027F6538E77}" type="datetimeFigureOut">
              <a:rPr lang="fr-FR" smtClean="0"/>
              <a:t>03/12/2020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E694-4681-CE4A-A8CF-155323877C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11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78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4E694-4681-CE4A-A8CF-155323877C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02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or.fr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 userDrawn="1"/>
        </p:nvSpPr>
        <p:spPr>
          <a:xfrm>
            <a:off x="9420352" y="4468648"/>
            <a:ext cx="2771648" cy="2389352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0" name="Isosceles Triangle 9"/>
          <p:cNvSpPr/>
          <p:nvPr userDrawn="1"/>
        </p:nvSpPr>
        <p:spPr>
          <a:xfrm>
            <a:off x="10188448" y="5130800"/>
            <a:ext cx="2003552" cy="17272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196996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3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400" y="0"/>
            <a:ext cx="40644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800" y="0"/>
            <a:ext cx="40632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79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- 6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4064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8128000" y="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128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06400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3429000"/>
            <a:ext cx="40640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608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cover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31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- 2 Collag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86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6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o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72069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3830366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6488663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9146960" y="2515800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172069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3830366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6488663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9146960" y="4167046"/>
            <a:ext cx="1872972" cy="1134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competitor</a:t>
            </a:r>
            <a:r>
              <a:rPr lang="fr-FR"/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541456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ers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413649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303478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9193307" y="1907253"/>
            <a:ext cx="1588275" cy="1588275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latin typeface="HelveticaNeue-UltraLight" panose="02000206000000020004" pitchFamily="50"/>
              </a:defRPr>
            </a:lvl1pPr>
          </a:lstStyle>
          <a:p>
            <a:r>
              <a:rPr lang="fr-FR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79063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95500" y="2084199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34642" y="2149621"/>
            <a:ext cx="1961858" cy="1961858"/>
          </a:xfrm>
          <a:prstGeom prst="ellipse">
            <a:avLst/>
          </a:prstGeom>
        </p:spPr>
        <p:txBody>
          <a:bodyPr/>
          <a:lstStyle>
            <a:lvl1pPr>
              <a:defRPr>
                <a:latin typeface="HelveticaNeue-UltraLight" panose="02000206000000020004" pitchFamily="50"/>
              </a:defRPr>
            </a:lvl1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660400"/>
            <a:ext cx="4481512" cy="701731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buNone/>
              <a:defRPr sz="4400" b="0" i="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pPr lvl="0"/>
            <a:r>
              <a:rPr lang="fr-FR" err="1"/>
              <a:t>Title</a:t>
            </a:r>
            <a:r>
              <a:rPr lang="fr-FR"/>
              <a:t> </a:t>
            </a:r>
            <a:r>
              <a:rPr lang="fr-FR" err="1"/>
              <a:t>goes</a:t>
            </a:r>
            <a:r>
              <a:rPr lang="fr-FR"/>
              <a:t> </a:t>
            </a:r>
            <a:r>
              <a:rPr lang="fr-FR" err="1"/>
              <a:t>here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326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9338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or.fr"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839788" y="1600200"/>
            <a:ext cx="4413250" cy="193899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 err="1">
                <a:latin typeface="HelveticaNeue-UltraLight" panose="02000206000000020004" pitchFamily="50"/>
              </a:rPr>
              <a:t>Proudly</a:t>
            </a:r>
            <a:r>
              <a:rPr lang="fr-FR" sz="4000">
                <a:latin typeface="HelveticaNeue-UltraLight" panose="02000206000000020004" pitchFamily="50"/>
              </a:rPr>
              <a:t> made </a:t>
            </a:r>
            <a:br>
              <a:rPr lang="fr-FR" sz="4000">
                <a:latin typeface="HelveticaNeue-UltraLight" panose="02000206000000020004" pitchFamily="50"/>
              </a:rPr>
            </a:br>
            <a:r>
              <a:rPr lang="fr-FR" sz="4000">
                <a:latin typeface="HelveticaNeue-UltraLight" panose="02000206000000020004" pitchFamily="50"/>
              </a:rPr>
              <a:t>by</a:t>
            </a:r>
            <a:r>
              <a:rPr lang="fr-FR" sz="4000">
                <a:solidFill>
                  <a:schemeClr val="tx1">
                    <a:lumMod val="60000"/>
                    <a:lumOff val="40000"/>
                  </a:schemeClr>
                </a:solidFill>
                <a:latin typeface="HelveticaNeue-UltraLight" panose="02000206000000020004" pitchFamily="50"/>
              </a:rPr>
              <a:t> </a:t>
            </a:r>
            <a:r>
              <a:rPr lang="fr-FR" sz="4000">
                <a:solidFill>
                  <a:schemeClr val="bg1"/>
                </a:solidFill>
                <a:latin typeface="HelveticaNeue-UltraLight" panose="02000206000000020004" pitchFamily="50"/>
              </a:rPr>
              <a:t>Slidor.</a:t>
            </a:r>
          </a:p>
          <a:p>
            <a:r>
              <a:rPr lang="fr-FR" sz="4000" err="1">
                <a:latin typeface="HelveticaNeue-UltraLight" panose="02000206000000020004" pitchFamily="50"/>
              </a:rPr>
              <a:t>With</a:t>
            </a:r>
            <a:r>
              <a:rPr lang="fr-FR" sz="4000">
                <a:solidFill>
                  <a:schemeClr val="bg1"/>
                </a:solidFill>
                <a:latin typeface="HelveticaNeue-UltraLight" panose="02000206000000020004" pitchFamily="50"/>
              </a:rPr>
              <a:t> </a:t>
            </a:r>
          </a:p>
        </p:txBody>
      </p:sp>
      <p:sp>
        <p:nvSpPr>
          <p:cNvPr id="3" name="Freeform 111"/>
          <p:cNvSpPr>
            <a:spLocks/>
          </p:cNvSpPr>
          <p:nvPr userDrawn="1"/>
        </p:nvSpPr>
        <p:spPr bwMode="auto">
          <a:xfrm>
            <a:off x="2047875" y="2983070"/>
            <a:ext cx="468680" cy="410716"/>
          </a:xfrm>
          <a:custGeom>
            <a:avLst/>
            <a:gdLst>
              <a:gd name="T0" fmla="*/ 0 w 248"/>
              <a:gd name="T1" fmla="*/ 64 h 217"/>
              <a:gd name="T2" fmla="*/ 123 w 248"/>
              <a:gd name="T3" fmla="*/ 217 h 217"/>
              <a:gd name="T4" fmla="*/ 248 w 248"/>
              <a:gd name="T5" fmla="*/ 66 h 217"/>
              <a:gd name="T6" fmla="*/ 189 w 248"/>
              <a:gd name="T7" fmla="*/ 1 h 217"/>
              <a:gd name="T8" fmla="*/ 124 w 248"/>
              <a:gd name="T9" fmla="*/ 57 h 217"/>
              <a:gd name="T10" fmla="*/ 61 w 248"/>
              <a:gd name="T11" fmla="*/ 1 h 217"/>
              <a:gd name="T12" fmla="*/ 0 w 248"/>
              <a:gd name="T13" fmla="*/ 6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217">
                <a:moveTo>
                  <a:pt x="0" y="64"/>
                </a:moveTo>
                <a:cubicBezTo>
                  <a:pt x="0" y="144"/>
                  <a:pt x="123" y="217"/>
                  <a:pt x="123" y="217"/>
                </a:cubicBezTo>
                <a:cubicBezTo>
                  <a:pt x="123" y="217"/>
                  <a:pt x="248" y="146"/>
                  <a:pt x="248" y="66"/>
                </a:cubicBezTo>
                <a:cubicBezTo>
                  <a:pt x="248" y="33"/>
                  <a:pt x="225" y="2"/>
                  <a:pt x="189" y="1"/>
                </a:cubicBezTo>
                <a:cubicBezTo>
                  <a:pt x="155" y="1"/>
                  <a:pt x="124" y="24"/>
                  <a:pt x="124" y="57"/>
                </a:cubicBezTo>
                <a:cubicBezTo>
                  <a:pt x="124" y="24"/>
                  <a:pt x="94" y="1"/>
                  <a:pt x="61" y="1"/>
                </a:cubicBezTo>
                <a:cubicBezTo>
                  <a:pt x="25" y="0"/>
                  <a:pt x="0" y="31"/>
                  <a:pt x="0" y="64"/>
                </a:cubicBezTo>
                <a:close/>
              </a:path>
            </a:pathLst>
          </a:custGeom>
          <a:noFill/>
          <a:ln w="28575" cap="flat">
            <a:solidFill>
              <a:srgbClr val="FE135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5" y="6438900"/>
            <a:ext cx="1235204" cy="2540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773363" y="2831306"/>
            <a:ext cx="2630487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4000">
                <a:latin typeface="HelveticaNeue-UltraLight" panose="02000206000000020004" pitchFamily="50"/>
              </a:rPr>
              <a:t>from Paris.</a:t>
            </a:r>
          </a:p>
        </p:txBody>
      </p:sp>
      <p:sp>
        <p:nvSpPr>
          <p:cNvPr id="6" name="Rectangle 5">
            <a:hlinkClick r:id="rId3"/>
          </p:cNvPr>
          <p:cNvSpPr/>
          <p:nvPr userDrawn="1"/>
        </p:nvSpPr>
        <p:spPr>
          <a:xfrm>
            <a:off x="839788" y="4083862"/>
            <a:ext cx="3770312" cy="838200"/>
          </a:xfrm>
          <a:prstGeom prst="rect">
            <a:avLst/>
          </a:prstGeom>
          <a:noFill/>
          <a:ln w="3810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spc="600">
                <a:solidFill>
                  <a:schemeClr val="tx1">
                    <a:lumMod val="60000"/>
                    <a:lumOff val="40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  <a:sym typeface="Wingdings" panose="05000000000000000000" pitchFamily="2" charset="2"/>
              </a:rPr>
              <a:t>SAY HELLO</a:t>
            </a:r>
            <a:endParaRPr lang="fr-FR" b="0" i="0" spc="600">
              <a:solidFill>
                <a:schemeClr val="tx1">
                  <a:lumMod val="60000"/>
                  <a:lumOff val="40000"/>
                </a:schemeClr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6535172" y="3836900"/>
            <a:ext cx="5656828" cy="3021100"/>
            <a:chOff x="5818189" y="1958042"/>
            <a:chExt cx="5656828" cy="3021100"/>
          </a:xfrm>
        </p:grpSpPr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8927532" y="2652277"/>
              <a:ext cx="673642" cy="267693"/>
            </a:xfrm>
            <a:custGeom>
              <a:avLst/>
              <a:gdLst>
                <a:gd name="T0" fmla="*/ 91 w 114"/>
                <a:gd name="T1" fmla="*/ 45 h 45"/>
                <a:gd name="T2" fmla="*/ 20 w 114"/>
                <a:gd name="T3" fmla="*/ 45 h 45"/>
                <a:gd name="T4" fmla="*/ 0 w 114"/>
                <a:gd name="T5" fmla="*/ 25 h 45"/>
                <a:gd name="T6" fmla="*/ 20 w 114"/>
                <a:gd name="T7" fmla="*/ 5 h 45"/>
                <a:gd name="T8" fmla="*/ 33 w 114"/>
                <a:gd name="T9" fmla="*/ 10 h 45"/>
                <a:gd name="T10" fmla="*/ 34 w 114"/>
                <a:gd name="T11" fmla="*/ 16 h 45"/>
                <a:gd name="T12" fmla="*/ 28 w 114"/>
                <a:gd name="T13" fmla="*/ 16 h 45"/>
                <a:gd name="T14" fmla="*/ 20 w 114"/>
                <a:gd name="T15" fmla="*/ 13 h 45"/>
                <a:gd name="T16" fmla="*/ 8 w 114"/>
                <a:gd name="T17" fmla="*/ 25 h 45"/>
                <a:gd name="T18" fmla="*/ 20 w 114"/>
                <a:gd name="T19" fmla="*/ 37 h 45"/>
                <a:gd name="T20" fmla="*/ 91 w 114"/>
                <a:gd name="T21" fmla="*/ 37 h 45"/>
                <a:gd name="T22" fmla="*/ 106 w 114"/>
                <a:gd name="T23" fmla="*/ 22 h 45"/>
                <a:gd name="T24" fmla="*/ 91 w 114"/>
                <a:gd name="T25" fmla="*/ 8 h 45"/>
                <a:gd name="T26" fmla="*/ 81 w 114"/>
                <a:gd name="T27" fmla="*/ 13 h 45"/>
                <a:gd name="T28" fmla="*/ 75 w 114"/>
                <a:gd name="T29" fmla="*/ 13 h 45"/>
                <a:gd name="T30" fmla="*/ 75 w 114"/>
                <a:gd name="T31" fmla="*/ 8 h 45"/>
                <a:gd name="T32" fmla="*/ 91 w 114"/>
                <a:gd name="T33" fmla="*/ 0 h 45"/>
                <a:gd name="T34" fmla="*/ 114 w 114"/>
                <a:gd name="T35" fmla="*/ 22 h 45"/>
                <a:gd name="T36" fmla="*/ 91 w 114"/>
                <a:gd name="T37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4" h="45">
                  <a:moveTo>
                    <a:pt x="91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9" y="45"/>
                    <a:pt x="0" y="36"/>
                    <a:pt x="0" y="25"/>
                  </a:cubicBezTo>
                  <a:cubicBezTo>
                    <a:pt x="0" y="14"/>
                    <a:pt x="9" y="5"/>
                    <a:pt x="20" y="5"/>
                  </a:cubicBezTo>
                  <a:cubicBezTo>
                    <a:pt x="25" y="5"/>
                    <a:pt x="30" y="7"/>
                    <a:pt x="33" y="10"/>
                  </a:cubicBezTo>
                  <a:cubicBezTo>
                    <a:pt x="35" y="12"/>
                    <a:pt x="35" y="14"/>
                    <a:pt x="34" y="16"/>
                  </a:cubicBezTo>
                  <a:cubicBezTo>
                    <a:pt x="32" y="17"/>
                    <a:pt x="30" y="18"/>
                    <a:pt x="28" y="16"/>
                  </a:cubicBezTo>
                  <a:cubicBezTo>
                    <a:pt x="26" y="14"/>
                    <a:pt x="23" y="13"/>
                    <a:pt x="20" y="13"/>
                  </a:cubicBezTo>
                  <a:cubicBezTo>
                    <a:pt x="13" y="13"/>
                    <a:pt x="8" y="18"/>
                    <a:pt x="8" y="25"/>
                  </a:cubicBezTo>
                  <a:cubicBezTo>
                    <a:pt x="8" y="31"/>
                    <a:pt x="13" y="37"/>
                    <a:pt x="20" y="37"/>
                  </a:cubicBezTo>
                  <a:cubicBezTo>
                    <a:pt x="91" y="37"/>
                    <a:pt x="91" y="37"/>
                    <a:pt x="91" y="37"/>
                  </a:cubicBezTo>
                  <a:cubicBezTo>
                    <a:pt x="99" y="37"/>
                    <a:pt x="106" y="30"/>
                    <a:pt x="106" y="22"/>
                  </a:cubicBezTo>
                  <a:cubicBezTo>
                    <a:pt x="106" y="14"/>
                    <a:pt x="99" y="8"/>
                    <a:pt x="91" y="8"/>
                  </a:cubicBezTo>
                  <a:cubicBezTo>
                    <a:pt x="87" y="8"/>
                    <a:pt x="83" y="10"/>
                    <a:pt x="81" y="13"/>
                  </a:cubicBezTo>
                  <a:cubicBezTo>
                    <a:pt x="79" y="14"/>
                    <a:pt x="77" y="15"/>
                    <a:pt x="75" y="13"/>
                  </a:cubicBezTo>
                  <a:cubicBezTo>
                    <a:pt x="73" y="12"/>
                    <a:pt x="73" y="9"/>
                    <a:pt x="75" y="8"/>
                  </a:cubicBezTo>
                  <a:cubicBezTo>
                    <a:pt x="79" y="3"/>
                    <a:pt x="85" y="0"/>
                    <a:pt x="91" y="0"/>
                  </a:cubicBezTo>
                  <a:cubicBezTo>
                    <a:pt x="104" y="0"/>
                    <a:pt x="114" y="10"/>
                    <a:pt x="114" y="22"/>
                  </a:cubicBezTo>
                  <a:cubicBezTo>
                    <a:pt x="114" y="35"/>
                    <a:pt x="104" y="45"/>
                    <a:pt x="91" y="45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9168749" y="2516960"/>
              <a:ext cx="308875" cy="185326"/>
            </a:xfrm>
            <a:custGeom>
              <a:avLst/>
              <a:gdLst>
                <a:gd name="T0" fmla="*/ 48 w 52"/>
                <a:gd name="T1" fmla="*/ 31 h 31"/>
                <a:gd name="T2" fmla="*/ 48 w 52"/>
                <a:gd name="T3" fmla="*/ 31 h 31"/>
                <a:gd name="T4" fmla="*/ 44 w 52"/>
                <a:gd name="T5" fmla="*/ 27 h 31"/>
                <a:gd name="T6" fmla="*/ 44 w 52"/>
                <a:gd name="T7" fmla="*/ 26 h 31"/>
                <a:gd name="T8" fmla="*/ 26 w 52"/>
                <a:gd name="T9" fmla="*/ 8 h 31"/>
                <a:gd name="T10" fmla="*/ 8 w 52"/>
                <a:gd name="T11" fmla="*/ 23 h 31"/>
                <a:gd name="T12" fmla="*/ 3 w 52"/>
                <a:gd name="T13" fmla="*/ 26 h 31"/>
                <a:gd name="T14" fmla="*/ 0 w 52"/>
                <a:gd name="T15" fmla="*/ 21 h 31"/>
                <a:gd name="T16" fmla="*/ 26 w 52"/>
                <a:gd name="T17" fmla="*/ 0 h 31"/>
                <a:gd name="T18" fmla="*/ 52 w 52"/>
                <a:gd name="T19" fmla="*/ 26 h 31"/>
                <a:gd name="T20" fmla="*/ 52 w 52"/>
                <a:gd name="T21" fmla="*/ 27 h 31"/>
                <a:gd name="T22" fmla="*/ 48 w 52"/>
                <a:gd name="T2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" h="31">
                  <a:moveTo>
                    <a:pt x="48" y="31"/>
                  </a:moveTo>
                  <a:cubicBezTo>
                    <a:pt x="48" y="31"/>
                    <a:pt x="48" y="31"/>
                    <a:pt x="48" y="31"/>
                  </a:cubicBezTo>
                  <a:cubicBezTo>
                    <a:pt x="45" y="31"/>
                    <a:pt x="44" y="29"/>
                    <a:pt x="44" y="27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4" y="16"/>
                    <a:pt x="36" y="8"/>
                    <a:pt x="26" y="8"/>
                  </a:cubicBezTo>
                  <a:cubicBezTo>
                    <a:pt x="17" y="8"/>
                    <a:pt x="10" y="14"/>
                    <a:pt x="8" y="23"/>
                  </a:cubicBezTo>
                  <a:cubicBezTo>
                    <a:pt x="8" y="25"/>
                    <a:pt x="6" y="26"/>
                    <a:pt x="3" y="26"/>
                  </a:cubicBezTo>
                  <a:cubicBezTo>
                    <a:pt x="1" y="25"/>
                    <a:pt x="0" y="23"/>
                    <a:pt x="0" y="21"/>
                  </a:cubicBezTo>
                  <a:cubicBezTo>
                    <a:pt x="3" y="9"/>
                    <a:pt x="13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9"/>
                    <a:pt x="50" y="31"/>
                    <a:pt x="48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9033432" y="2552260"/>
              <a:ext cx="205917" cy="179443"/>
            </a:xfrm>
            <a:custGeom>
              <a:avLst/>
              <a:gdLst>
                <a:gd name="T0" fmla="*/ 5 w 35"/>
                <a:gd name="T1" fmla="*/ 30 h 30"/>
                <a:gd name="T2" fmla="*/ 2 w 35"/>
                <a:gd name="T3" fmla="*/ 28 h 30"/>
                <a:gd name="T4" fmla="*/ 0 w 35"/>
                <a:gd name="T5" fmla="*/ 20 h 30"/>
                <a:gd name="T6" fmla="*/ 20 w 35"/>
                <a:gd name="T7" fmla="*/ 0 h 30"/>
                <a:gd name="T8" fmla="*/ 33 w 35"/>
                <a:gd name="T9" fmla="*/ 5 h 30"/>
                <a:gd name="T10" fmla="*/ 33 w 35"/>
                <a:gd name="T11" fmla="*/ 11 h 30"/>
                <a:gd name="T12" fmla="*/ 28 w 35"/>
                <a:gd name="T13" fmla="*/ 11 h 30"/>
                <a:gd name="T14" fmla="*/ 20 w 35"/>
                <a:gd name="T15" fmla="*/ 8 h 30"/>
                <a:gd name="T16" fmla="*/ 8 w 35"/>
                <a:gd name="T17" fmla="*/ 20 h 30"/>
                <a:gd name="T18" fmla="*/ 9 w 35"/>
                <a:gd name="T19" fmla="*/ 25 h 30"/>
                <a:gd name="T20" fmla="*/ 7 w 35"/>
                <a:gd name="T21" fmla="*/ 30 h 30"/>
                <a:gd name="T22" fmla="*/ 5 w 35"/>
                <a:gd name="T23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0">
                  <a:moveTo>
                    <a:pt x="5" y="30"/>
                  </a:moveTo>
                  <a:cubicBezTo>
                    <a:pt x="4" y="30"/>
                    <a:pt x="2" y="29"/>
                    <a:pt x="2" y="28"/>
                  </a:cubicBezTo>
                  <a:cubicBezTo>
                    <a:pt x="1" y="25"/>
                    <a:pt x="0" y="23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5" y="0"/>
                    <a:pt x="29" y="2"/>
                    <a:pt x="33" y="5"/>
                  </a:cubicBezTo>
                  <a:cubicBezTo>
                    <a:pt x="35" y="7"/>
                    <a:pt x="35" y="9"/>
                    <a:pt x="33" y="11"/>
                  </a:cubicBezTo>
                  <a:cubicBezTo>
                    <a:pt x="32" y="13"/>
                    <a:pt x="29" y="13"/>
                    <a:pt x="28" y="11"/>
                  </a:cubicBezTo>
                  <a:cubicBezTo>
                    <a:pt x="26" y="10"/>
                    <a:pt x="24" y="8"/>
                    <a:pt x="20" y="8"/>
                  </a:cubicBezTo>
                  <a:cubicBezTo>
                    <a:pt x="13" y="8"/>
                    <a:pt x="8" y="14"/>
                    <a:pt x="8" y="20"/>
                  </a:cubicBezTo>
                  <a:cubicBezTo>
                    <a:pt x="8" y="22"/>
                    <a:pt x="8" y="23"/>
                    <a:pt x="9" y="25"/>
                  </a:cubicBezTo>
                  <a:cubicBezTo>
                    <a:pt x="10" y="27"/>
                    <a:pt x="9" y="29"/>
                    <a:pt x="7" y="30"/>
                  </a:cubicBezTo>
                  <a:cubicBezTo>
                    <a:pt x="6" y="30"/>
                    <a:pt x="6" y="30"/>
                    <a:pt x="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7965606" y="3102353"/>
              <a:ext cx="123550" cy="200034"/>
            </a:xfrm>
            <a:custGeom>
              <a:avLst/>
              <a:gdLst>
                <a:gd name="T0" fmla="*/ 4 w 21"/>
                <a:gd name="T1" fmla="*/ 34 h 34"/>
                <a:gd name="T2" fmla="*/ 0 w 21"/>
                <a:gd name="T3" fmla="*/ 30 h 34"/>
                <a:gd name="T4" fmla="*/ 4 w 21"/>
                <a:gd name="T5" fmla="*/ 26 h 34"/>
                <a:gd name="T6" fmla="*/ 13 w 21"/>
                <a:gd name="T7" fmla="*/ 17 h 34"/>
                <a:gd name="T8" fmla="*/ 4 w 21"/>
                <a:gd name="T9" fmla="*/ 8 h 34"/>
                <a:gd name="T10" fmla="*/ 0 w 21"/>
                <a:gd name="T11" fmla="*/ 4 h 34"/>
                <a:gd name="T12" fmla="*/ 4 w 21"/>
                <a:gd name="T13" fmla="*/ 0 h 34"/>
                <a:gd name="T14" fmla="*/ 21 w 21"/>
                <a:gd name="T15" fmla="*/ 17 h 34"/>
                <a:gd name="T16" fmla="*/ 4 w 21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34">
                  <a:moveTo>
                    <a:pt x="4" y="34"/>
                  </a:moveTo>
                  <a:cubicBezTo>
                    <a:pt x="1" y="34"/>
                    <a:pt x="0" y="33"/>
                    <a:pt x="0" y="30"/>
                  </a:cubicBezTo>
                  <a:cubicBezTo>
                    <a:pt x="0" y="28"/>
                    <a:pt x="1" y="26"/>
                    <a:pt x="4" y="26"/>
                  </a:cubicBezTo>
                  <a:cubicBezTo>
                    <a:pt x="9" y="26"/>
                    <a:pt x="13" y="22"/>
                    <a:pt x="13" y="17"/>
                  </a:cubicBezTo>
                  <a:cubicBezTo>
                    <a:pt x="13" y="12"/>
                    <a:pt x="9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3" y="0"/>
                    <a:pt x="21" y="8"/>
                    <a:pt x="21" y="17"/>
                  </a:cubicBezTo>
                  <a:cubicBezTo>
                    <a:pt x="21" y="27"/>
                    <a:pt x="13" y="34"/>
                    <a:pt x="4" y="3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7633198" y="3078820"/>
              <a:ext cx="455958" cy="223567"/>
            </a:xfrm>
            <a:custGeom>
              <a:avLst/>
              <a:gdLst>
                <a:gd name="T0" fmla="*/ 60 w 77"/>
                <a:gd name="T1" fmla="*/ 38 h 38"/>
                <a:gd name="T2" fmla="*/ 19 w 77"/>
                <a:gd name="T3" fmla="*/ 38 h 38"/>
                <a:gd name="T4" fmla="*/ 0 w 77"/>
                <a:gd name="T5" fmla="*/ 19 h 38"/>
                <a:gd name="T6" fmla="*/ 19 w 77"/>
                <a:gd name="T7" fmla="*/ 0 h 38"/>
                <a:gd name="T8" fmla="*/ 31 w 77"/>
                <a:gd name="T9" fmla="*/ 4 h 38"/>
                <a:gd name="T10" fmla="*/ 32 w 77"/>
                <a:gd name="T11" fmla="*/ 10 h 38"/>
                <a:gd name="T12" fmla="*/ 26 w 77"/>
                <a:gd name="T13" fmla="*/ 10 h 38"/>
                <a:gd name="T14" fmla="*/ 19 w 77"/>
                <a:gd name="T15" fmla="*/ 8 h 38"/>
                <a:gd name="T16" fmla="*/ 8 w 77"/>
                <a:gd name="T17" fmla="*/ 19 h 38"/>
                <a:gd name="T18" fmla="*/ 19 w 77"/>
                <a:gd name="T19" fmla="*/ 30 h 38"/>
                <a:gd name="T20" fmla="*/ 60 w 77"/>
                <a:gd name="T21" fmla="*/ 30 h 38"/>
                <a:gd name="T22" fmla="*/ 69 w 77"/>
                <a:gd name="T23" fmla="*/ 21 h 38"/>
                <a:gd name="T24" fmla="*/ 60 w 77"/>
                <a:gd name="T25" fmla="*/ 12 h 38"/>
                <a:gd name="T26" fmla="*/ 54 w 77"/>
                <a:gd name="T27" fmla="*/ 14 h 38"/>
                <a:gd name="T28" fmla="*/ 48 w 77"/>
                <a:gd name="T29" fmla="*/ 13 h 38"/>
                <a:gd name="T30" fmla="*/ 49 w 77"/>
                <a:gd name="T31" fmla="*/ 7 h 38"/>
                <a:gd name="T32" fmla="*/ 60 w 77"/>
                <a:gd name="T33" fmla="*/ 4 h 38"/>
                <a:gd name="T34" fmla="*/ 77 w 77"/>
                <a:gd name="T35" fmla="*/ 21 h 38"/>
                <a:gd name="T36" fmla="*/ 60 w 77"/>
                <a:gd name="T3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7" h="38">
                  <a:moveTo>
                    <a:pt x="60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8" y="38"/>
                    <a:pt x="0" y="30"/>
                    <a:pt x="0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23" y="0"/>
                    <a:pt x="28" y="1"/>
                    <a:pt x="31" y="4"/>
                  </a:cubicBezTo>
                  <a:cubicBezTo>
                    <a:pt x="33" y="5"/>
                    <a:pt x="33" y="8"/>
                    <a:pt x="32" y="10"/>
                  </a:cubicBezTo>
                  <a:cubicBezTo>
                    <a:pt x="30" y="11"/>
                    <a:pt x="28" y="12"/>
                    <a:pt x="26" y="10"/>
                  </a:cubicBezTo>
                  <a:cubicBezTo>
                    <a:pt x="24" y="9"/>
                    <a:pt x="22" y="8"/>
                    <a:pt x="19" y="8"/>
                  </a:cubicBezTo>
                  <a:cubicBezTo>
                    <a:pt x="13" y="8"/>
                    <a:pt x="8" y="13"/>
                    <a:pt x="8" y="19"/>
                  </a:cubicBezTo>
                  <a:cubicBezTo>
                    <a:pt x="8" y="25"/>
                    <a:pt x="13" y="30"/>
                    <a:pt x="19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5" y="30"/>
                    <a:pt x="69" y="26"/>
                    <a:pt x="69" y="21"/>
                  </a:cubicBezTo>
                  <a:cubicBezTo>
                    <a:pt x="69" y="16"/>
                    <a:pt x="65" y="12"/>
                    <a:pt x="60" y="12"/>
                  </a:cubicBezTo>
                  <a:cubicBezTo>
                    <a:pt x="57" y="12"/>
                    <a:pt x="56" y="13"/>
                    <a:pt x="54" y="14"/>
                  </a:cubicBezTo>
                  <a:cubicBezTo>
                    <a:pt x="52" y="15"/>
                    <a:pt x="50" y="15"/>
                    <a:pt x="48" y="13"/>
                  </a:cubicBezTo>
                  <a:cubicBezTo>
                    <a:pt x="47" y="11"/>
                    <a:pt x="47" y="9"/>
                    <a:pt x="49" y="7"/>
                  </a:cubicBezTo>
                  <a:cubicBezTo>
                    <a:pt x="52" y="5"/>
                    <a:pt x="56" y="4"/>
                    <a:pt x="60" y="4"/>
                  </a:cubicBezTo>
                  <a:cubicBezTo>
                    <a:pt x="69" y="4"/>
                    <a:pt x="77" y="12"/>
                    <a:pt x="77" y="21"/>
                  </a:cubicBezTo>
                  <a:cubicBezTo>
                    <a:pt x="77" y="31"/>
                    <a:pt x="69" y="38"/>
                    <a:pt x="60" y="38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7703798" y="2990570"/>
              <a:ext cx="285341" cy="158850"/>
            </a:xfrm>
            <a:custGeom>
              <a:avLst/>
              <a:gdLst>
                <a:gd name="T0" fmla="*/ 44 w 48"/>
                <a:gd name="T1" fmla="*/ 27 h 27"/>
                <a:gd name="T2" fmla="*/ 40 w 48"/>
                <a:gd name="T3" fmla="*/ 23 h 27"/>
                <a:gd name="T4" fmla="*/ 24 w 48"/>
                <a:gd name="T5" fmla="*/ 8 h 27"/>
                <a:gd name="T6" fmla="*/ 9 w 48"/>
                <a:gd name="T7" fmla="*/ 20 h 27"/>
                <a:gd name="T8" fmla="*/ 4 w 48"/>
                <a:gd name="T9" fmla="*/ 23 h 27"/>
                <a:gd name="T10" fmla="*/ 1 w 48"/>
                <a:gd name="T11" fmla="*/ 18 h 27"/>
                <a:gd name="T12" fmla="*/ 24 w 48"/>
                <a:gd name="T13" fmla="*/ 0 h 27"/>
                <a:gd name="T14" fmla="*/ 48 w 48"/>
                <a:gd name="T15" fmla="*/ 23 h 27"/>
                <a:gd name="T16" fmla="*/ 44 w 48"/>
                <a:gd name="T17" fmla="*/ 27 h 27"/>
                <a:gd name="T18" fmla="*/ 44 w 4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27">
                  <a:moveTo>
                    <a:pt x="44" y="27"/>
                  </a:moveTo>
                  <a:cubicBezTo>
                    <a:pt x="42" y="27"/>
                    <a:pt x="40" y="26"/>
                    <a:pt x="40" y="23"/>
                  </a:cubicBezTo>
                  <a:cubicBezTo>
                    <a:pt x="40" y="15"/>
                    <a:pt x="33" y="8"/>
                    <a:pt x="24" y="8"/>
                  </a:cubicBezTo>
                  <a:cubicBezTo>
                    <a:pt x="17" y="8"/>
                    <a:pt x="10" y="13"/>
                    <a:pt x="9" y="20"/>
                  </a:cubicBezTo>
                  <a:cubicBezTo>
                    <a:pt x="8" y="22"/>
                    <a:pt x="6" y="23"/>
                    <a:pt x="4" y="23"/>
                  </a:cubicBezTo>
                  <a:cubicBezTo>
                    <a:pt x="2" y="22"/>
                    <a:pt x="0" y="20"/>
                    <a:pt x="1" y="18"/>
                  </a:cubicBezTo>
                  <a:cubicBezTo>
                    <a:pt x="4" y="7"/>
                    <a:pt x="13" y="0"/>
                    <a:pt x="24" y="0"/>
                  </a:cubicBezTo>
                  <a:cubicBezTo>
                    <a:pt x="37" y="0"/>
                    <a:pt x="48" y="10"/>
                    <a:pt x="48" y="23"/>
                  </a:cubicBezTo>
                  <a:cubicBezTo>
                    <a:pt x="48" y="26"/>
                    <a:pt x="46" y="27"/>
                    <a:pt x="44" y="27"/>
                  </a:cubicBezTo>
                  <a:cubicBezTo>
                    <a:pt x="44" y="27"/>
                    <a:pt x="44" y="27"/>
                    <a:pt x="44" y="2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9139333" y="3881897"/>
              <a:ext cx="114724" cy="176500"/>
            </a:xfrm>
            <a:custGeom>
              <a:avLst/>
              <a:gdLst>
                <a:gd name="T0" fmla="*/ 15 w 19"/>
                <a:gd name="T1" fmla="*/ 30 h 30"/>
                <a:gd name="T2" fmla="*/ 0 w 19"/>
                <a:gd name="T3" fmla="*/ 15 h 30"/>
                <a:gd name="T4" fmla="*/ 15 w 19"/>
                <a:gd name="T5" fmla="*/ 0 h 30"/>
                <a:gd name="T6" fmla="*/ 19 w 19"/>
                <a:gd name="T7" fmla="*/ 4 h 30"/>
                <a:gd name="T8" fmla="*/ 15 w 19"/>
                <a:gd name="T9" fmla="*/ 8 h 30"/>
                <a:gd name="T10" fmla="*/ 8 w 19"/>
                <a:gd name="T11" fmla="*/ 15 h 30"/>
                <a:gd name="T12" fmla="*/ 15 w 19"/>
                <a:gd name="T13" fmla="*/ 22 h 30"/>
                <a:gd name="T14" fmla="*/ 19 w 19"/>
                <a:gd name="T15" fmla="*/ 26 h 30"/>
                <a:gd name="T16" fmla="*/ 15 w 19"/>
                <a:gd name="T1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5" y="30"/>
                  </a:move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7" y="0"/>
                    <a:pt x="19" y="2"/>
                    <a:pt x="19" y="4"/>
                  </a:cubicBezTo>
                  <a:cubicBezTo>
                    <a:pt x="19" y="6"/>
                    <a:pt x="17" y="8"/>
                    <a:pt x="15" y="8"/>
                  </a:cubicBezTo>
                  <a:cubicBezTo>
                    <a:pt x="11" y="8"/>
                    <a:pt x="8" y="11"/>
                    <a:pt x="8" y="15"/>
                  </a:cubicBezTo>
                  <a:cubicBezTo>
                    <a:pt x="8" y="19"/>
                    <a:pt x="11" y="22"/>
                    <a:pt x="15" y="22"/>
                  </a:cubicBezTo>
                  <a:cubicBezTo>
                    <a:pt x="17" y="22"/>
                    <a:pt x="19" y="23"/>
                    <a:pt x="19" y="26"/>
                  </a:cubicBezTo>
                  <a:cubicBezTo>
                    <a:pt x="19" y="28"/>
                    <a:pt x="17" y="30"/>
                    <a:pt x="15" y="3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9139333" y="3864247"/>
              <a:ext cx="379475" cy="194150"/>
            </a:xfrm>
            <a:custGeom>
              <a:avLst/>
              <a:gdLst>
                <a:gd name="T0" fmla="*/ 48 w 64"/>
                <a:gd name="T1" fmla="*/ 33 h 33"/>
                <a:gd name="T2" fmla="*/ 15 w 64"/>
                <a:gd name="T3" fmla="*/ 33 h 33"/>
                <a:gd name="T4" fmla="*/ 0 w 64"/>
                <a:gd name="T5" fmla="*/ 18 h 33"/>
                <a:gd name="T6" fmla="*/ 15 w 64"/>
                <a:gd name="T7" fmla="*/ 3 h 33"/>
                <a:gd name="T8" fmla="*/ 24 w 64"/>
                <a:gd name="T9" fmla="*/ 6 h 33"/>
                <a:gd name="T10" fmla="*/ 25 w 64"/>
                <a:gd name="T11" fmla="*/ 12 h 33"/>
                <a:gd name="T12" fmla="*/ 19 w 64"/>
                <a:gd name="T13" fmla="*/ 12 h 33"/>
                <a:gd name="T14" fmla="*/ 15 w 64"/>
                <a:gd name="T15" fmla="*/ 11 h 33"/>
                <a:gd name="T16" fmla="*/ 8 w 64"/>
                <a:gd name="T17" fmla="*/ 18 h 33"/>
                <a:gd name="T18" fmla="*/ 15 w 64"/>
                <a:gd name="T19" fmla="*/ 25 h 33"/>
                <a:gd name="T20" fmla="*/ 48 w 64"/>
                <a:gd name="T21" fmla="*/ 25 h 33"/>
                <a:gd name="T22" fmla="*/ 56 w 64"/>
                <a:gd name="T23" fmla="*/ 16 h 33"/>
                <a:gd name="T24" fmla="*/ 48 w 64"/>
                <a:gd name="T25" fmla="*/ 8 h 33"/>
                <a:gd name="T26" fmla="*/ 42 w 64"/>
                <a:gd name="T27" fmla="*/ 10 h 33"/>
                <a:gd name="T28" fmla="*/ 37 w 64"/>
                <a:gd name="T29" fmla="*/ 9 h 33"/>
                <a:gd name="T30" fmla="*/ 37 w 64"/>
                <a:gd name="T31" fmla="*/ 3 h 33"/>
                <a:gd name="T32" fmla="*/ 48 w 64"/>
                <a:gd name="T33" fmla="*/ 0 h 33"/>
                <a:gd name="T34" fmla="*/ 64 w 64"/>
                <a:gd name="T35" fmla="*/ 16 h 33"/>
                <a:gd name="T36" fmla="*/ 48 w 64"/>
                <a:gd name="T3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33">
                  <a:moveTo>
                    <a:pt x="48" y="33"/>
                  </a:moveTo>
                  <a:cubicBezTo>
                    <a:pt x="15" y="33"/>
                    <a:pt x="15" y="33"/>
                    <a:pt x="15" y="33"/>
                  </a:cubicBezTo>
                  <a:cubicBezTo>
                    <a:pt x="7" y="33"/>
                    <a:pt x="0" y="26"/>
                    <a:pt x="0" y="18"/>
                  </a:cubicBezTo>
                  <a:cubicBezTo>
                    <a:pt x="0" y="10"/>
                    <a:pt x="7" y="3"/>
                    <a:pt x="15" y="3"/>
                  </a:cubicBezTo>
                  <a:cubicBezTo>
                    <a:pt x="18" y="3"/>
                    <a:pt x="21" y="4"/>
                    <a:pt x="24" y="6"/>
                  </a:cubicBezTo>
                  <a:cubicBezTo>
                    <a:pt x="26" y="7"/>
                    <a:pt x="26" y="10"/>
                    <a:pt x="25" y="12"/>
                  </a:cubicBezTo>
                  <a:cubicBezTo>
                    <a:pt x="23" y="13"/>
                    <a:pt x="21" y="14"/>
                    <a:pt x="19" y="12"/>
                  </a:cubicBezTo>
                  <a:cubicBezTo>
                    <a:pt x="18" y="12"/>
                    <a:pt x="16" y="11"/>
                    <a:pt x="15" y="11"/>
                  </a:cubicBezTo>
                  <a:cubicBezTo>
                    <a:pt x="11" y="11"/>
                    <a:pt x="8" y="14"/>
                    <a:pt x="8" y="18"/>
                  </a:cubicBezTo>
                  <a:cubicBezTo>
                    <a:pt x="8" y="22"/>
                    <a:pt x="11" y="25"/>
                    <a:pt x="15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2" y="25"/>
                    <a:pt x="56" y="21"/>
                    <a:pt x="56" y="16"/>
                  </a:cubicBezTo>
                  <a:cubicBezTo>
                    <a:pt x="56" y="12"/>
                    <a:pt x="52" y="8"/>
                    <a:pt x="48" y="8"/>
                  </a:cubicBezTo>
                  <a:cubicBezTo>
                    <a:pt x="46" y="8"/>
                    <a:pt x="44" y="8"/>
                    <a:pt x="42" y="10"/>
                  </a:cubicBezTo>
                  <a:cubicBezTo>
                    <a:pt x="41" y="11"/>
                    <a:pt x="38" y="11"/>
                    <a:pt x="37" y="9"/>
                  </a:cubicBezTo>
                  <a:cubicBezTo>
                    <a:pt x="35" y="7"/>
                    <a:pt x="36" y="5"/>
                    <a:pt x="37" y="3"/>
                  </a:cubicBezTo>
                  <a:cubicBezTo>
                    <a:pt x="40" y="1"/>
                    <a:pt x="44" y="0"/>
                    <a:pt x="48" y="0"/>
                  </a:cubicBezTo>
                  <a:cubicBezTo>
                    <a:pt x="57" y="0"/>
                    <a:pt x="64" y="7"/>
                    <a:pt x="64" y="16"/>
                  </a:cubicBezTo>
                  <a:cubicBezTo>
                    <a:pt x="64" y="25"/>
                    <a:pt x="57" y="33"/>
                    <a:pt x="48" y="3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9221700" y="3793647"/>
              <a:ext cx="238275" cy="135317"/>
            </a:xfrm>
            <a:custGeom>
              <a:avLst/>
              <a:gdLst>
                <a:gd name="T0" fmla="*/ 4 w 40"/>
                <a:gd name="T1" fmla="*/ 23 h 23"/>
                <a:gd name="T2" fmla="*/ 4 w 40"/>
                <a:gd name="T3" fmla="*/ 23 h 23"/>
                <a:gd name="T4" fmla="*/ 0 w 40"/>
                <a:gd name="T5" fmla="*/ 19 h 23"/>
                <a:gd name="T6" fmla="*/ 20 w 40"/>
                <a:gd name="T7" fmla="*/ 0 h 23"/>
                <a:gd name="T8" fmla="*/ 39 w 40"/>
                <a:gd name="T9" fmla="*/ 15 h 23"/>
                <a:gd name="T10" fmla="*/ 36 w 40"/>
                <a:gd name="T11" fmla="*/ 20 h 23"/>
                <a:gd name="T12" fmla="*/ 32 w 40"/>
                <a:gd name="T13" fmla="*/ 17 h 23"/>
                <a:gd name="T14" fmla="*/ 20 w 40"/>
                <a:gd name="T15" fmla="*/ 8 h 23"/>
                <a:gd name="T16" fmla="*/ 8 w 40"/>
                <a:gd name="T17" fmla="*/ 20 h 23"/>
                <a:gd name="T18" fmla="*/ 4 w 40"/>
                <a:gd name="T1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23">
                  <a:moveTo>
                    <a:pt x="4" y="23"/>
                  </a:move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29" y="0"/>
                    <a:pt x="37" y="6"/>
                    <a:pt x="39" y="15"/>
                  </a:cubicBezTo>
                  <a:cubicBezTo>
                    <a:pt x="40" y="17"/>
                    <a:pt x="39" y="19"/>
                    <a:pt x="36" y="20"/>
                  </a:cubicBezTo>
                  <a:cubicBezTo>
                    <a:pt x="34" y="20"/>
                    <a:pt x="32" y="19"/>
                    <a:pt x="32" y="17"/>
                  </a:cubicBezTo>
                  <a:cubicBezTo>
                    <a:pt x="30" y="11"/>
                    <a:pt x="25" y="8"/>
                    <a:pt x="20" y="8"/>
                  </a:cubicBezTo>
                  <a:cubicBezTo>
                    <a:pt x="13" y="8"/>
                    <a:pt x="8" y="13"/>
                    <a:pt x="8" y="20"/>
                  </a:cubicBezTo>
                  <a:cubicBezTo>
                    <a:pt x="8" y="22"/>
                    <a:pt x="6" y="23"/>
                    <a:pt x="4" y="2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5818189" y="1958042"/>
              <a:ext cx="5656828" cy="3021100"/>
            </a:xfrm>
            <a:custGeom>
              <a:avLst/>
              <a:gdLst>
                <a:gd name="T0" fmla="*/ 531 w 957"/>
                <a:gd name="T1" fmla="*/ 375 h 512"/>
                <a:gd name="T2" fmla="*/ 499 w 957"/>
                <a:gd name="T3" fmla="*/ 292 h 512"/>
                <a:gd name="T4" fmla="*/ 477 w 957"/>
                <a:gd name="T5" fmla="*/ 84 h 512"/>
                <a:gd name="T6" fmla="*/ 467 w 957"/>
                <a:gd name="T7" fmla="*/ 53 h 512"/>
                <a:gd name="T8" fmla="*/ 455 w 957"/>
                <a:gd name="T9" fmla="*/ 53 h 512"/>
                <a:gd name="T10" fmla="*/ 450 w 957"/>
                <a:gd name="T11" fmla="*/ 86 h 512"/>
                <a:gd name="T12" fmla="*/ 431 w 957"/>
                <a:gd name="T13" fmla="*/ 296 h 512"/>
                <a:gd name="T14" fmla="*/ 396 w 957"/>
                <a:gd name="T15" fmla="*/ 399 h 512"/>
                <a:gd name="T16" fmla="*/ 4 w 957"/>
                <a:gd name="T17" fmla="*/ 512 h 512"/>
                <a:gd name="T18" fmla="*/ 583 w 957"/>
                <a:gd name="T19" fmla="*/ 512 h 512"/>
                <a:gd name="T20" fmla="*/ 377 w 957"/>
                <a:gd name="T21" fmla="*/ 456 h 512"/>
                <a:gd name="T22" fmla="*/ 392 w 957"/>
                <a:gd name="T23" fmla="*/ 429 h 512"/>
                <a:gd name="T24" fmla="*/ 510 w 957"/>
                <a:gd name="T25" fmla="*/ 429 h 512"/>
                <a:gd name="T26" fmla="*/ 506 w 957"/>
                <a:gd name="T27" fmla="*/ 421 h 512"/>
                <a:gd name="T28" fmla="*/ 523 w 957"/>
                <a:gd name="T29" fmla="*/ 395 h 512"/>
                <a:gd name="T30" fmla="*/ 404 w 957"/>
                <a:gd name="T31" fmla="*/ 395 h 512"/>
                <a:gd name="T32" fmla="*/ 420 w 957"/>
                <a:gd name="T33" fmla="*/ 421 h 512"/>
                <a:gd name="T34" fmla="*/ 432 w 957"/>
                <a:gd name="T35" fmla="*/ 429 h 512"/>
                <a:gd name="T36" fmla="*/ 489 w 957"/>
                <a:gd name="T37" fmla="*/ 403 h 512"/>
                <a:gd name="T38" fmla="*/ 495 w 957"/>
                <a:gd name="T39" fmla="*/ 429 h 512"/>
                <a:gd name="T40" fmla="*/ 532 w 957"/>
                <a:gd name="T41" fmla="*/ 475 h 512"/>
                <a:gd name="T42" fmla="*/ 419 w 957"/>
                <a:gd name="T43" fmla="*/ 370 h 512"/>
                <a:gd name="T44" fmla="*/ 424 w 957"/>
                <a:gd name="T45" fmla="*/ 350 h 512"/>
                <a:gd name="T46" fmla="*/ 430 w 957"/>
                <a:gd name="T47" fmla="*/ 330 h 512"/>
                <a:gd name="T48" fmla="*/ 446 w 957"/>
                <a:gd name="T49" fmla="*/ 370 h 512"/>
                <a:gd name="T50" fmla="*/ 489 w 957"/>
                <a:gd name="T51" fmla="*/ 370 h 512"/>
                <a:gd name="T52" fmla="*/ 502 w 957"/>
                <a:gd name="T53" fmla="*/ 350 h 512"/>
                <a:gd name="T54" fmla="*/ 493 w 957"/>
                <a:gd name="T55" fmla="*/ 318 h 512"/>
                <a:gd name="T56" fmla="*/ 435 w 957"/>
                <a:gd name="T57" fmla="*/ 288 h 512"/>
                <a:gd name="T58" fmla="*/ 490 w 957"/>
                <a:gd name="T59" fmla="*/ 288 h 512"/>
                <a:gd name="T60" fmla="*/ 484 w 957"/>
                <a:gd name="T61" fmla="*/ 276 h 512"/>
                <a:gd name="T62" fmla="*/ 453 w 957"/>
                <a:gd name="T63" fmla="*/ 208 h 512"/>
                <a:gd name="T64" fmla="*/ 448 w 957"/>
                <a:gd name="T65" fmla="*/ 216 h 512"/>
                <a:gd name="T66" fmla="*/ 453 w 957"/>
                <a:gd name="T67" fmla="*/ 233 h 512"/>
                <a:gd name="T68" fmla="*/ 452 w 957"/>
                <a:gd name="T69" fmla="*/ 250 h 512"/>
                <a:gd name="T70" fmla="*/ 473 w 957"/>
                <a:gd name="T71" fmla="*/ 200 h 512"/>
                <a:gd name="T72" fmla="*/ 475 w 957"/>
                <a:gd name="T73" fmla="*/ 250 h 512"/>
                <a:gd name="T74" fmla="*/ 475 w 957"/>
                <a:gd name="T75" fmla="*/ 242 h 512"/>
                <a:gd name="T76" fmla="*/ 474 w 957"/>
                <a:gd name="T77" fmla="*/ 225 h 512"/>
                <a:gd name="T78" fmla="*/ 473 w 957"/>
                <a:gd name="T79" fmla="*/ 192 h 512"/>
                <a:gd name="T80" fmla="*/ 469 w 957"/>
                <a:gd name="T81" fmla="*/ 80 h 512"/>
                <a:gd name="T82" fmla="*/ 469 w 957"/>
                <a:gd name="T83" fmla="*/ 72 h 512"/>
                <a:gd name="T84" fmla="*/ 457 w 957"/>
                <a:gd name="T85" fmla="*/ 99 h 512"/>
                <a:gd name="T86" fmla="*/ 454 w 957"/>
                <a:gd name="T87" fmla="*/ 183 h 512"/>
                <a:gd name="T88" fmla="*/ 444 w 957"/>
                <a:gd name="T89" fmla="*/ 266 h 512"/>
                <a:gd name="T90" fmla="*/ 466 w 957"/>
                <a:gd name="T91" fmla="*/ 212 h 512"/>
                <a:gd name="T92" fmla="*/ 467 w 957"/>
                <a:gd name="T93" fmla="*/ 230 h 512"/>
                <a:gd name="T94" fmla="*/ 467 w 957"/>
                <a:gd name="T95" fmla="*/ 61 h 512"/>
                <a:gd name="T96" fmla="*/ 491 w 957"/>
                <a:gd name="T97" fmla="*/ 310 h 512"/>
                <a:gd name="T98" fmla="*/ 523 w 957"/>
                <a:gd name="T99" fmla="*/ 383 h 512"/>
                <a:gd name="T100" fmla="*/ 391 w 957"/>
                <a:gd name="T101" fmla="*/ 483 h 512"/>
                <a:gd name="T102" fmla="*/ 409 w 957"/>
                <a:gd name="T103" fmla="*/ 464 h 512"/>
                <a:gd name="T104" fmla="*/ 537 w 957"/>
                <a:gd name="T105" fmla="*/ 504 h 512"/>
                <a:gd name="T106" fmla="*/ 577 w 957"/>
                <a:gd name="T107" fmla="*/ 50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57" h="512">
                  <a:moveTo>
                    <a:pt x="953" y="504"/>
                  </a:moveTo>
                  <a:cubicBezTo>
                    <a:pt x="586" y="504"/>
                    <a:pt x="586" y="504"/>
                    <a:pt x="586" y="504"/>
                  </a:cubicBezTo>
                  <a:cubicBezTo>
                    <a:pt x="528" y="402"/>
                    <a:pt x="528" y="402"/>
                    <a:pt x="528" y="402"/>
                  </a:cubicBezTo>
                  <a:cubicBezTo>
                    <a:pt x="530" y="402"/>
                    <a:pt x="531" y="400"/>
                    <a:pt x="531" y="399"/>
                  </a:cubicBezTo>
                  <a:cubicBezTo>
                    <a:pt x="531" y="375"/>
                    <a:pt x="531" y="375"/>
                    <a:pt x="531" y="375"/>
                  </a:cubicBezTo>
                  <a:cubicBezTo>
                    <a:pt x="531" y="373"/>
                    <a:pt x="529" y="371"/>
                    <a:pt x="527" y="371"/>
                  </a:cubicBezTo>
                  <a:cubicBezTo>
                    <a:pt x="517" y="371"/>
                    <a:pt x="517" y="371"/>
                    <a:pt x="517" y="371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5" y="296"/>
                    <a:pt x="495" y="296"/>
                    <a:pt x="495" y="296"/>
                  </a:cubicBezTo>
                  <a:cubicBezTo>
                    <a:pt x="498" y="296"/>
                    <a:pt x="499" y="294"/>
                    <a:pt x="499" y="292"/>
                  </a:cubicBezTo>
                  <a:cubicBezTo>
                    <a:pt x="499" y="280"/>
                    <a:pt x="499" y="280"/>
                    <a:pt x="499" y="280"/>
                  </a:cubicBezTo>
                  <a:cubicBezTo>
                    <a:pt x="499" y="278"/>
                    <a:pt x="498" y="276"/>
                    <a:pt x="495" y="276"/>
                  </a:cubicBezTo>
                  <a:cubicBezTo>
                    <a:pt x="492" y="276"/>
                    <a:pt x="492" y="276"/>
                    <a:pt x="492" y="276"/>
                  </a:cubicBezTo>
                  <a:cubicBezTo>
                    <a:pt x="477" y="86"/>
                    <a:pt x="477" y="86"/>
                    <a:pt x="477" y="86"/>
                  </a:cubicBezTo>
                  <a:cubicBezTo>
                    <a:pt x="477" y="85"/>
                    <a:pt x="477" y="85"/>
                    <a:pt x="477" y="84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77" y="67"/>
                    <a:pt x="477" y="66"/>
                    <a:pt x="475" y="65"/>
                  </a:cubicBezTo>
                  <a:cubicBezTo>
                    <a:pt x="475" y="57"/>
                    <a:pt x="475" y="57"/>
                    <a:pt x="475" y="57"/>
                  </a:cubicBezTo>
                  <a:cubicBezTo>
                    <a:pt x="475" y="55"/>
                    <a:pt x="474" y="53"/>
                    <a:pt x="471" y="53"/>
                  </a:cubicBezTo>
                  <a:cubicBezTo>
                    <a:pt x="467" y="53"/>
                    <a:pt x="467" y="53"/>
                    <a:pt x="467" y="53"/>
                  </a:cubicBezTo>
                  <a:cubicBezTo>
                    <a:pt x="467" y="4"/>
                    <a:pt x="467" y="4"/>
                    <a:pt x="467" y="4"/>
                  </a:cubicBezTo>
                  <a:cubicBezTo>
                    <a:pt x="467" y="2"/>
                    <a:pt x="465" y="0"/>
                    <a:pt x="463" y="0"/>
                  </a:cubicBezTo>
                  <a:cubicBezTo>
                    <a:pt x="461" y="0"/>
                    <a:pt x="459" y="2"/>
                    <a:pt x="459" y="4"/>
                  </a:cubicBezTo>
                  <a:cubicBezTo>
                    <a:pt x="459" y="53"/>
                    <a:pt x="459" y="53"/>
                    <a:pt x="459" y="53"/>
                  </a:cubicBezTo>
                  <a:cubicBezTo>
                    <a:pt x="455" y="53"/>
                    <a:pt x="455" y="53"/>
                    <a:pt x="455" y="53"/>
                  </a:cubicBezTo>
                  <a:cubicBezTo>
                    <a:pt x="453" y="53"/>
                    <a:pt x="451" y="55"/>
                    <a:pt x="451" y="57"/>
                  </a:cubicBezTo>
                  <a:cubicBezTo>
                    <a:pt x="451" y="65"/>
                    <a:pt x="451" y="65"/>
                    <a:pt x="451" y="65"/>
                  </a:cubicBezTo>
                  <a:cubicBezTo>
                    <a:pt x="450" y="66"/>
                    <a:pt x="449" y="67"/>
                    <a:pt x="449" y="68"/>
                  </a:cubicBezTo>
                  <a:cubicBezTo>
                    <a:pt x="449" y="84"/>
                    <a:pt x="449" y="84"/>
                    <a:pt x="449" y="84"/>
                  </a:cubicBezTo>
                  <a:cubicBezTo>
                    <a:pt x="449" y="85"/>
                    <a:pt x="450" y="86"/>
                    <a:pt x="450" y="86"/>
                  </a:cubicBezTo>
                  <a:cubicBezTo>
                    <a:pt x="435" y="276"/>
                    <a:pt x="435" y="276"/>
                    <a:pt x="435" y="276"/>
                  </a:cubicBezTo>
                  <a:cubicBezTo>
                    <a:pt x="431" y="276"/>
                    <a:pt x="431" y="276"/>
                    <a:pt x="431" y="276"/>
                  </a:cubicBezTo>
                  <a:cubicBezTo>
                    <a:pt x="429" y="276"/>
                    <a:pt x="427" y="278"/>
                    <a:pt x="427" y="280"/>
                  </a:cubicBezTo>
                  <a:cubicBezTo>
                    <a:pt x="427" y="292"/>
                    <a:pt x="427" y="292"/>
                    <a:pt x="427" y="292"/>
                  </a:cubicBezTo>
                  <a:cubicBezTo>
                    <a:pt x="427" y="294"/>
                    <a:pt x="429" y="296"/>
                    <a:pt x="431" y="296"/>
                  </a:cubicBezTo>
                  <a:cubicBezTo>
                    <a:pt x="432" y="296"/>
                    <a:pt x="432" y="296"/>
                    <a:pt x="432" y="296"/>
                  </a:cubicBezTo>
                  <a:cubicBezTo>
                    <a:pt x="410" y="371"/>
                    <a:pt x="410" y="371"/>
                    <a:pt x="410" y="371"/>
                  </a:cubicBezTo>
                  <a:cubicBezTo>
                    <a:pt x="400" y="371"/>
                    <a:pt x="400" y="371"/>
                    <a:pt x="400" y="371"/>
                  </a:cubicBezTo>
                  <a:cubicBezTo>
                    <a:pt x="398" y="371"/>
                    <a:pt x="396" y="373"/>
                    <a:pt x="396" y="375"/>
                  </a:cubicBezTo>
                  <a:cubicBezTo>
                    <a:pt x="396" y="399"/>
                    <a:pt x="396" y="399"/>
                    <a:pt x="396" y="399"/>
                  </a:cubicBezTo>
                  <a:cubicBezTo>
                    <a:pt x="396" y="400"/>
                    <a:pt x="397" y="402"/>
                    <a:pt x="398" y="402"/>
                  </a:cubicBezTo>
                  <a:cubicBezTo>
                    <a:pt x="341" y="504"/>
                    <a:pt x="341" y="504"/>
                    <a:pt x="341" y="504"/>
                  </a:cubicBezTo>
                  <a:cubicBezTo>
                    <a:pt x="4" y="504"/>
                    <a:pt x="4" y="504"/>
                    <a:pt x="4" y="504"/>
                  </a:cubicBezTo>
                  <a:cubicBezTo>
                    <a:pt x="2" y="504"/>
                    <a:pt x="0" y="506"/>
                    <a:pt x="0" y="508"/>
                  </a:cubicBezTo>
                  <a:cubicBezTo>
                    <a:pt x="0" y="510"/>
                    <a:pt x="2" y="512"/>
                    <a:pt x="4" y="512"/>
                  </a:cubicBezTo>
                  <a:cubicBezTo>
                    <a:pt x="343" y="512"/>
                    <a:pt x="343" y="512"/>
                    <a:pt x="343" y="512"/>
                  </a:cubicBezTo>
                  <a:cubicBezTo>
                    <a:pt x="383" y="512"/>
                    <a:pt x="383" y="512"/>
                    <a:pt x="38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43" y="512"/>
                    <a:pt x="543" y="512"/>
                    <a:pt x="54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583" y="512"/>
                    <a:pt x="583" y="512"/>
                    <a:pt x="583" y="512"/>
                  </a:cubicBezTo>
                  <a:cubicBezTo>
                    <a:pt x="953" y="512"/>
                    <a:pt x="953" y="512"/>
                    <a:pt x="953" y="512"/>
                  </a:cubicBezTo>
                  <a:cubicBezTo>
                    <a:pt x="956" y="512"/>
                    <a:pt x="957" y="510"/>
                    <a:pt x="957" y="508"/>
                  </a:cubicBezTo>
                  <a:cubicBezTo>
                    <a:pt x="957" y="506"/>
                    <a:pt x="956" y="504"/>
                    <a:pt x="953" y="504"/>
                  </a:cubicBezTo>
                  <a:close/>
                  <a:moveTo>
                    <a:pt x="377" y="456"/>
                  </a:moveTo>
                  <a:cubicBezTo>
                    <a:pt x="404" y="456"/>
                    <a:pt x="404" y="456"/>
                    <a:pt x="404" y="456"/>
                  </a:cubicBezTo>
                  <a:cubicBezTo>
                    <a:pt x="395" y="475"/>
                    <a:pt x="395" y="475"/>
                    <a:pt x="395" y="475"/>
                  </a:cubicBezTo>
                  <a:cubicBezTo>
                    <a:pt x="367" y="475"/>
                    <a:pt x="367" y="475"/>
                    <a:pt x="367" y="475"/>
                  </a:cubicBezTo>
                  <a:lnTo>
                    <a:pt x="377" y="456"/>
                  </a:lnTo>
                  <a:close/>
                  <a:moveTo>
                    <a:pt x="392" y="429"/>
                  </a:moveTo>
                  <a:cubicBezTo>
                    <a:pt x="417" y="429"/>
                    <a:pt x="417" y="429"/>
                    <a:pt x="417" y="429"/>
                  </a:cubicBezTo>
                  <a:cubicBezTo>
                    <a:pt x="408" y="448"/>
                    <a:pt x="408" y="448"/>
                    <a:pt x="408" y="448"/>
                  </a:cubicBezTo>
                  <a:cubicBezTo>
                    <a:pt x="382" y="448"/>
                    <a:pt x="382" y="448"/>
                    <a:pt x="382" y="448"/>
                  </a:cubicBezTo>
                  <a:lnTo>
                    <a:pt x="392" y="429"/>
                  </a:lnTo>
                  <a:close/>
                  <a:moveTo>
                    <a:pt x="510" y="429"/>
                  </a:moveTo>
                  <a:cubicBezTo>
                    <a:pt x="534" y="429"/>
                    <a:pt x="534" y="429"/>
                    <a:pt x="534" y="429"/>
                  </a:cubicBezTo>
                  <a:cubicBezTo>
                    <a:pt x="545" y="448"/>
                    <a:pt x="545" y="448"/>
                    <a:pt x="545" y="448"/>
                  </a:cubicBezTo>
                  <a:cubicBezTo>
                    <a:pt x="519" y="448"/>
                    <a:pt x="519" y="448"/>
                    <a:pt x="519" y="448"/>
                  </a:cubicBezTo>
                  <a:lnTo>
                    <a:pt x="510" y="429"/>
                  </a:lnTo>
                  <a:close/>
                  <a:moveTo>
                    <a:pt x="506" y="421"/>
                  </a:moveTo>
                  <a:cubicBezTo>
                    <a:pt x="498" y="403"/>
                    <a:pt x="498" y="403"/>
                    <a:pt x="498" y="403"/>
                  </a:cubicBezTo>
                  <a:cubicBezTo>
                    <a:pt x="519" y="403"/>
                    <a:pt x="519" y="403"/>
                    <a:pt x="519" y="403"/>
                  </a:cubicBezTo>
                  <a:cubicBezTo>
                    <a:pt x="530" y="421"/>
                    <a:pt x="530" y="421"/>
                    <a:pt x="530" y="421"/>
                  </a:cubicBezTo>
                  <a:lnTo>
                    <a:pt x="506" y="421"/>
                  </a:lnTo>
                  <a:close/>
                  <a:moveTo>
                    <a:pt x="523" y="395"/>
                  </a:moveTo>
                  <a:cubicBezTo>
                    <a:pt x="522" y="395"/>
                    <a:pt x="522" y="395"/>
                    <a:pt x="522" y="395"/>
                  </a:cubicBezTo>
                  <a:cubicBezTo>
                    <a:pt x="491" y="395"/>
                    <a:pt x="491" y="395"/>
                    <a:pt x="491" y="395"/>
                  </a:cubicBezTo>
                  <a:cubicBezTo>
                    <a:pt x="435" y="395"/>
                    <a:pt x="435" y="395"/>
                    <a:pt x="435" y="395"/>
                  </a:cubicBezTo>
                  <a:cubicBezTo>
                    <a:pt x="405" y="395"/>
                    <a:pt x="405" y="395"/>
                    <a:pt x="405" y="395"/>
                  </a:cubicBezTo>
                  <a:cubicBezTo>
                    <a:pt x="404" y="395"/>
                    <a:pt x="404" y="395"/>
                    <a:pt x="404" y="395"/>
                  </a:cubicBezTo>
                  <a:cubicBezTo>
                    <a:pt x="404" y="391"/>
                    <a:pt x="404" y="391"/>
                    <a:pt x="404" y="391"/>
                  </a:cubicBezTo>
                  <a:cubicBezTo>
                    <a:pt x="523" y="391"/>
                    <a:pt x="523" y="391"/>
                    <a:pt x="523" y="391"/>
                  </a:cubicBezTo>
                  <a:lnTo>
                    <a:pt x="523" y="395"/>
                  </a:lnTo>
                  <a:close/>
                  <a:moveTo>
                    <a:pt x="429" y="403"/>
                  </a:moveTo>
                  <a:cubicBezTo>
                    <a:pt x="420" y="421"/>
                    <a:pt x="420" y="421"/>
                    <a:pt x="420" y="421"/>
                  </a:cubicBezTo>
                  <a:cubicBezTo>
                    <a:pt x="397" y="421"/>
                    <a:pt x="397" y="421"/>
                    <a:pt x="397" y="421"/>
                  </a:cubicBezTo>
                  <a:cubicBezTo>
                    <a:pt x="407" y="403"/>
                    <a:pt x="407" y="403"/>
                    <a:pt x="407" y="403"/>
                  </a:cubicBezTo>
                  <a:lnTo>
                    <a:pt x="429" y="403"/>
                  </a:lnTo>
                  <a:close/>
                  <a:moveTo>
                    <a:pt x="425" y="429"/>
                  </a:moveTo>
                  <a:cubicBezTo>
                    <a:pt x="432" y="429"/>
                    <a:pt x="432" y="429"/>
                    <a:pt x="432" y="429"/>
                  </a:cubicBezTo>
                  <a:cubicBezTo>
                    <a:pt x="429" y="431"/>
                    <a:pt x="425" y="433"/>
                    <a:pt x="422" y="436"/>
                  </a:cubicBezTo>
                  <a:lnTo>
                    <a:pt x="425" y="429"/>
                  </a:lnTo>
                  <a:close/>
                  <a:moveTo>
                    <a:pt x="429" y="421"/>
                  </a:moveTo>
                  <a:cubicBezTo>
                    <a:pt x="438" y="403"/>
                    <a:pt x="438" y="403"/>
                    <a:pt x="438" y="403"/>
                  </a:cubicBezTo>
                  <a:cubicBezTo>
                    <a:pt x="489" y="403"/>
                    <a:pt x="489" y="403"/>
                    <a:pt x="489" y="403"/>
                  </a:cubicBezTo>
                  <a:cubicBezTo>
                    <a:pt x="498" y="421"/>
                    <a:pt x="498" y="421"/>
                    <a:pt x="498" y="421"/>
                  </a:cubicBezTo>
                  <a:lnTo>
                    <a:pt x="429" y="421"/>
                  </a:lnTo>
                  <a:close/>
                  <a:moveTo>
                    <a:pt x="501" y="429"/>
                  </a:moveTo>
                  <a:cubicBezTo>
                    <a:pt x="504" y="435"/>
                    <a:pt x="504" y="435"/>
                    <a:pt x="504" y="435"/>
                  </a:cubicBezTo>
                  <a:cubicBezTo>
                    <a:pt x="502" y="433"/>
                    <a:pt x="499" y="431"/>
                    <a:pt x="495" y="429"/>
                  </a:cubicBezTo>
                  <a:lnTo>
                    <a:pt x="501" y="429"/>
                  </a:lnTo>
                  <a:close/>
                  <a:moveTo>
                    <a:pt x="523" y="456"/>
                  </a:moveTo>
                  <a:cubicBezTo>
                    <a:pt x="549" y="456"/>
                    <a:pt x="549" y="456"/>
                    <a:pt x="549" y="456"/>
                  </a:cubicBezTo>
                  <a:cubicBezTo>
                    <a:pt x="560" y="475"/>
                    <a:pt x="560" y="475"/>
                    <a:pt x="560" y="475"/>
                  </a:cubicBezTo>
                  <a:cubicBezTo>
                    <a:pt x="532" y="475"/>
                    <a:pt x="532" y="475"/>
                    <a:pt x="532" y="475"/>
                  </a:cubicBezTo>
                  <a:lnTo>
                    <a:pt x="523" y="456"/>
                  </a:lnTo>
                  <a:close/>
                  <a:moveTo>
                    <a:pt x="422" y="358"/>
                  </a:moveTo>
                  <a:cubicBezTo>
                    <a:pt x="440" y="358"/>
                    <a:pt x="440" y="358"/>
                    <a:pt x="440" y="358"/>
                  </a:cubicBezTo>
                  <a:cubicBezTo>
                    <a:pt x="438" y="370"/>
                    <a:pt x="438" y="370"/>
                    <a:pt x="438" y="370"/>
                  </a:cubicBezTo>
                  <a:cubicBezTo>
                    <a:pt x="419" y="370"/>
                    <a:pt x="419" y="370"/>
                    <a:pt x="419" y="370"/>
                  </a:cubicBezTo>
                  <a:lnTo>
                    <a:pt x="422" y="358"/>
                  </a:lnTo>
                  <a:close/>
                  <a:moveTo>
                    <a:pt x="428" y="338"/>
                  </a:moveTo>
                  <a:cubicBezTo>
                    <a:pt x="443" y="338"/>
                    <a:pt x="443" y="338"/>
                    <a:pt x="443" y="338"/>
                  </a:cubicBezTo>
                  <a:cubicBezTo>
                    <a:pt x="441" y="350"/>
                    <a:pt x="441" y="350"/>
                    <a:pt x="441" y="350"/>
                  </a:cubicBezTo>
                  <a:cubicBezTo>
                    <a:pt x="424" y="350"/>
                    <a:pt x="424" y="350"/>
                    <a:pt x="424" y="350"/>
                  </a:cubicBezTo>
                  <a:lnTo>
                    <a:pt x="428" y="338"/>
                  </a:lnTo>
                  <a:close/>
                  <a:moveTo>
                    <a:pt x="434" y="318"/>
                  </a:moveTo>
                  <a:cubicBezTo>
                    <a:pt x="446" y="318"/>
                    <a:pt x="446" y="318"/>
                    <a:pt x="446" y="318"/>
                  </a:cubicBezTo>
                  <a:cubicBezTo>
                    <a:pt x="444" y="330"/>
                    <a:pt x="444" y="330"/>
                    <a:pt x="444" y="330"/>
                  </a:cubicBezTo>
                  <a:cubicBezTo>
                    <a:pt x="430" y="330"/>
                    <a:pt x="430" y="330"/>
                    <a:pt x="430" y="330"/>
                  </a:cubicBezTo>
                  <a:lnTo>
                    <a:pt x="434" y="318"/>
                  </a:lnTo>
                  <a:close/>
                  <a:moveTo>
                    <a:pt x="454" y="318"/>
                  </a:moveTo>
                  <a:cubicBezTo>
                    <a:pt x="473" y="318"/>
                    <a:pt x="473" y="318"/>
                    <a:pt x="473" y="318"/>
                  </a:cubicBezTo>
                  <a:cubicBezTo>
                    <a:pt x="481" y="370"/>
                    <a:pt x="481" y="370"/>
                    <a:pt x="481" y="370"/>
                  </a:cubicBezTo>
                  <a:cubicBezTo>
                    <a:pt x="446" y="370"/>
                    <a:pt x="446" y="370"/>
                    <a:pt x="446" y="370"/>
                  </a:cubicBezTo>
                  <a:lnTo>
                    <a:pt x="454" y="318"/>
                  </a:lnTo>
                  <a:close/>
                  <a:moveTo>
                    <a:pt x="487" y="358"/>
                  </a:moveTo>
                  <a:cubicBezTo>
                    <a:pt x="505" y="358"/>
                    <a:pt x="505" y="358"/>
                    <a:pt x="505" y="358"/>
                  </a:cubicBezTo>
                  <a:cubicBezTo>
                    <a:pt x="508" y="370"/>
                    <a:pt x="508" y="370"/>
                    <a:pt x="508" y="370"/>
                  </a:cubicBezTo>
                  <a:cubicBezTo>
                    <a:pt x="489" y="370"/>
                    <a:pt x="489" y="370"/>
                    <a:pt x="489" y="370"/>
                  </a:cubicBezTo>
                  <a:lnTo>
                    <a:pt x="487" y="358"/>
                  </a:lnTo>
                  <a:close/>
                  <a:moveTo>
                    <a:pt x="486" y="350"/>
                  </a:moveTo>
                  <a:cubicBezTo>
                    <a:pt x="484" y="338"/>
                    <a:pt x="484" y="338"/>
                    <a:pt x="484" y="338"/>
                  </a:cubicBezTo>
                  <a:cubicBezTo>
                    <a:pt x="499" y="338"/>
                    <a:pt x="499" y="338"/>
                    <a:pt x="499" y="338"/>
                  </a:cubicBezTo>
                  <a:cubicBezTo>
                    <a:pt x="502" y="350"/>
                    <a:pt x="502" y="350"/>
                    <a:pt x="502" y="350"/>
                  </a:cubicBezTo>
                  <a:lnTo>
                    <a:pt x="486" y="350"/>
                  </a:lnTo>
                  <a:close/>
                  <a:moveTo>
                    <a:pt x="497" y="330"/>
                  </a:moveTo>
                  <a:cubicBezTo>
                    <a:pt x="483" y="330"/>
                    <a:pt x="483" y="330"/>
                    <a:pt x="483" y="330"/>
                  </a:cubicBezTo>
                  <a:cubicBezTo>
                    <a:pt x="481" y="318"/>
                    <a:pt x="481" y="318"/>
                    <a:pt x="481" y="318"/>
                  </a:cubicBezTo>
                  <a:cubicBezTo>
                    <a:pt x="493" y="318"/>
                    <a:pt x="493" y="318"/>
                    <a:pt x="493" y="318"/>
                  </a:cubicBezTo>
                  <a:lnTo>
                    <a:pt x="497" y="330"/>
                  </a:lnTo>
                  <a:close/>
                  <a:moveTo>
                    <a:pt x="490" y="288"/>
                  </a:moveTo>
                  <a:cubicBezTo>
                    <a:pt x="437" y="288"/>
                    <a:pt x="437" y="288"/>
                    <a:pt x="437" y="288"/>
                  </a:cubicBezTo>
                  <a:cubicBezTo>
                    <a:pt x="437" y="288"/>
                    <a:pt x="437" y="288"/>
                    <a:pt x="437" y="288"/>
                  </a:cubicBezTo>
                  <a:cubicBezTo>
                    <a:pt x="435" y="288"/>
                    <a:pt x="435" y="288"/>
                    <a:pt x="435" y="288"/>
                  </a:cubicBezTo>
                  <a:cubicBezTo>
                    <a:pt x="435" y="284"/>
                    <a:pt x="435" y="284"/>
                    <a:pt x="435" y="284"/>
                  </a:cubicBezTo>
                  <a:cubicBezTo>
                    <a:pt x="491" y="284"/>
                    <a:pt x="491" y="284"/>
                    <a:pt x="491" y="284"/>
                  </a:cubicBezTo>
                  <a:cubicBezTo>
                    <a:pt x="491" y="288"/>
                    <a:pt x="491" y="288"/>
                    <a:pt x="491" y="288"/>
                  </a:cubicBezTo>
                  <a:cubicBezTo>
                    <a:pt x="490" y="288"/>
                    <a:pt x="490" y="288"/>
                    <a:pt x="490" y="288"/>
                  </a:cubicBezTo>
                  <a:cubicBezTo>
                    <a:pt x="490" y="288"/>
                    <a:pt x="490" y="288"/>
                    <a:pt x="490" y="288"/>
                  </a:cubicBezTo>
                  <a:close/>
                  <a:moveTo>
                    <a:pt x="484" y="276"/>
                  </a:moveTo>
                  <a:cubicBezTo>
                    <a:pt x="476" y="276"/>
                    <a:pt x="476" y="276"/>
                    <a:pt x="476" y="276"/>
                  </a:cubicBezTo>
                  <a:cubicBezTo>
                    <a:pt x="476" y="266"/>
                    <a:pt x="476" y="266"/>
                    <a:pt x="476" y="266"/>
                  </a:cubicBezTo>
                  <a:cubicBezTo>
                    <a:pt x="483" y="266"/>
                    <a:pt x="483" y="266"/>
                    <a:pt x="483" y="266"/>
                  </a:cubicBezTo>
                  <a:lnTo>
                    <a:pt x="484" y="276"/>
                  </a:lnTo>
                  <a:close/>
                  <a:moveTo>
                    <a:pt x="453" y="208"/>
                  </a:moveTo>
                  <a:cubicBezTo>
                    <a:pt x="449" y="208"/>
                    <a:pt x="449" y="208"/>
                    <a:pt x="449" y="208"/>
                  </a:cubicBezTo>
                  <a:cubicBezTo>
                    <a:pt x="449" y="200"/>
                    <a:pt x="449" y="200"/>
                    <a:pt x="449" y="200"/>
                  </a:cubicBezTo>
                  <a:cubicBezTo>
                    <a:pt x="454" y="200"/>
                    <a:pt x="454" y="200"/>
                    <a:pt x="454" y="200"/>
                  </a:cubicBezTo>
                  <a:lnTo>
                    <a:pt x="453" y="208"/>
                  </a:lnTo>
                  <a:close/>
                  <a:moveTo>
                    <a:pt x="448" y="216"/>
                  </a:moveTo>
                  <a:cubicBezTo>
                    <a:pt x="453" y="216"/>
                    <a:pt x="453" y="216"/>
                    <a:pt x="453" y="216"/>
                  </a:cubicBezTo>
                  <a:cubicBezTo>
                    <a:pt x="453" y="225"/>
                    <a:pt x="453" y="225"/>
                    <a:pt x="453" y="225"/>
                  </a:cubicBezTo>
                  <a:cubicBezTo>
                    <a:pt x="447" y="225"/>
                    <a:pt x="447" y="225"/>
                    <a:pt x="447" y="225"/>
                  </a:cubicBezTo>
                  <a:lnTo>
                    <a:pt x="448" y="216"/>
                  </a:lnTo>
                  <a:close/>
                  <a:moveTo>
                    <a:pt x="453" y="233"/>
                  </a:moveTo>
                  <a:cubicBezTo>
                    <a:pt x="452" y="242"/>
                    <a:pt x="452" y="242"/>
                    <a:pt x="452" y="242"/>
                  </a:cubicBezTo>
                  <a:cubicBezTo>
                    <a:pt x="446" y="242"/>
                    <a:pt x="446" y="242"/>
                    <a:pt x="446" y="242"/>
                  </a:cubicBezTo>
                  <a:cubicBezTo>
                    <a:pt x="447" y="233"/>
                    <a:pt x="447" y="233"/>
                    <a:pt x="447" y="233"/>
                  </a:cubicBezTo>
                  <a:lnTo>
                    <a:pt x="453" y="233"/>
                  </a:lnTo>
                  <a:close/>
                  <a:moveTo>
                    <a:pt x="452" y="250"/>
                  </a:moveTo>
                  <a:cubicBezTo>
                    <a:pt x="452" y="258"/>
                    <a:pt x="452" y="258"/>
                    <a:pt x="452" y="258"/>
                  </a:cubicBezTo>
                  <a:cubicBezTo>
                    <a:pt x="445" y="258"/>
                    <a:pt x="445" y="258"/>
                    <a:pt x="445" y="258"/>
                  </a:cubicBezTo>
                  <a:cubicBezTo>
                    <a:pt x="445" y="250"/>
                    <a:pt x="445" y="250"/>
                    <a:pt x="445" y="250"/>
                  </a:cubicBezTo>
                  <a:lnTo>
                    <a:pt x="452" y="250"/>
                  </a:lnTo>
                  <a:close/>
                  <a:moveTo>
                    <a:pt x="473" y="200"/>
                  </a:moveTo>
                  <a:cubicBezTo>
                    <a:pt x="478" y="200"/>
                    <a:pt x="478" y="200"/>
                    <a:pt x="478" y="200"/>
                  </a:cubicBezTo>
                  <a:cubicBezTo>
                    <a:pt x="479" y="208"/>
                    <a:pt x="479" y="208"/>
                    <a:pt x="479" y="208"/>
                  </a:cubicBezTo>
                  <a:cubicBezTo>
                    <a:pt x="474" y="208"/>
                    <a:pt x="474" y="208"/>
                    <a:pt x="474" y="208"/>
                  </a:cubicBezTo>
                  <a:lnTo>
                    <a:pt x="473" y="200"/>
                  </a:lnTo>
                  <a:close/>
                  <a:moveTo>
                    <a:pt x="475" y="250"/>
                  </a:moveTo>
                  <a:cubicBezTo>
                    <a:pt x="482" y="250"/>
                    <a:pt x="482" y="250"/>
                    <a:pt x="482" y="250"/>
                  </a:cubicBezTo>
                  <a:cubicBezTo>
                    <a:pt x="483" y="258"/>
                    <a:pt x="483" y="258"/>
                    <a:pt x="483" y="258"/>
                  </a:cubicBezTo>
                  <a:cubicBezTo>
                    <a:pt x="476" y="258"/>
                    <a:pt x="476" y="258"/>
                    <a:pt x="476" y="258"/>
                  </a:cubicBezTo>
                  <a:lnTo>
                    <a:pt x="475" y="250"/>
                  </a:lnTo>
                  <a:close/>
                  <a:moveTo>
                    <a:pt x="475" y="242"/>
                  </a:moveTo>
                  <a:cubicBezTo>
                    <a:pt x="475" y="233"/>
                    <a:pt x="475" y="233"/>
                    <a:pt x="475" y="233"/>
                  </a:cubicBezTo>
                  <a:cubicBezTo>
                    <a:pt x="481" y="233"/>
                    <a:pt x="481" y="233"/>
                    <a:pt x="481" y="233"/>
                  </a:cubicBezTo>
                  <a:cubicBezTo>
                    <a:pt x="481" y="242"/>
                    <a:pt x="481" y="242"/>
                    <a:pt x="481" y="242"/>
                  </a:cubicBezTo>
                  <a:lnTo>
                    <a:pt x="475" y="242"/>
                  </a:lnTo>
                  <a:close/>
                  <a:moveTo>
                    <a:pt x="474" y="225"/>
                  </a:moveTo>
                  <a:cubicBezTo>
                    <a:pt x="474" y="216"/>
                    <a:pt x="474" y="216"/>
                    <a:pt x="474" y="216"/>
                  </a:cubicBezTo>
                  <a:cubicBezTo>
                    <a:pt x="479" y="216"/>
                    <a:pt x="479" y="216"/>
                    <a:pt x="479" y="216"/>
                  </a:cubicBezTo>
                  <a:cubicBezTo>
                    <a:pt x="480" y="225"/>
                    <a:pt x="480" y="225"/>
                    <a:pt x="480" y="225"/>
                  </a:cubicBezTo>
                  <a:lnTo>
                    <a:pt x="474" y="225"/>
                  </a:lnTo>
                  <a:close/>
                  <a:moveTo>
                    <a:pt x="473" y="192"/>
                  </a:moveTo>
                  <a:cubicBezTo>
                    <a:pt x="473" y="183"/>
                    <a:pt x="473" y="183"/>
                    <a:pt x="473" y="183"/>
                  </a:cubicBezTo>
                  <a:cubicBezTo>
                    <a:pt x="477" y="183"/>
                    <a:pt x="477" y="183"/>
                    <a:pt x="477" y="183"/>
                  </a:cubicBezTo>
                  <a:cubicBezTo>
                    <a:pt x="477" y="192"/>
                    <a:pt x="477" y="192"/>
                    <a:pt x="477" y="192"/>
                  </a:cubicBezTo>
                  <a:lnTo>
                    <a:pt x="473" y="192"/>
                  </a:lnTo>
                  <a:close/>
                  <a:moveTo>
                    <a:pt x="473" y="175"/>
                  </a:moveTo>
                  <a:cubicBezTo>
                    <a:pt x="470" y="99"/>
                    <a:pt x="470" y="99"/>
                    <a:pt x="470" y="99"/>
                  </a:cubicBezTo>
                  <a:cubicBezTo>
                    <a:pt x="476" y="175"/>
                    <a:pt x="476" y="175"/>
                    <a:pt x="476" y="175"/>
                  </a:cubicBezTo>
                  <a:lnTo>
                    <a:pt x="473" y="175"/>
                  </a:lnTo>
                  <a:close/>
                  <a:moveTo>
                    <a:pt x="469" y="80"/>
                  </a:moveTo>
                  <a:cubicBezTo>
                    <a:pt x="465" y="80"/>
                    <a:pt x="465" y="80"/>
                    <a:pt x="465" y="80"/>
                  </a:cubicBezTo>
                  <a:cubicBezTo>
                    <a:pt x="462" y="80"/>
                    <a:pt x="462" y="80"/>
                    <a:pt x="462" y="80"/>
                  </a:cubicBezTo>
                  <a:cubicBezTo>
                    <a:pt x="457" y="80"/>
                    <a:pt x="457" y="80"/>
                    <a:pt x="457" y="8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69" y="72"/>
                    <a:pt x="469" y="72"/>
                    <a:pt x="469" y="72"/>
                  </a:cubicBezTo>
                  <a:lnTo>
                    <a:pt x="469" y="80"/>
                  </a:lnTo>
                  <a:close/>
                  <a:moveTo>
                    <a:pt x="457" y="99"/>
                  </a:moveTo>
                  <a:cubicBezTo>
                    <a:pt x="455" y="175"/>
                    <a:pt x="455" y="175"/>
                    <a:pt x="455" y="175"/>
                  </a:cubicBezTo>
                  <a:cubicBezTo>
                    <a:pt x="451" y="175"/>
                    <a:pt x="451" y="175"/>
                    <a:pt x="451" y="175"/>
                  </a:cubicBezTo>
                  <a:lnTo>
                    <a:pt x="457" y="99"/>
                  </a:lnTo>
                  <a:close/>
                  <a:moveTo>
                    <a:pt x="454" y="183"/>
                  </a:moveTo>
                  <a:cubicBezTo>
                    <a:pt x="454" y="192"/>
                    <a:pt x="454" y="192"/>
                    <a:pt x="454" y="192"/>
                  </a:cubicBezTo>
                  <a:cubicBezTo>
                    <a:pt x="450" y="192"/>
                    <a:pt x="450" y="192"/>
                    <a:pt x="450" y="192"/>
                  </a:cubicBezTo>
                  <a:cubicBezTo>
                    <a:pt x="450" y="183"/>
                    <a:pt x="450" y="183"/>
                    <a:pt x="450" y="183"/>
                  </a:cubicBezTo>
                  <a:lnTo>
                    <a:pt x="454" y="183"/>
                  </a:lnTo>
                  <a:close/>
                  <a:moveTo>
                    <a:pt x="444" y="266"/>
                  </a:moveTo>
                  <a:cubicBezTo>
                    <a:pt x="451" y="266"/>
                    <a:pt x="451" y="266"/>
                    <a:pt x="451" y="266"/>
                  </a:cubicBezTo>
                  <a:cubicBezTo>
                    <a:pt x="451" y="276"/>
                    <a:pt x="451" y="276"/>
                    <a:pt x="451" y="276"/>
                  </a:cubicBezTo>
                  <a:cubicBezTo>
                    <a:pt x="443" y="276"/>
                    <a:pt x="443" y="276"/>
                    <a:pt x="443" y="276"/>
                  </a:cubicBezTo>
                  <a:lnTo>
                    <a:pt x="444" y="266"/>
                  </a:lnTo>
                  <a:close/>
                  <a:moveTo>
                    <a:pt x="464" y="147"/>
                  </a:moveTo>
                  <a:cubicBezTo>
                    <a:pt x="465" y="195"/>
                    <a:pt x="465" y="195"/>
                    <a:pt x="465" y="195"/>
                  </a:cubicBezTo>
                  <a:cubicBezTo>
                    <a:pt x="465" y="195"/>
                    <a:pt x="465" y="196"/>
                    <a:pt x="465" y="196"/>
                  </a:cubicBezTo>
                  <a:cubicBezTo>
                    <a:pt x="465" y="196"/>
                    <a:pt x="465" y="196"/>
                    <a:pt x="465" y="196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2"/>
                    <a:pt x="466" y="212"/>
                    <a:pt x="466" y="212"/>
                  </a:cubicBezTo>
                  <a:cubicBezTo>
                    <a:pt x="466" y="213"/>
                    <a:pt x="466" y="213"/>
                    <a:pt x="466" y="213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29"/>
                    <a:pt x="466" y="229"/>
                  </a:cubicBezTo>
                  <a:cubicBezTo>
                    <a:pt x="466" y="229"/>
                    <a:pt x="466" y="230"/>
                    <a:pt x="467" y="230"/>
                  </a:cubicBezTo>
                  <a:cubicBezTo>
                    <a:pt x="468" y="276"/>
                    <a:pt x="468" y="276"/>
                    <a:pt x="468" y="276"/>
                  </a:cubicBezTo>
                  <a:cubicBezTo>
                    <a:pt x="459" y="276"/>
                    <a:pt x="459" y="276"/>
                    <a:pt x="459" y="276"/>
                  </a:cubicBezTo>
                  <a:lnTo>
                    <a:pt x="464" y="147"/>
                  </a:lnTo>
                  <a:close/>
                  <a:moveTo>
                    <a:pt x="459" y="61"/>
                  </a:moveTo>
                  <a:cubicBezTo>
                    <a:pt x="467" y="61"/>
                    <a:pt x="467" y="61"/>
                    <a:pt x="467" y="61"/>
                  </a:cubicBezTo>
                  <a:cubicBezTo>
                    <a:pt x="467" y="64"/>
                    <a:pt x="467" y="64"/>
                    <a:pt x="467" y="64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59" y="61"/>
                  </a:lnTo>
                  <a:close/>
                  <a:moveTo>
                    <a:pt x="487" y="296"/>
                  </a:moveTo>
                  <a:cubicBezTo>
                    <a:pt x="491" y="310"/>
                    <a:pt x="491" y="310"/>
                    <a:pt x="491" y="310"/>
                  </a:cubicBezTo>
                  <a:cubicBezTo>
                    <a:pt x="436" y="310"/>
                    <a:pt x="436" y="310"/>
                    <a:pt x="436" y="310"/>
                  </a:cubicBezTo>
                  <a:cubicBezTo>
                    <a:pt x="440" y="296"/>
                    <a:pt x="440" y="296"/>
                    <a:pt x="440" y="296"/>
                  </a:cubicBezTo>
                  <a:lnTo>
                    <a:pt x="487" y="296"/>
                  </a:lnTo>
                  <a:close/>
                  <a:moveTo>
                    <a:pt x="523" y="379"/>
                  </a:moveTo>
                  <a:cubicBezTo>
                    <a:pt x="523" y="383"/>
                    <a:pt x="523" y="383"/>
                    <a:pt x="523" y="383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4" y="379"/>
                    <a:pt x="404" y="379"/>
                    <a:pt x="404" y="379"/>
                  </a:cubicBezTo>
                  <a:lnTo>
                    <a:pt x="523" y="379"/>
                  </a:lnTo>
                  <a:close/>
                  <a:moveTo>
                    <a:pt x="362" y="483"/>
                  </a:moveTo>
                  <a:cubicBezTo>
                    <a:pt x="391" y="483"/>
                    <a:pt x="391" y="483"/>
                    <a:pt x="391" y="483"/>
                  </a:cubicBezTo>
                  <a:cubicBezTo>
                    <a:pt x="381" y="504"/>
                    <a:pt x="381" y="504"/>
                    <a:pt x="381" y="504"/>
                  </a:cubicBezTo>
                  <a:cubicBezTo>
                    <a:pt x="350" y="504"/>
                    <a:pt x="350" y="504"/>
                    <a:pt x="350" y="504"/>
                  </a:cubicBezTo>
                  <a:lnTo>
                    <a:pt x="362" y="483"/>
                  </a:lnTo>
                  <a:close/>
                  <a:moveTo>
                    <a:pt x="390" y="504"/>
                  </a:move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09" y="464"/>
                    <a:pt x="409" y="464"/>
                  </a:cubicBezTo>
                  <a:cubicBezTo>
                    <a:pt x="409" y="464"/>
                    <a:pt x="426" y="429"/>
                    <a:pt x="463" y="429"/>
                  </a:cubicBezTo>
                  <a:cubicBezTo>
                    <a:pt x="502" y="429"/>
                    <a:pt x="518" y="463"/>
                    <a:pt x="518" y="464"/>
                  </a:cubicBezTo>
                  <a:cubicBezTo>
                    <a:pt x="518" y="464"/>
                    <a:pt x="518" y="464"/>
                    <a:pt x="518" y="464"/>
                  </a:cubicBezTo>
                  <a:cubicBezTo>
                    <a:pt x="537" y="504"/>
                    <a:pt x="537" y="504"/>
                    <a:pt x="537" y="504"/>
                  </a:cubicBezTo>
                  <a:lnTo>
                    <a:pt x="390" y="504"/>
                  </a:lnTo>
                  <a:close/>
                  <a:moveTo>
                    <a:pt x="546" y="504"/>
                  </a:moveTo>
                  <a:cubicBezTo>
                    <a:pt x="536" y="483"/>
                    <a:pt x="536" y="483"/>
                    <a:pt x="536" y="483"/>
                  </a:cubicBezTo>
                  <a:cubicBezTo>
                    <a:pt x="565" y="483"/>
                    <a:pt x="565" y="483"/>
                    <a:pt x="565" y="483"/>
                  </a:cubicBezTo>
                  <a:cubicBezTo>
                    <a:pt x="577" y="504"/>
                    <a:pt x="577" y="504"/>
                    <a:pt x="577" y="504"/>
                  </a:cubicBezTo>
                  <a:lnTo>
                    <a:pt x="546" y="504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18" name="Rectangle 17"/>
          <p:cNvSpPr/>
          <p:nvPr userDrawn="1"/>
        </p:nvSpPr>
        <p:spPr>
          <a:xfrm>
            <a:off x="100012" y="6804000"/>
            <a:ext cx="12091987" cy="54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Neue-UltraLight" panose="02000206000000020004" pitchFamily="50"/>
            </a:endParaRPr>
          </a:p>
        </p:txBody>
      </p:sp>
    </p:spTree>
    <p:extLst>
      <p:ext uri="{BB962C8B-B14F-4D97-AF65-F5344CB8AC3E}">
        <p14:creationId xmlns:p14="http://schemas.microsoft.com/office/powerpoint/2010/main" val="4363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6 Plus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/>
          <p:cNvSpPr>
            <a:spLocks/>
          </p:cNvSpPr>
          <p:nvPr/>
        </p:nvSpPr>
        <p:spPr bwMode="auto">
          <a:xfrm>
            <a:off x="10301108" y="2201802"/>
            <a:ext cx="49393" cy="554717"/>
          </a:xfrm>
          <a:custGeom>
            <a:avLst/>
            <a:gdLst>
              <a:gd name="T0" fmla="*/ 0 w 11"/>
              <a:gd name="T1" fmla="*/ 4 h 126"/>
              <a:gd name="T2" fmla="*/ 0 w 11"/>
              <a:gd name="T3" fmla="*/ 123 h 126"/>
              <a:gd name="T4" fmla="*/ 3 w 11"/>
              <a:gd name="T5" fmla="*/ 126 h 126"/>
              <a:gd name="T6" fmla="*/ 8 w 11"/>
              <a:gd name="T7" fmla="*/ 126 h 126"/>
              <a:gd name="T8" fmla="*/ 11 w 11"/>
              <a:gd name="T9" fmla="*/ 123 h 126"/>
              <a:gd name="T10" fmla="*/ 11 w 11"/>
              <a:gd name="T11" fmla="*/ 4 h 126"/>
              <a:gd name="T12" fmla="*/ 8 w 11"/>
              <a:gd name="T13" fmla="*/ 0 h 126"/>
              <a:gd name="T14" fmla="*/ 3 w 11"/>
              <a:gd name="T15" fmla="*/ 0 h 126"/>
              <a:gd name="T16" fmla="*/ 0 w 11"/>
              <a:gd name="T17" fmla="*/ 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" h="126">
                <a:moveTo>
                  <a:pt x="0" y="4"/>
                </a:moveTo>
                <a:cubicBezTo>
                  <a:pt x="0" y="123"/>
                  <a:pt x="0" y="123"/>
                  <a:pt x="0" y="123"/>
                </a:cubicBezTo>
                <a:cubicBezTo>
                  <a:pt x="0" y="125"/>
                  <a:pt x="1" y="126"/>
                  <a:pt x="3" y="126"/>
                </a:cubicBezTo>
                <a:cubicBezTo>
                  <a:pt x="8" y="126"/>
                  <a:pt x="8" y="126"/>
                  <a:pt x="8" y="126"/>
                </a:cubicBezTo>
                <a:cubicBezTo>
                  <a:pt x="9" y="126"/>
                  <a:pt x="11" y="125"/>
                  <a:pt x="11" y="123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2"/>
                  <a:pt x="9" y="0"/>
                  <a:pt x="8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263114" y="7684386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0263114" y="1111364"/>
            <a:ext cx="53192" cy="136780"/>
          </a:xfrm>
          <a:prstGeom prst="rect">
            <a:avLst/>
          </a:prstGeom>
          <a:solidFill>
            <a:srgbClr val="BCBC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6" name="Freeform 8"/>
          <p:cNvSpPr>
            <a:spLocks noEditPoints="1"/>
          </p:cNvSpPr>
          <p:nvPr/>
        </p:nvSpPr>
        <p:spPr bwMode="auto">
          <a:xfrm>
            <a:off x="6486474" y="549048"/>
            <a:ext cx="3829832" cy="7868629"/>
          </a:xfrm>
          <a:custGeom>
            <a:avLst/>
            <a:gdLst>
              <a:gd name="T0" fmla="*/ 738 w 868"/>
              <a:gd name="T1" fmla="*/ 0 h 1791"/>
              <a:gd name="T2" fmla="*/ 127 w 868"/>
              <a:gd name="T3" fmla="*/ 0 h 1791"/>
              <a:gd name="T4" fmla="*/ 0 w 868"/>
              <a:gd name="T5" fmla="*/ 128 h 1791"/>
              <a:gd name="T6" fmla="*/ 0 w 868"/>
              <a:gd name="T7" fmla="*/ 1664 h 1791"/>
              <a:gd name="T8" fmla="*/ 127 w 868"/>
              <a:gd name="T9" fmla="*/ 1791 h 1791"/>
              <a:gd name="T10" fmla="*/ 738 w 868"/>
              <a:gd name="T11" fmla="*/ 1791 h 1791"/>
              <a:gd name="T12" fmla="*/ 868 w 868"/>
              <a:gd name="T13" fmla="*/ 1664 h 1791"/>
              <a:gd name="T14" fmla="*/ 868 w 868"/>
              <a:gd name="T15" fmla="*/ 128 h 1791"/>
              <a:gd name="T16" fmla="*/ 738 w 868"/>
              <a:gd name="T17" fmla="*/ 0 h 1791"/>
              <a:gd name="T18" fmla="*/ 847 w 868"/>
              <a:gd name="T19" fmla="*/ 1654 h 1791"/>
              <a:gd name="T20" fmla="*/ 732 w 868"/>
              <a:gd name="T21" fmla="*/ 1769 h 1791"/>
              <a:gd name="T22" fmla="*/ 134 w 868"/>
              <a:gd name="T23" fmla="*/ 1769 h 1791"/>
              <a:gd name="T24" fmla="*/ 19 w 868"/>
              <a:gd name="T25" fmla="*/ 1654 h 1791"/>
              <a:gd name="T26" fmla="*/ 19 w 868"/>
              <a:gd name="T27" fmla="*/ 131 h 1791"/>
              <a:gd name="T28" fmla="*/ 134 w 868"/>
              <a:gd name="T29" fmla="*/ 16 h 1791"/>
              <a:gd name="T30" fmla="*/ 732 w 868"/>
              <a:gd name="T31" fmla="*/ 16 h 1791"/>
              <a:gd name="T32" fmla="*/ 847 w 868"/>
              <a:gd name="T33" fmla="*/ 131 h 1791"/>
              <a:gd name="T34" fmla="*/ 847 w 868"/>
              <a:gd name="T35" fmla="*/ 1654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68" h="1791">
                <a:moveTo>
                  <a:pt x="738" y="0"/>
                </a:moveTo>
                <a:cubicBezTo>
                  <a:pt x="127" y="0"/>
                  <a:pt x="127" y="0"/>
                  <a:pt x="127" y="0"/>
                </a:cubicBezTo>
                <a:cubicBezTo>
                  <a:pt x="57" y="0"/>
                  <a:pt x="0" y="57"/>
                  <a:pt x="0" y="128"/>
                </a:cubicBezTo>
                <a:cubicBezTo>
                  <a:pt x="0" y="1664"/>
                  <a:pt x="0" y="1664"/>
                  <a:pt x="0" y="1664"/>
                </a:cubicBezTo>
                <a:cubicBezTo>
                  <a:pt x="0" y="1734"/>
                  <a:pt x="57" y="1791"/>
                  <a:pt x="127" y="1791"/>
                </a:cubicBezTo>
                <a:cubicBezTo>
                  <a:pt x="738" y="1791"/>
                  <a:pt x="738" y="1791"/>
                  <a:pt x="738" y="1791"/>
                </a:cubicBezTo>
                <a:cubicBezTo>
                  <a:pt x="809" y="1791"/>
                  <a:pt x="866" y="1734"/>
                  <a:pt x="868" y="1664"/>
                </a:cubicBezTo>
                <a:cubicBezTo>
                  <a:pt x="868" y="128"/>
                  <a:pt x="868" y="128"/>
                  <a:pt x="868" y="128"/>
                </a:cubicBezTo>
                <a:cubicBezTo>
                  <a:pt x="866" y="57"/>
                  <a:pt x="809" y="0"/>
                  <a:pt x="738" y="0"/>
                </a:cubicBezTo>
                <a:close/>
                <a:moveTo>
                  <a:pt x="847" y="1654"/>
                </a:moveTo>
                <a:cubicBezTo>
                  <a:pt x="847" y="1718"/>
                  <a:pt x="796" y="1769"/>
                  <a:pt x="732" y="1769"/>
                </a:cubicBezTo>
                <a:cubicBezTo>
                  <a:pt x="134" y="1769"/>
                  <a:pt x="134" y="1769"/>
                  <a:pt x="134" y="1769"/>
                </a:cubicBezTo>
                <a:cubicBezTo>
                  <a:pt x="71" y="1769"/>
                  <a:pt x="19" y="1718"/>
                  <a:pt x="19" y="1654"/>
                </a:cubicBezTo>
                <a:cubicBezTo>
                  <a:pt x="19" y="131"/>
                  <a:pt x="19" y="131"/>
                  <a:pt x="19" y="131"/>
                </a:cubicBezTo>
                <a:cubicBezTo>
                  <a:pt x="19" y="68"/>
                  <a:pt x="71" y="16"/>
                  <a:pt x="134" y="16"/>
                </a:cubicBezTo>
                <a:cubicBezTo>
                  <a:pt x="732" y="16"/>
                  <a:pt x="732" y="16"/>
                  <a:pt x="732" y="16"/>
                </a:cubicBezTo>
                <a:cubicBezTo>
                  <a:pt x="796" y="16"/>
                  <a:pt x="847" y="68"/>
                  <a:pt x="847" y="131"/>
                </a:cubicBezTo>
                <a:lnTo>
                  <a:pt x="847" y="1654"/>
                </a:ln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6543466" y="602240"/>
            <a:ext cx="3719648" cy="7766044"/>
          </a:xfrm>
          <a:custGeom>
            <a:avLst/>
            <a:gdLst>
              <a:gd name="T0" fmla="*/ 718 w 843"/>
              <a:gd name="T1" fmla="*/ 1768 h 1768"/>
              <a:gd name="T2" fmla="*/ 120 w 843"/>
              <a:gd name="T3" fmla="*/ 1768 h 1768"/>
              <a:gd name="T4" fmla="*/ 0 w 843"/>
              <a:gd name="T5" fmla="*/ 1648 h 1768"/>
              <a:gd name="T6" fmla="*/ 0 w 843"/>
              <a:gd name="T7" fmla="*/ 120 h 1768"/>
              <a:gd name="T8" fmla="*/ 120 w 843"/>
              <a:gd name="T9" fmla="*/ 0 h 1768"/>
              <a:gd name="T10" fmla="*/ 718 w 843"/>
              <a:gd name="T11" fmla="*/ 0 h 1768"/>
              <a:gd name="T12" fmla="*/ 843 w 843"/>
              <a:gd name="T13" fmla="*/ 125 h 1768"/>
              <a:gd name="T14" fmla="*/ 843 w 843"/>
              <a:gd name="T15" fmla="*/ 1643 h 1768"/>
              <a:gd name="T16" fmla="*/ 718 w 843"/>
              <a:gd name="T17" fmla="*/ 1768 h 1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43" h="1768">
                <a:moveTo>
                  <a:pt x="718" y="1768"/>
                </a:moveTo>
                <a:cubicBezTo>
                  <a:pt x="120" y="1768"/>
                  <a:pt x="120" y="1768"/>
                  <a:pt x="120" y="1768"/>
                </a:cubicBezTo>
                <a:cubicBezTo>
                  <a:pt x="54" y="1768"/>
                  <a:pt x="0" y="1714"/>
                  <a:pt x="0" y="1648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54"/>
                  <a:pt x="54" y="0"/>
                  <a:pt x="120" y="0"/>
                </a:cubicBezTo>
                <a:cubicBezTo>
                  <a:pt x="718" y="0"/>
                  <a:pt x="718" y="0"/>
                  <a:pt x="718" y="0"/>
                </a:cubicBezTo>
                <a:cubicBezTo>
                  <a:pt x="787" y="0"/>
                  <a:pt x="843" y="56"/>
                  <a:pt x="843" y="125"/>
                </a:cubicBezTo>
                <a:cubicBezTo>
                  <a:pt x="843" y="1643"/>
                  <a:pt x="843" y="1643"/>
                  <a:pt x="843" y="1643"/>
                </a:cubicBezTo>
                <a:cubicBezTo>
                  <a:pt x="843" y="1712"/>
                  <a:pt x="787" y="1768"/>
                  <a:pt x="718" y="1768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703042" y="1517904"/>
            <a:ext cx="3400495" cy="59005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38" y="7581801"/>
            <a:ext cx="649703" cy="645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127831" y="7631194"/>
            <a:ext cx="547119" cy="547118"/>
          </a:xfrm>
          <a:prstGeom prst="ellipse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340599" y="761816"/>
            <a:ext cx="102585" cy="102585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8089836" y="993582"/>
            <a:ext cx="615509" cy="83588"/>
          </a:xfrm>
          <a:custGeom>
            <a:avLst/>
            <a:gdLst>
              <a:gd name="T0" fmla="*/ 130 w 139"/>
              <a:gd name="T1" fmla="*/ 19 h 19"/>
              <a:gd name="T2" fmla="*/ 10 w 139"/>
              <a:gd name="T3" fmla="*/ 19 h 19"/>
              <a:gd name="T4" fmla="*/ 0 w 139"/>
              <a:gd name="T5" fmla="*/ 9 h 19"/>
              <a:gd name="T6" fmla="*/ 0 w 139"/>
              <a:gd name="T7" fmla="*/ 9 h 19"/>
              <a:gd name="T8" fmla="*/ 10 w 139"/>
              <a:gd name="T9" fmla="*/ 0 h 19"/>
              <a:gd name="T10" fmla="*/ 130 w 139"/>
              <a:gd name="T11" fmla="*/ 0 h 19"/>
              <a:gd name="T12" fmla="*/ 139 w 139"/>
              <a:gd name="T13" fmla="*/ 9 h 19"/>
              <a:gd name="T14" fmla="*/ 139 w 139"/>
              <a:gd name="T15" fmla="*/ 9 h 19"/>
              <a:gd name="T16" fmla="*/ 130 w 139"/>
              <a:gd name="T17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9" h="19">
                <a:moveTo>
                  <a:pt x="130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5" y="19"/>
                  <a:pt x="0" y="15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5" y="0"/>
                  <a:pt x="10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5" y="0"/>
                  <a:pt x="139" y="4"/>
                  <a:pt x="139" y="9"/>
                </a:cubicBezTo>
                <a:cubicBezTo>
                  <a:pt x="139" y="9"/>
                  <a:pt x="139" y="9"/>
                  <a:pt x="139" y="9"/>
                </a:cubicBezTo>
                <a:cubicBezTo>
                  <a:pt x="139" y="15"/>
                  <a:pt x="135" y="19"/>
                  <a:pt x="130" y="19"/>
                </a:cubicBezTo>
                <a:close/>
              </a:path>
            </a:pathLst>
          </a:cu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6467477" y="1536901"/>
            <a:ext cx="56992" cy="338150"/>
          </a:xfrm>
          <a:custGeom>
            <a:avLst/>
            <a:gdLst>
              <a:gd name="T0" fmla="*/ 0 w 13"/>
              <a:gd name="T1" fmla="*/ 4 h 77"/>
              <a:gd name="T2" fmla="*/ 0 w 13"/>
              <a:gd name="T3" fmla="*/ 73 h 77"/>
              <a:gd name="T4" fmla="*/ 4 w 13"/>
              <a:gd name="T5" fmla="*/ 77 h 77"/>
              <a:gd name="T6" fmla="*/ 9 w 13"/>
              <a:gd name="T7" fmla="*/ 77 h 77"/>
              <a:gd name="T8" fmla="*/ 13 w 13"/>
              <a:gd name="T9" fmla="*/ 73 h 77"/>
              <a:gd name="T10" fmla="*/ 13 w 13"/>
              <a:gd name="T11" fmla="*/ 4 h 77"/>
              <a:gd name="T12" fmla="*/ 9 w 13"/>
              <a:gd name="T13" fmla="*/ 0 h 77"/>
              <a:gd name="T14" fmla="*/ 4 w 13"/>
              <a:gd name="T15" fmla="*/ 0 h 77"/>
              <a:gd name="T16" fmla="*/ 0 w 13"/>
              <a:gd name="T17" fmla="*/ 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77">
                <a:moveTo>
                  <a:pt x="0" y="4"/>
                </a:moveTo>
                <a:cubicBezTo>
                  <a:pt x="0" y="73"/>
                  <a:pt x="0" y="73"/>
                  <a:pt x="0" y="73"/>
                </a:cubicBezTo>
                <a:cubicBezTo>
                  <a:pt x="0" y="75"/>
                  <a:pt x="2" y="77"/>
                  <a:pt x="4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7"/>
                  <a:pt x="13" y="75"/>
                  <a:pt x="13" y="73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6467477" y="2232197"/>
            <a:ext cx="56992" cy="577514"/>
          </a:xfrm>
          <a:custGeom>
            <a:avLst/>
            <a:gdLst>
              <a:gd name="T0" fmla="*/ 0 w 13"/>
              <a:gd name="T1" fmla="*/ 4 h 131"/>
              <a:gd name="T2" fmla="*/ 0 w 13"/>
              <a:gd name="T3" fmla="*/ 127 h 131"/>
              <a:gd name="T4" fmla="*/ 4 w 13"/>
              <a:gd name="T5" fmla="*/ 131 h 131"/>
              <a:gd name="T6" fmla="*/ 9 w 13"/>
              <a:gd name="T7" fmla="*/ 131 h 131"/>
              <a:gd name="T8" fmla="*/ 13 w 13"/>
              <a:gd name="T9" fmla="*/ 127 h 131"/>
              <a:gd name="T10" fmla="*/ 13 w 13"/>
              <a:gd name="T11" fmla="*/ 4 h 131"/>
              <a:gd name="T12" fmla="*/ 9 w 13"/>
              <a:gd name="T13" fmla="*/ 0 h 131"/>
              <a:gd name="T14" fmla="*/ 4 w 13"/>
              <a:gd name="T15" fmla="*/ 0 h 131"/>
              <a:gd name="T16" fmla="*/ 0 w 13"/>
              <a:gd name="T17" fmla="*/ 4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1">
                <a:moveTo>
                  <a:pt x="0" y="4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1"/>
                  <a:pt x="4" y="131"/>
                </a:cubicBezTo>
                <a:cubicBezTo>
                  <a:pt x="9" y="131"/>
                  <a:pt x="9" y="131"/>
                  <a:pt x="9" y="131"/>
                </a:cubicBezTo>
                <a:cubicBezTo>
                  <a:pt x="11" y="131"/>
                  <a:pt x="13" y="129"/>
                  <a:pt x="13" y="127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2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6467477" y="2950291"/>
            <a:ext cx="56992" cy="569915"/>
          </a:xfrm>
          <a:custGeom>
            <a:avLst/>
            <a:gdLst>
              <a:gd name="T0" fmla="*/ 0 w 13"/>
              <a:gd name="T1" fmla="*/ 3 h 130"/>
              <a:gd name="T2" fmla="*/ 0 w 13"/>
              <a:gd name="T3" fmla="*/ 127 h 130"/>
              <a:gd name="T4" fmla="*/ 4 w 13"/>
              <a:gd name="T5" fmla="*/ 130 h 130"/>
              <a:gd name="T6" fmla="*/ 9 w 13"/>
              <a:gd name="T7" fmla="*/ 130 h 130"/>
              <a:gd name="T8" fmla="*/ 13 w 13"/>
              <a:gd name="T9" fmla="*/ 127 h 130"/>
              <a:gd name="T10" fmla="*/ 13 w 13"/>
              <a:gd name="T11" fmla="*/ 3 h 130"/>
              <a:gd name="T12" fmla="*/ 9 w 13"/>
              <a:gd name="T13" fmla="*/ 0 h 130"/>
              <a:gd name="T14" fmla="*/ 4 w 13"/>
              <a:gd name="T15" fmla="*/ 0 h 130"/>
              <a:gd name="T16" fmla="*/ 0 w 13"/>
              <a:gd name="T17" fmla="*/ 3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" h="130">
                <a:moveTo>
                  <a:pt x="0" y="3"/>
                </a:moveTo>
                <a:cubicBezTo>
                  <a:pt x="0" y="127"/>
                  <a:pt x="0" y="127"/>
                  <a:pt x="0" y="127"/>
                </a:cubicBezTo>
                <a:cubicBezTo>
                  <a:pt x="0" y="129"/>
                  <a:pt x="2" y="130"/>
                  <a:pt x="4" y="130"/>
                </a:cubicBezTo>
                <a:cubicBezTo>
                  <a:pt x="9" y="130"/>
                  <a:pt x="9" y="130"/>
                  <a:pt x="9" y="130"/>
                </a:cubicBezTo>
                <a:cubicBezTo>
                  <a:pt x="11" y="130"/>
                  <a:pt x="13" y="129"/>
                  <a:pt x="13" y="127"/>
                </a:cubicBezTo>
                <a:cubicBezTo>
                  <a:pt x="13" y="3"/>
                  <a:pt x="13" y="3"/>
                  <a:pt x="13" y="3"/>
                </a:cubicBezTo>
                <a:cubicBezTo>
                  <a:pt x="13" y="1"/>
                  <a:pt x="11" y="0"/>
                  <a:pt x="9" y="0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1"/>
                  <a:pt x="0" y="3"/>
                </a:cubicBezTo>
                <a:close/>
              </a:path>
            </a:pathLst>
          </a:custGeom>
          <a:solidFill>
            <a:srgbClr val="F9E5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8647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0263114" y="7718581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48647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0263114" y="1145559"/>
            <a:ext cx="53192" cy="136780"/>
          </a:xfrm>
          <a:prstGeom prst="rect">
            <a:avLst/>
          </a:prstGeom>
          <a:solidFill>
            <a:srgbClr val="F7F7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7740288" y="970785"/>
            <a:ext cx="140579" cy="140579"/>
          </a:xfrm>
          <a:prstGeom prst="ellipse">
            <a:avLst/>
          </a:prstGeom>
          <a:solidFill>
            <a:srgbClr val="3C3E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03041" y="1517904"/>
            <a:ext cx="3400495" cy="59005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0043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51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Plus - 3 mockups view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650015" y="731462"/>
            <a:ext cx="2662371" cy="5395077"/>
            <a:chOff x="6467477" y="549048"/>
            <a:chExt cx="3883024" cy="7868629"/>
          </a:xfrm>
        </p:grpSpPr>
        <p:sp>
          <p:nvSpPr>
            <p:cNvPr id="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Oval 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" name="Freeform 1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" name="Freeform 1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20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811527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4764815" y="731462"/>
            <a:ext cx="2662371" cy="5395077"/>
            <a:chOff x="6467477" y="549048"/>
            <a:chExt cx="3883024" cy="7868629"/>
          </a:xfrm>
        </p:grpSpPr>
        <p:sp>
          <p:nvSpPr>
            <p:cNvPr id="23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29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val 29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8879615" y="731462"/>
            <a:ext cx="2662371" cy="5395077"/>
            <a:chOff x="6467477" y="549048"/>
            <a:chExt cx="3883024" cy="7868629"/>
          </a:xfrm>
        </p:grpSpPr>
        <p:sp>
          <p:nvSpPr>
            <p:cNvPr id="42" name="Freeform 5"/>
            <p:cNvSpPr>
              <a:spLocks/>
            </p:cNvSpPr>
            <p:nvPr userDrawn="1"/>
          </p:nvSpPr>
          <p:spPr bwMode="auto">
            <a:xfrm>
              <a:off x="10301108" y="2201802"/>
              <a:ext cx="49393" cy="554717"/>
            </a:xfrm>
            <a:custGeom>
              <a:avLst/>
              <a:gdLst>
                <a:gd name="T0" fmla="*/ 0 w 11"/>
                <a:gd name="T1" fmla="*/ 4 h 126"/>
                <a:gd name="T2" fmla="*/ 0 w 11"/>
                <a:gd name="T3" fmla="*/ 123 h 126"/>
                <a:gd name="T4" fmla="*/ 3 w 11"/>
                <a:gd name="T5" fmla="*/ 126 h 126"/>
                <a:gd name="T6" fmla="*/ 8 w 11"/>
                <a:gd name="T7" fmla="*/ 126 h 126"/>
                <a:gd name="T8" fmla="*/ 11 w 11"/>
                <a:gd name="T9" fmla="*/ 123 h 126"/>
                <a:gd name="T10" fmla="*/ 11 w 11"/>
                <a:gd name="T11" fmla="*/ 4 h 126"/>
                <a:gd name="T12" fmla="*/ 8 w 11"/>
                <a:gd name="T13" fmla="*/ 0 h 126"/>
                <a:gd name="T14" fmla="*/ 3 w 11"/>
                <a:gd name="T15" fmla="*/ 0 h 126"/>
                <a:gd name="T16" fmla="*/ 0 w 11"/>
                <a:gd name="T17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26">
                  <a:moveTo>
                    <a:pt x="0" y="4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5"/>
                    <a:pt x="1" y="126"/>
                    <a:pt x="3" y="126"/>
                  </a:cubicBezTo>
                  <a:cubicBezTo>
                    <a:pt x="8" y="126"/>
                    <a:pt x="8" y="126"/>
                    <a:pt x="8" y="126"/>
                  </a:cubicBezTo>
                  <a:cubicBezTo>
                    <a:pt x="9" y="126"/>
                    <a:pt x="11" y="125"/>
                    <a:pt x="11" y="123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 userDrawn="1"/>
          </p:nvSpPr>
          <p:spPr bwMode="auto">
            <a:xfrm>
              <a:off x="10263114" y="7684386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4" name="Rectangle 7"/>
            <p:cNvSpPr>
              <a:spLocks noChangeArrowheads="1"/>
            </p:cNvSpPr>
            <p:nvPr userDrawn="1"/>
          </p:nvSpPr>
          <p:spPr bwMode="auto">
            <a:xfrm>
              <a:off x="10263114" y="1111364"/>
              <a:ext cx="53192" cy="13678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 userDrawn="1"/>
          </p:nvSpPr>
          <p:spPr bwMode="auto">
            <a:xfrm>
              <a:off x="6486474" y="549048"/>
              <a:ext cx="3829832" cy="7868629"/>
            </a:xfrm>
            <a:custGeom>
              <a:avLst/>
              <a:gdLst>
                <a:gd name="T0" fmla="*/ 738 w 868"/>
                <a:gd name="T1" fmla="*/ 0 h 1791"/>
                <a:gd name="T2" fmla="*/ 127 w 868"/>
                <a:gd name="T3" fmla="*/ 0 h 1791"/>
                <a:gd name="T4" fmla="*/ 0 w 868"/>
                <a:gd name="T5" fmla="*/ 128 h 1791"/>
                <a:gd name="T6" fmla="*/ 0 w 868"/>
                <a:gd name="T7" fmla="*/ 1664 h 1791"/>
                <a:gd name="T8" fmla="*/ 127 w 868"/>
                <a:gd name="T9" fmla="*/ 1791 h 1791"/>
                <a:gd name="T10" fmla="*/ 738 w 868"/>
                <a:gd name="T11" fmla="*/ 1791 h 1791"/>
                <a:gd name="T12" fmla="*/ 868 w 868"/>
                <a:gd name="T13" fmla="*/ 1664 h 1791"/>
                <a:gd name="T14" fmla="*/ 868 w 868"/>
                <a:gd name="T15" fmla="*/ 128 h 1791"/>
                <a:gd name="T16" fmla="*/ 738 w 868"/>
                <a:gd name="T17" fmla="*/ 0 h 1791"/>
                <a:gd name="T18" fmla="*/ 847 w 868"/>
                <a:gd name="T19" fmla="*/ 1654 h 1791"/>
                <a:gd name="T20" fmla="*/ 732 w 868"/>
                <a:gd name="T21" fmla="*/ 1769 h 1791"/>
                <a:gd name="T22" fmla="*/ 134 w 868"/>
                <a:gd name="T23" fmla="*/ 1769 h 1791"/>
                <a:gd name="T24" fmla="*/ 19 w 868"/>
                <a:gd name="T25" fmla="*/ 1654 h 1791"/>
                <a:gd name="T26" fmla="*/ 19 w 868"/>
                <a:gd name="T27" fmla="*/ 131 h 1791"/>
                <a:gd name="T28" fmla="*/ 134 w 868"/>
                <a:gd name="T29" fmla="*/ 16 h 1791"/>
                <a:gd name="T30" fmla="*/ 732 w 868"/>
                <a:gd name="T31" fmla="*/ 16 h 1791"/>
                <a:gd name="T32" fmla="*/ 847 w 868"/>
                <a:gd name="T33" fmla="*/ 131 h 1791"/>
                <a:gd name="T34" fmla="*/ 847 w 868"/>
                <a:gd name="T35" fmla="*/ 1654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8" h="1791">
                  <a:moveTo>
                    <a:pt x="738" y="0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7"/>
                    <a:pt x="0" y="128"/>
                  </a:cubicBezTo>
                  <a:cubicBezTo>
                    <a:pt x="0" y="1664"/>
                    <a:pt x="0" y="1664"/>
                    <a:pt x="0" y="1664"/>
                  </a:cubicBezTo>
                  <a:cubicBezTo>
                    <a:pt x="0" y="1734"/>
                    <a:pt x="57" y="1791"/>
                    <a:pt x="127" y="1791"/>
                  </a:cubicBezTo>
                  <a:cubicBezTo>
                    <a:pt x="738" y="1791"/>
                    <a:pt x="738" y="1791"/>
                    <a:pt x="738" y="1791"/>
                  </a:cubicBezTo>
                  <a:cubicBezTo>
                    <a:pt x="809" y="1791"/>
                    <a:pt x="866" y="1734"/>
                    <a:pt x="868" y="1664"/>
                  </a:cubicBezTo>
                  <a:cubicBezTo>
                    <a:pt x="868" y="128"/>
                    <a:pt x="868" y="128"/>
                    <a:pt x="868" y="128"/>
                  </a:cubicBezTo>
                  <a:cubicBezTo>
                    <a:pt x="866" y="57"/>
                    <a:pt x="809" y="0"/>
                    <a:pt x="738" y="0"/>
                  </a:cubicBezTo>
                  <a:close/>
                  <a:moveTo>
                    <a:pt x="847" y="1654"/>
                  </a:moveTo>
                  <a:cubicBezTo>
                    <a:pt x="847" y="1718"/>
                    <a:pt x="796" y="1769"/>
                    <a:pt x="732" y="1769"/>
                  </a:cubicBezTo>
                  <a:cubicBezTo>
                    <a:pt x="134" y="1769"/>
                    <a:pt x="134" y="1769"/>
                    <a:pt x="134" y="1769"/>
                  </a:cubicBezTo>
                  <a:cubicBezTo>
                    <a:pt x="71" y="1769"/>
                    <a:pt x="19" y="1718"/>
                    <a:pt x="19" y="1654"/>
                  </a:cubicBezTo>
                  <a:cubicBezTo>
                    <a:pt x="19" y="131"/>
                    <a:pt x="19" y="131"/>
                    <a:pt x="19" y="131"/>
                  </a:cubicBezTo>
                  <a:cubicBezTo>
                    <a:pt x="19" y="68"/>
                    <a:pt x="71" y="16"/>
                    <a:pt x="134" y="16"/>
                  </a:cubicBezTo>
                  <a:cubicBezTo>
                    <a:pt x="732" y="16"/>
                    <a:pt x="732" y="16"/>
                    <a:pt x="732" y="16"/>
                  </a:cubicBezTo>
                  <a:cubicBezTo>
                    <a:pt x="796" y="16"/>
                    <a:pt x="847" y="68"/>
                    <a:pt x="847" y="131"/>
                  </a:cubicBezTo>
                  <a:lnTo>
                    <a:pt x="847" y="1654"/>
                  </a:ln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6" name="Freeform 9"/>
            <p:cNvSpPr>
              <a:spLocks/>
            </p:cNvSpPr>
            <p:nvPr userDrawn="1"/>
          </p:nvSpPr>
          <p:spPr bwMode="auto">
            <a:xfrm>
              <a:off x="6543466" y="602240"/>
              <a:ext cx="3719648" cy="7766044"/>
            </a:xfrm>
            <a:custGeom>
              <a:avLst/>
              <a:gdLst>
                <a:gd name="T0" fmla="*/ 718 w 843"/>
                <a:gd name="T1" fmla="*/ 1768 h 1768"/>
                <a:gd name="T2" fmla="*/ 120 w 843"/>
                <a:gd name="T3" fmla="*/ 1768 h 1768"/>
                <a:gd name="T4" fmla="*/ 0 w 843"/>
                <a:gd name="T5" fmla="*/ 1648 h 1768"/>
                <a:gd name="T6" fmla="*/ 0 w 843"/>
                <a:gd name="T7" fmla="*/ 120 h 1768"/>
                <a:gd name="T8" fmla="*/ 120 w 843"/>
                <a:gd name="T9" fmla="*/ 0 h 1768"/>
                <a:gd name="T10" fmla="*/ 718 w 843"/>
                <a:gd name="T11" fmla="*/ 0 h 1768"/>
                <a:gd name="T12" fmla="*/ 843 w 843"/>
                <a:gd name="T13" fmla="*/ 125 h 1768"/>
                <a:gd name="T14" fmla="*/ 843 w 843"/>
                <a:gd name="T15" fmla="*/ 1643 h 1768"/>
                <a:gd name="T16" fmla="*/ 718 w 843"/>
                <a:gd name="T17" fmla="*/ 1768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3" h="1768">
                  <a:moveTo>
                    <a:pt x="718" y="1768"/>
                  </a:moveTo>
                  <a:cubicBezTo>
                    <a:pt x="120" y="1768"/>
                    <a:pt x="120" y="1768"/>
                    <a:pt x="120" y="1768"/>
                  </a:cubicBezTo>
                  <a:cubicBezTo>
                    <a:pt x="54" y="1768"/>
                    <a:pt x="0" y="1714"/>
                    <a:pt x="0" y="164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54"/>
                    <a:pt x="54" y="0"/>
                    <a:pt x="120" y="0"/>
                  </a:cubicBezTo>
                  <a:cubicBezTo>
                    <a:pt x="718" y="0"/>
                    <a:pt x="718" y="0"/>
                    <a:pt x="718" y="0"/>
                  </a:cubicBezTo>
                  <a:cubicBezTo>
                    <a:pt x="787" y="0"/>
                    <a:pt x="843" y="56"/>
                    <a:pt x="843" y="125"/>
                  </a:cubicBezTo>
                  <a:cubicBezTo>
                    <a:pt x="843" y="1643"/>
                    <a:pt x="843" y="1643"/>
                    <a:pt x="843" y="1643"/>
                  </a:cubicBezTo>
                  <a:cubicBezTo>
                    <a:pt x="843" y="1712"/>
                    <a:pt x="787" y="1768"/>
                    <a:pt x="718" y="1768"/>
                  </a:cubicBez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47" name="Rectangle 10"/>
            <p:cNvSpPr>
              <a:spLocks noChangeArrowheads="1"/>
            </p:cNvSpPr>
            <p:nvPr userDrawn="1"/>
          </p:nvSpPr>
          <p:spPr bwMode="auto">
            <a:xfrm>
              <a:off x="6703042" y="1517904"/>
              <a:ext cx="3400495" cy="59005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pic>
          <p:nvPicPr>
            <p:cNvPr id="48" name="Picture 11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4638" y="7581801"/>
              <a:ext cx="649703" cy="6459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Oval 48"/>
            <p:cNvSpPr>
              <a:spLocks noChangeArrowheads="1"/>
            </p:cNvSpPr>
            <p:nvPr userDrawn="1"/>
          </p:nvSpPr>
          <p:spPr bwMode="auto">
            <a:xfrm>
              <a:off x="8127831" y="7631194"/>
              <a:ext cx="547119" cy="547118"/>
            </a:xfrm>
            <a:prstGeom prst="ellipse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 userDrawn="1"/>
          </p:nvSpPr>
          <p:spPr bwMode="auto">
            <a:xfrm>
              <a:off x="8340599" y="761816"/>
              <a:ext cx="102585" cy="102585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1" name="Freeform 50"/>
            <p:cNvSpPr>
              <a:spLocks/>
            </p:cNvSpPr>
            <p:nvPr userDrawn="1"/>
          </p:nvSpPr>
          <p:spPr bwMode="auto">
            <a:xfrm>
              <a:off x="8089836" y="993582"/>
              <a:ext cx="615509" cy="83588"/>
            </a:xfrm>
            <a:custGeom>
              <a:avLst/>
              <a:gdLst>
                <a:gd name="T0" fmla="*/ 130 w 139"/>
                <a:gd name="T1" fmla="*/ 19 h 19"/>
                <a:gd name="T2" fmla="*/ 10 w 139"/>
                <a:gd name="T3" fmla="*/ 19 h 19"/>
                <a:gd name="T4" fmla="*/ 0 w 139"/>
                <a:gd name="T5" fmla="*/ 9 h 19"/>
                <a:gd name="T6" fmla="*/ 0 w 139"/>
                <a:gd name="T7" fmla="*/ 9 h 19"/>
                <a:gd name="T8" fmla="*/ 10 w 139"/>
                <a:gd name="T9" fmla="*/ 0 h 19"/>
                <a:gd name="T10" fmla="*/ 130 w 139"/>
                <a:gd name="T11" fmla="*/ 0 h 19"/>
                <a:gd name="T12" fmla="*/ 139 w 139"/>
                <a:gd name="T13" fmla="*/ 9 h 19"/>
                <a:gd name="T14" fmla="*/ 139 w 139"/>
                <a:gd name="T15" fmla="*/ 9 h 19"/>
                <a:gd name="T16" fmla="*/ 130 w 139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9">
                  <a:moveTo>
                    <a:pt x="130" y="19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5" y="19"/>
                    <a:pt x="0" y="15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5" y="0"/>
                    <a:pt x="139" y="4"/>
                    <a:pt x="139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39" y="15"/>
                    <a:pt x="135" y="19"/>
                    <a:pt x="130" y="19"/>
                  </a:cubicBezTo>
                  <a:close/>
                </a:path>
              </a:pathLst>
            </a:cu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6467477" y="1536901"/>
              <a:ext cx="56992" cy="338150"/>
            </a:xfrm>
            <a:custGeom>
              <a:avLst/>
              <a:gdLst>
                <a:gd name="T0" fmla="*/ 0 w 13"/>
                <a:gd name="T1" fmla="*/ 4 h 77"/>
                <a:gd name="T2" fmla="*/ 0 w 13"/>
                <a:gd name="T3" fmla="*/ 73 h 77"/>
                <a:gd name="T4" fmla="*/ 4 w 13"/>
                <a:gd name="T5" fmla="*/ 77 h 77"/>
                <a:gd name="T6" fmla="*/ 9 w 13"/>
                <a:gd name="T7" fmla="*/ 77 h 77"/>
                <a:gd name="T8" fmla="*/ 13 w 13"/>
                <a:gd name="T9" fmla="*/ 73 h 77"/>
                <a:gd name="T10" fmla="*/ 13 w 13"/>
                <a:gd name="T11" fmla="*/ 4 h 77"/>
                <a:gd name="T12" fmla="*/ 9 w 13"/>
                <a:gd name="T13" fmla="*/ 0 h 77"/>
                <a:gd name="T14" fmla="*/ 4 w 13"/>
                <a:gd name="T15" fmla="*/ 0 h 77"/>
                <a:gd name="T16" fmla="*/ 0 w 13"/>
                <a:gd name="T17" fmla="*/ 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7">
                  <a:moveTo>
                    <a:pt x="0" y="4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0" y="75"/>
                    <a:pt x="2" y="77"/>
                    <a:pt x="4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5"/>
                    <a:pt x="13" y="7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3" name="Freeform 52"/>
            <p:cNvSpPr>
              <a:spLocks/>
            </p:cNvSpPr>
            <p:nvPr userDrawn="1"/>
          </p:nvSpPr>
          <p:spPr bwMode="auto">
            <a:xfrm>
              <a:off x="6467477" y="2232197"/>
              <a:ext cx="56992" cy="577514"/>
            </a:xfrm>
            <a:custGeom>
              <a:avLst/>
              <a:gdLst>
                <a:gd name="T0" fmla="*/ 0 w 13"/>
                <a:gd name="T1" fmla="*/ 4 h 131"/>
                <a:gd name="T2" fmla="*/ 0 w 13"/>
                <a:gd name="T3" fmla="*/ 127 h 131"/>
                <a:gd name="T4" fmla="*/ 4 w 13"/>
                <a:gd name="T5" fmla="*/ 131 h 131"/>
                <a:gd name="T6" fmla="*/ 9 w 13"/>
                <a:gd name="T7" fmla="*/ 131 h 131"/>
                <a:gd name="T8" fmla="*/ 13 w 13"/>
                <a:gd name="T9" fmla="*/ 127 h 131"/>
                <a:gd name="T10" fmla="*/ 13 w 13"/>
                <a:gd name="T11" fmla="*/ 4 h 131"/>
                <a:gd name="T12" fmla="*/ 9 w 13"/>
                <a:gd name="T13" fmla="*/ 0 h 131"/>
                <a:gd name="T14" fmla="*/ 4 w 13"/>
                <a:gd name="T15" fmla="*/ 0 h 131"/>
                <a:gd name="T16" fmla="*/ 0 w 13"/>
                <a:gd name="T17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1">
                  <a:moveTo>
                    <a:pt x="0" y="4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1"/>
                    <a:pt x="4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11" y="131"/>
                    <a:pt x="13" y="129"/>
                    <a:pt x="13" y="127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2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4" name="Freeform 53"/>
            <p:cNvSpPr>
              <a:spLocks/>
            </p:cNvSpPr>
            <p:nvPr userDrawn="1"/>
          </p:nvSpPr>
          <p:spPr bwMode="auto">
            <a:xfrm>
              <a:off x="6467477" y="2950291"/>
              <a:ext cx="56992" cy="569915"/>
            </a:xfrm>
            <a:custGeom>
              <a:avLst/>
              <a:gdLst>
                <a:gd name="T0" fmla="*/ 0 w 13"/>
                <a:gd name="T1" fmla="*/ 3 h 130"/>
                <a:gd name="T2" fmla="*/ 0 w 13"/>
                <a:gd name="T3" fmla="*/ 127 h 130"/>
                <a:gd name="T4" fmla="*/ 4 w 13"/>
                <a:gd name="T5" fmla="*/ 130 h 130"/>
                <a:gd name="T6" fmla="*/ 9 w 13"/>
                <a:gd name="T7" fmla="*/ 130 h 130"/>
                <a:gd name="T8" fmla="*/ 13 w 13"/>
                <a:gd name="T9" fmla="*/ 127 h 130"/>
                <a:gd name="T10" fmla="*/ 13 w 13"/>
                <a:gd name="T11" fmla="*/ 3 h 130"/>
                <a:gd name="T12" fmla="*/ 9 w 13"/>
                <a:gd name="T13" fmla="*/ 0 h 130"/>
                <a:gd name="T14" fmla="*/ 4 w 13"/>
                <a:gd name="T15" fmla="*/ 0 h 130"/>
                <a:gd name="T16" fmla="*/ 0 w 13"/>
                <a:gd name="T17" fmla="*/ 3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30">
                  <a:moveTo>
                    <a:pt x="0" y="3"/>
                  </a:moveTo>
                  <a:cubicBezTo>
                    <a:pt x="0" y="127"/>
                    <a:pt x="0" y="127"/>
                    <a:pt x="0" y="127"/>
                  </a:cubicBezTo>
                  <a:cubicBezTo>
                    <a:pt x="0" y="129"/>
                    <a:pt x="2" y="130"/>
                    <a:pt x="4" y="130"/>
                  </a:cubicBezTo>
                  <a:cubicBezTo>
                    <a:pt x="9" y="130"/>
                    <a:pt x="9" y="130"/>
                    <a:pt x="9" y="130"/>
                  </a:cubicBezTo>
                  <a:cubicBezTo>
                    <a:pt x="11" y="130"/>
                    <a:pt x="13" y="129"/>
                    <a:pt x="13" y="127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F9E5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 userDrawn="1"/>
          </p:nvSpPr>
          <p:spPr bwMode="auto">
            <a:xfrm>
              <a:off x="648647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6" name="Rectangle 55"/>
            <p:cNvSpPr>
              <a:spLocks noChangeArrowheads="1"/>
            </p:cNvSpPr>
            <p:nvPr userDrawn="1"/>
          </p:nvSpPr>
          <p:spPr bwMode="auto">
            <a:xfrm>
              <a:off x="10263114" y="7718581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 userDrawn="1"/>
          </p:nvSpPr>
          <p:spPr bwMode="auto">
            <a:xfrm>
              <a:off x="648647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8" name="Rectangle 57"/>
            <p:cNvSpPr>
              <a:spLocks noChangeArrowheads="1"/>
            </p:cNvSpPr>
            <p:nvPr userDrawn="1"/>
          </p:nvSpPr>
          <p:spPr bwMode="auto">
            <a:xfrm>
              <a:off x="10263114" y="1145559"/>
              <a:ext cx="53192" cy="13678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 userDrawn="1"/>
          </p:nvSpPr>
          <p:spPr bwMode="auto">
            <a:xfrm>
              <a:off x="7740288" y="970785"/>
              <a:ext cx="140579" cy="140579"/>
            </a:xfrm>
            <a:prstGeom prst="ellipse">
              <a:avLst/>
            </a:prstGeom>
            <a:solidFill>
              <a:srgbClr val="3C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6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4913304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6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9041128" y="1385332"/>
            <a:ext cx="2331529" cy="40560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80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- Fullscreen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Freeform 438"/>
          <p:cNvSpPr>
            <a:spLocks/>
          </p:cNvSpPr>
          <p:nvPr userDrawn="1"/>
        </p:nvSpPr>
        <p:spPr bwMode="auto">
          <a:xfrm>
            <a:off x="1051444" y="545122"/>
            <a:ext cx="10091632" cy="6312878"/>
          </a:xfrm>
          <a:custGeom>
            <a:avLst/>
            <a:gdLst>
              <a:gd name="connsiteX0" fmla="*/ 348984 w 10091632"/>
              <a:gd name="connsiteY0" fmla="*/ 0 h 6312878"/>
              <a:gd name="connsiteX1" fmla="*/ 9742648 w 10091632"/>
              <a:gd name="connsiteY1" fmla="*/ 0 h 6312878"/>
              <a:gd name="connsiteX2" fmla="*/ 10091632 w 10091632"/>
              <a:gd name="connsiteY2" fmla="*/ 348762 h 6312878"/>
              <a:gd name="connsiteX3" fmla="*/ 10091632 w 10091632"/>
              <a:gd name="connsiteY3" fmla="*/ 6312878 h 6312878"/>
              <a:gd name="connsiteX4" fmla="*/ 0 w 10091632"/>
              <a:gd name="connsiteY4" fmla="*/ 6312878 h 6312878"/>
              <a:gd name="connsiteX5" fmla="*/ 0 w 10091632"/>
              <a:gd name="connsiteY5" fmla="*/ 6096526 h 6312878"/>
              <a:gd name="connsiteX6" fmla="*/ 0 w 10091632"/>
              <a:gd name="connsiteY6" fmla="*/ 348762 h 6312878"/>
              <a:gd name="connsiteX7" fmla="*/ 348984 w 10091632"/>
              <a:gd name="connsiteY7" fmla="*/ 0 h 6312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91632" h="6312878">
                <a:moveTo>
                  <a:pt x="348984" y="0"/>
                </a:moveTo>
                <a:cubicBezTo>
                  <a:pt x="9742648" y="0"/>
                  <a:pt x="9742648" y="0"/>
                  <a:pt x="9742648" y="0"/>
                </a:cubicBezTo>
                <a:cubicBezTo>
                  <a:pt x="9933811" y="0"/>
                  <a:pt x="10091632" y="157720"/>
                  <a:pt x="10091632" y="348762"/>
                </a:cubicBezTo>
                <a:lnTo>
                  <a:pt x="10091632" y="6312878"/>
                </a:lnTo>
                <a:lnTo>
                  <a:pt x="0" y="6312878"/>
                </a:lnTo>
                <a:lnTo>
                  <a:pt x="0" y="6096526"/>
                </a:lnTo>
                <a:cubicBezTo>
                  <a:pt x="0" y="348762"/>
                  <a:pt x="0" y="348762"/>
                  <a:pt x="0" y="348762"/>
                </a:cubicBezTo>
                <a:cubicBezTo>
                  <a:pt x="0" y="157720"/>
                  <a:pt x="157821" y="0"/>
                  <a:pt x="348984" y="0"/>
                </a:cubicBezTo>
                <a:close/>
              </a:path>
            </a:pathLst>
          </a:custGeom>
          <a:solidFill>
            <a:srgbClr val="3335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0" name="Freeform 439"/>
          <p:cNvSpPr>
            <a:spLocks/>
          </p:cNvSpPr>
          <p:nvPr userDrawn="1"/>
        </p:nvSpPr>
        <p:spPr bwMode="auto">
          <a:xfrm>
            <a:off x="1060009" y="553688"/>
            <a:ext cx="10074498" cy="6304312"/>
          </a:xfrm>
          <a:custGeom>
            <a:avLst/>
            <a:gdLst>
              <a:gd name="connsiteX0" fmla="*/ 340040 w 10074498"/>
              <a:gd name="connsiteY0" fmla="*/ 0 h 6304312"/>
              <a:gd name="connsiteX1" fmla="*/ 9732236 w 10074498"/>
              <a:gd name="connsiteY1" fmla="*/ 0 h 6304312"/>
              <a:gd name="connsiteX2" fmla="*/ 10074498 w 10074498"/>
              <a:gd name="connsiteY2" fmla="*/ 341881 h 6304312"/>
              <a:gd name="connsiteX3" fmla="*/ 10074498 w 10074498"/>
              <a:gd name="connsiteY3" fmla="*/ 6236397 h 6304312"/>
              <a:gd name="connsiteX4" fmla="*/ 10074498 w 10074498"/>
              <a:gd name="connsiteY4" fmla="*/ 6304312 h 6304312"/>
              <a:gd name="connsiteX5" fmla="*/ 0 w 10074498"/>
              <a:gd name="connsiteY5" fmla="*/ 6304312 h 6304312"/>
              <a:gd name="connsiteX6" fmla="*/ 0 w 10074498"/>
              <a:gd name="connsiteY6" fmla="*/ 6086003 h 6304312"/>
              <a:gd name="connsiteX7" fmla="*/ 0 w 10074498"/>
              <a:gd name="connsiteY7" fmla="*/ 341881 h 6304312"/>
              <a:gd name="connsiteX8" fmla="*/ 340040 w 10074498"/>
              <a:gd name="connsiteY8" fmla="*/ 0 h 630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4498" h="6304312">
                <a:moveTo>
                  <a:pt x="340040" y="0"/>
                </a:moveTo>
                <a:cubicBezTo>
                  <a:pt x="9732236" y="0"/>
                  <a:pt x="9732236" y="0"/>
                  <a:pt x="9732236" y="0"/>
                </a:cubicBezTo>
                <a:cubicBezTo>
                  <a:pt x="9921147" y="0"/>
                  <a:pt x="10074498" y="153180"/>
                  <a:pt x="10074498" y="341881"/>
                </a:cubicBezTo>
                <a:cubicBezTo>
                  <a:pt x="10074498" y="4093270"/>
                  <a:pt x="10074498" y="5617272"/>
                  <a:pt x="10074498" y="6236397"/>
                </a:cubicBezTo>
                <a:lnTo>
                  <a:pt x="10074498" y="6304312"/>
                </a:lnTo>
                <a:lnTo>
                  <a:pt x="0" y="6304312"/>
                </a:lnTo>
                <a:lnTo>
                  <a:pt x="0" y="6086003"/>
                </a:lnTo>
                <a:cubicBezTo>
                  <a:pt x="0" y="341881"/>
                  <a:pt x="0" y="341881"/>
                  <a:pt x="0" y="341881"/>
                </a:cubicBezTo>
                <a:cubicBezTo>
                  <a:pt x="0" y="153180"/>
                  <a:pt x="153351" y="0"/>
                  <a:pt x="340040" y="0"/>
                </a:cubicBez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1" name="Oval 398"/>
          <p:cNvSpPr>
            <a:spLocks noChangeArrowheads="1"/>
          </p:cNvSpPr>
          <p:nvPr userDrawn="1"/>
        </p:nvSpPr>
        <p:spPr bwMode="auto">
          <a:xfrm>
            <a:off x="6060137" y="770713"/>
            <a:ext cx="79956" cy="79956"/>
          </a:xfrm>
          <a:prstGeom prst="ellipse">
            <a:avLst/>
          </a:prstGeom>
          <a:solidFill>
            <a:srgbClr val="1919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2" name="Oval 399"/>
          <p:cNvSpPr>
            <a:spLocks noChangeArrowheads="1"/>
          </p:cNvSpPr>
          <p:nvPr userDrawn="1"/>
        </p:nvSpPr>
        <p:spPr bwMode="auto">
          <a:xfrm>
            <a:off x="6080125" y="790703"/>
            <a:ext cx="39978" cy="39978"/>
          </a:xfrm>
          <a:prstGeom prst="ellipse">
            <a:avLst/>
          </a:prstGeom>
          <a:solidFill>
            <a:srgbClr val="0001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3" name="Oval 400"/>
          <p:cNvSpPr>
            <a:spLocks noChangeArrowheads="1"/>
          </p:cNvSpPr>
          <p:nvPr userDrawn="1"/>
        </p:nvSpPr>
        <p:spPr bwMode="auto">
          <a:xfrm>
            <a:off x="6091547" y="793557"/>
            <a:ext cx="14279" cy="11422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4" name="Oval 401"/>
          <p:cNvSpPr>
            <a:spLocks noChangeArrowheads="1"/>
          </p:cNvSpPr>
          <p:nvPr userDrawn="1"/>
        </p:nvSpPr>
        <p:spPr bwMode="auto">
          <a:xfrm>
            <a:off x="6091547" y="813547"/>
            <a:ext cx="14279" cy="14279"/>
          </a:xfrm>
          <a:prstGeom prst="ellipse">
            <a:avLst/>
          </a:prstGeom>
          <a:solidFill>
            <a:srgbClr val="272A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45" name="Rectangle 402"/>
          <p:cNvSpPr>
            <a:spLocks noChangeArrowheads="1"/>
          </p:cNvSpPr>
          <p:nvPr userDrawn="1"/>
        </p:nvSpPr>
        <p:spPr bwMode="auto">
          <a:xfrm>
            <a:off x="1416958" y="1030572"/>
            <a:ext cx="9357748" cy="58425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408389" y="1030572"/>
            <a:ext cx="9366317" cy="5827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4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roup 1353"/>
          <p:cNvGrpSpPr/>
          <p:nvPr userDrawn="1"/>
        </p:nvGrpSpPr>
        <p:grpSpPr>
          <a:xfrm>
            <a:off x="4084563" y="1277256"/>
            <a:ext cx="7831781" cy="4652735"/>
            <a:chOff x="4527554" y="1398588"/>
            <a:chExt cx="7137394" cy="4240211"/>
          </a:xfrm>
        </p:grpSpPr>
        <p:grpSp>
          <p:nvGrpSpPr>
            <p:cNvPr id="1353" name="Group 1352"/>
            <p:cNvGrpSpPr/>
            <p:nvPr userDrawn="1"/>
          </p:nvGrpSpPr>
          <p:grpSpPr>
            <a:xfrm>
              <a:off x="4527554" y="1398588"/>
              <a:ext cx="7137394" cy="4240211"/>
              <a:chOff x="4527471" y="1398593"/>
              <a:chExt cx="7137264" cy="4240229"/>
            </a:xfrm>
            <a:effectLst/>
          </p:grpSpPr>
          <p:sp>
            <p:nvSpPr>
              <p:cNvPr id="181" name="AutoShape 380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4640179" y="1398593"/>
                <a:ext cx="6913436" cy="39814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2" name="Freeform 382"/>
              <p:cNvSpPr>
                <a:spLocks/>
              </p:cNvSpPr>
              <p:nvPr userDrawn="1"/>
            </p:nvSpPr>
            <p:spPr bwMode="auto">
              <a:xfrm>
                <a:off x="5281517" y="1400181"/>
                <a:ext cx="5648222" cy="3940191"/>
              </a:xfrm>
              <a:custGeom>
                <a:avLst/>
                <a:gdLst>
                  <a:gd name="T0" fmla="*/ 4398 w 4571"/>
                  <a:gd name="T1" fmla="*/ 3192 h 3192"/>
                  <a:gd name="T2" fmla="*/ 172 w 4571"/>
                  <a:gd name="T3" fmla="*/ 3192 h 3192"/>
                  <a:gd name="T4" fmla="*/ 0 w 4571"/>
                  <a:gd name="T5" fmla="*/ 3019 h 3192"/>
                  <a:gd name="T6" fmla="*/ 0 w 4571"/>
                  <a:gd name="T7" fmla="*/ 173 h 3192"/>
                  <a:gd name="T8" fmla="*/ 172 w 4571"/>
                  <a:gd name="T9" fmla="*/ 0 h 3192"/>
                  <a:gd name="T10" fmla="*/ 4398 w 4571"/>
                  <a:gd name="T11" fmla="*/ 0 h 3192"/>
                  <a:gd name="T12" fmla="*/ 4571 w 4571"/>
                  <a:gd name="T13" fmla="*/ 173 h 3192"/>
                  <a:gd name="T14" fmla="*/ 4571 w 4571"/>
                  <a:gd name="T15" fmla="*/ 3019 h 3192"/>
                  <a:gd name="T16" fmla="*/ 4398 w 4571"/>
                  <a:gd name="T17" fmla="*/ 3192 h 3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71" h="3192">
                    <a:moveTo>
                      <a:pt x="4398" y="3192"/>
                    </a:moveTo>
                    <a:cubicBezTo>
                      <a:pt x="172" y="3192"/>
                      <a:pt x="172" y="3192"/>
                      <a:pt x="172" y="3192"/>
                    </a:cubicBezTo>
                    <a:cubicBezTo>
                      <a:pt x="77" y="3192"/>
                      <a:pt x="0" y="3115"/>
                      <a:pt x="0" y="3019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78"/>
                      <a:pt x="77" y="0"/>
                      <a:pt x="172" y="0"/>
                    </a:cubicBezTo>
                    <a:cubicBezTo>
                      <a:pt x="4398" y="0"/>
                      <a:pt x="4398" y="0"/>
                      <a:pt x="4398" y="0"/>
                    </a:cubicBezTo>
                    <a:cubicBezTo>
                      <a:pt x="4493" y="0"/>
                      <a:pt x="4571" y="78"/>
                      <a:pt x="4571" y="173"/>
                    </a:cubicBezTo>
                    <a:cubicBezTo>
                      <a:pt x="4571" y="3019"/>
                      <a:pt x="4571" y="3019"/>
                      <a:pt x="4571" y="3019"/>
                    </a:cubicBezTo>
                    <a:cubicBezTo>
                      <a:pt x="4571" y="3115"/>
                      <a:pt x="4493" y="3192"/>
                      <a:pt x="4398" y="3192"/>
                    </a:cubicBezTo>
                    <a:close/>
                  </a:path>
                </a:pathLst>
              </a:custGeom>
              <a:solidFill>
                <a:srgbClr val="DAC1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3" name="Freeform 383"/>
              <p:cNvSpPr>
                <a:spLocks/>
              </p:cNvSpPr>
              <p:nvPr userDrawn="1"/>
            </p:nvSpPr>
            <p:spPr bwMode="auto">
              <a:xfrm>
                <a:off x="5300567" y="1419231"/>
                <a:ext cx="5610123" cy="3903680"/>
              </a:xfrm>
              <a:custGeom>
                <a:avLst/>
                <a:gdLst>
                  <a:gd name="T0" fmla="*/ 4540 w 4540"/>
                  <a:gd name="T1" fmla="*/ 3003 h 3161"/>
                  <a:gd name="T2" fmla="*/ 4383 w 4540"/>
                  <a:gd name="T3" fmla="*/ 3161 h 3161"/>
                  <a:gd name="T4" fmla="*/ 157 w 4540"/>
                  <a:gd name="T5" fmla="*/ 3161 h 3161"/>
                  <a:gd name="T6" fmla="*/ 0 w 4540"/>
                  <a:gd name="T7" fmla="*/ 3003 h 3161"/>
                  <a:gd name="T8" fmla="*/ 0 w 4540"/>
                  <a:gd name="T9" fmla="*/ 157 h 3161"/>
                  <a:gd name="T10" fmla="*/ 157 w 4540"/>
                  <a:gd name="T11" fmla="*/ 0 h 3161"/>
                  <a:gd name="T12" fmla="*/ 4383 w 4540"/>
                  <a:gd name="T13" fmla="*/ 0 h 3161"/>
                  <a:gd name="T14" fmla="*/ 4540 w 4540"/>
                  <a:gd name="T15" fmla="*/ 157 h 3161"/>
                  <a:gd name="T16" fmla="*/ 4540 w 4540"/>
                  <a:gd name="T17" fmla="*/ 3003 h 3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40" h="3161">
                    <a:moveTo>
                      <a:pt x="4540" y="3003"/>
                    </a:moveTo>
                    <a:cubicBezTo>
                      <a:pt x="4540" y="3090"/>
                      <a:pt x="4469" y="3161"/>
                      <a:pt x="4383" y="3161"/>
                    </a:cubicBezTo>
                    <a:cubicBezTo>
                      <a:pt x="157" y="3161"/>
                      <a:pt x="157" y="3161"/>
                      <a:pt x="157" y="3161"/>
                    </a:cubicBezTo>
                    <a:cubicBezTo>
                      <a:pt x="71" y="3161"/>
                      <a:pt x="0" y="3090"/>
                      <a:pt x="0" y="3003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71"/>
                      <a:pt x="71" y="0"/>
                      <a:pt x="157" y="0"/>
                    </a:cubicBezTo>
                    <a:cubicBezTo>
                      <a:pt x="4383" y="0"/>
                      <a:pt x="4383" y="0"/>
                      <a:pt x="4383" y="0"/>
                    </a:cubicBezTo>
                    <a:cubicBezTo>
                      <a:pt x="4469" y="0"/>
                      <a:pt x="4540" y="71"/>
                      <a:pt x="4540" y="157"/>
                    </a:cubicBezTo>
                    <a:lnTo>
                      <a:pt x="4540" y="3003"/>
                    </a:lnTo>
                    <a:close/>
                  </a:path>
                </a:pathLst>
              </a:custGeom>
              <a:solidFill>
                <a:srgbClr val="3335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4" name="Freeform 384"/>
              <p:cNvSpPr>
                <a:spLocks/>
              </p:cNvSpPr>
              <p:nvPr userDrawn="1"/>
            </p:nvSpPr>
            <p:spPr bwMode="auto">
              <a:xfrm>
                <a:off x="5305329" y="1423994"/>
                <a:ext cx="5600597" cy="3892566"/>
              </a:xfrm>
              <a:custGeom>
                <a:avLst/>
                <a:gdLst>
                  <a:gd name="T0" fmla="*/ 4379 w 4533"/>
                  <a:gd name="T1" fmla="*/ 3154 h 3154"/>
                  <a:gd name="T2" fmla="*/ 153 w 4533"/>
                  <a:gd name="T3" fmla="*/ 3154 h 3154"/>
                  <a:gd name="T4" fmla="*/ 0 w 4533"/>
                  <a:gd name="T5" fmla="*/ 3000 h 3154"/>
                  <a:gd name="T6" fmla="*/ 0 w 4533"/>
                  <a:gd name="T7" fmla="*/ 154 h 3154"/>
                  <a:gd name="T8" fmla="*/ 153 w 4533"/>
                  <a:gd name="T9" fmla="*/ 0 h 3154"/>
                  <a:gd name="T10" fmla="*/ 4379 w 4533"/>
                  <a:gd name="T11" fmla="*/ 0 h 3154"/>
                  <a:gd name="T12" fmla="*/ 4533 w 4533"/>
                  <a:gd name="T13" fmla="*/ 154 h 3154"/>
                  <a:gd name="T14" fmla="*/ 4533 w 4533"/>
                  <a:gd name="T15" fmla="*/ 3000 h 3154"/>
                  <a:gd name="T16" fmla="*/ 4379 w 4533"/>
                  <a:gd name="T17" fmla="*/ 3154 h 3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33" h="3154">
                    <a:moveTo>
                      <a:pt x="4379" y="3154"/>
                    </a:moveTo>
                    <a:cubicBezTo>
                      <a:pt x="153" y="3154"/>
                      <a:pt x="153" y="3154"/>
                      <a:pt x="153" y="3154"/>
                    </a:cubicBezTo>
                    <a:cubicBezTo>
                      <a:pt x="69" y="3154"/>
                      <a:pt x="0" y="3085"/>
                      <a:pt x="0" y="300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0" y="69"/>
                      <a:pt x="69" y="0"/>
                      <a:pt x="153" y="0"/>
                    </a:cubicBezTo>
                    <a:cubicBezTo>
                      <a:pt x="4379" y="0"/>
                      <a:pt x="4379" y="0"/>
                      <a:pt x="4379" y="0"/>
                    </a:cubicBezTo>
                    <a:cubicBezTo>
                      <a:pt x="4464" y="0"/>
                      <a:pt x="4533" y="69"/>
                      <a:pt x="4533" y="154"/>
                    </a:cubicBezTo>
                    <a:cubicBezTo>
                      <a:pt x="4533" y="3000"/>
                      <a:pt x="4533" y="3000"/>
                      <a:pt x="4533" y="3000"/>
                    </a:cubicBezTo>
                    <a:cubicBezTo>
                      <a:pt x="4533" y="3085"/>
                      <a:pt x="4464" y="3154"/>
                      <a:pt x="4379" y="3154"/>
                    </a:cubicBez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5" name="Freeform 385"/>
              <p:cNvSpPr>
                <a:spLocks/>
              </p:cNvSpPr>
              <p:nvPr userDrawn="1"/>
            </p:nvSpPr>
            <p:spPr bwMode="auto">
              <a:xfrm>
                <a:off x="5305329" y="5089547"/>
                <a:ext cx="5600597" cy="227014"/>
              </a:xfrm>
              <a:custGeom>
                <a:avLst/>
                <a:gdLst>
                  <a:gd name="T0" fmla="*/ 0 w 4533"/>
                  <a:gd name="T1" fmla="*/ 0 h 184"/>
                  <a:gd name="T2" fmla="*/ 0 w 4533"/>
                  <a:gd name="T3" fmla="*/ 30 h 184"/>
                  <a:gd name="T4" fmla="*/ 153 w 4533"/>
                  <a:gd name="T5" fmla="*/ 184 h 184"/>
                  <a:gd name="T6" fmla="*/ 4379 w 4533"/>
                  <a:gd name="T7" fmla="*/ 184 h 184"/>
                  <a:gd name="T8" fmla="*/ 4533 w 4533"/>
                  <a:gd name="T9" fmla="*/ 30 h 184"/>
                  <a:gd name="T10" fmla="*/ 4533 w 4533"/>
                  <a:gd name="T11" fmla="*/ 0 h 184"/>
                  <a:gd name="T12" fmla="*/ 0 w 4533"/>
                  <a:gd name="T1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33" h="184">
                    <a:moveTo>
                      <a:pt x="0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115"/>
                      <a:pt x="69" y="184"/>
                      <a:pt x="153" y="184"/>
                    </a:cubicBezTo>
                    <a:cubicBezTo>
                      <a:pt x="4379" y="184"/>
                      <a:pt x="4379" y="184"/>
                      <a:pt x="4379" y="184"/>
                    </a:cubicBezTo>
                    <a:cubicBezTo>
                      <a:pt x="4464" y="184"/>
                      <a:pt x="4533" y="115"/>
                      <a:pt x="4533" y="30"/>
                    </a:cubicBezTo>
                    <a:cubicBezTo>
                      <a:pt x="4533" y="0"/>
                      <a:pt x="4533" y="0"/>
                      <a:pt x="45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222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pic>
            <p:nvPicPr>
              <p:cNvPr id="429" name="Picture 428"/>
              <p:cNvPicPr>
                <a:picLocks noChangeAspect="1" noChangeArrowheads="1"/>
              </p:cNvPicPr>
              <p:nvPr userDrawn="1"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07" r="-1630" b="-250766"/>
              <a:stretch>
                <a:fillRect/>
              </a:stretch>
            </p:blipFill>
            <p:spPr bwMode="auto">
              <a:xfrm>
                <a:off x="4527471" y="5276873"/>
                <a:ext cx="7137264" cy="361949"/>
              </a:xfrm>
              <a:custGeom>
                <a:avLst/>
                <a:gdLst>
                  <a:gd name="connsiteX0" fmla="*/ 111121 w 7137394"/>
                  <a:gd name="connsiteY0" fmla="*/ 16107 h 361948"/>
                  <a:gd name="connsiteX1" fmla="*/ 111121 w 7137394"/>
                  <a:gd name="connsiteY1" fmla="*/ 103188 h 361948"/>
                  <a:gd name="connsiteX2" fmla="*/ 732671 w 7137394"/>
                  <a:gd name="connsiteY2" fmla="*/ 103188 h 361948"/>
                  <a:gd name="connsiteX3" fmla="*/ 735009 w 7137394"/>
                  <a:gd name="connsiteY3" fmla="*/ 357186 h 361948"/>
                  <a:gd name="connsiteX4" fmla="*/ 0 w 7137394"/>
                  <a:gd name="connsiteY4" fmla="*/ 357186 h 361948"/>
                  <a:gd name="connsiteX5" fmla="*/ 7024684 w 7137394"/>
                  <a:gd name="connsiteY5" fmla="*/ 15992 h 361948"/>
                  <a:gd name="connsiteX6" fmla="*/ 7137394 w 7137394"/>
                  <a:gd name="connsiteY6" fmla="*/ 361948 h 361948"/>
                  <a:gd name="connsiteX7" fmla="*/ 6402385 w 7137394"/>
                  <a:gd name="connsiteY7" fmla="*/ 361948 h 361948"/>
                  <a:gd name="connsiteX8" fmla="*/ 6402385 w 7137394"/>
                  <a:gd name="connsiteY8" fmla="*/ 103188 h 361948"/>
                  <a:gd name="connsiteX9" fmla="*/ 7024684 w 7137394"/>
                  <a:gd name="connsiteY9" fmla="*/ 103188 h 361948"/>
                  <a:gd name="connsiteX10" fmla="*/ 111121 w 7137394"/>
                  <a:gd name="connsiteY10" fmla="*/ 0 h 361948"/>
                  <a:gd name="connsiteX11" fmla="*/ 7024684 w 7137394"/>
                  <a:gd name="connsiteY11" fmla="*/ 0 h 361948"/>
                  <a:gd name="connsiteX12" fmla="*/ 7024684 w 7137394"/>
                  <a:gd name="connsiteY12" fmla="*/ 15992 h 361948"/>
                  <a:gd name="connsiteX13" fmla="*/ 7023094 w 7137394"/>
                  <a:gd name="connsiteY13" fmla="*/ 11111 h 361948"/>
                  <a:gd name="connsiteX14" fmla="*/ 6402385 w 7137394"/>
                  <a:gd name="connsiteY14" fmla="*/ 93661 h 361948"/>
                  <a:gd name="connsiteX15" fmla="*/ 6402385 w 7137394"/>
                  <a:gd name="connsiteY15" fmla="*/ 103188 h 361948"/>
                  <a:gd name="connsiteX16" fmla="*/ 732671 w 7137394"/>
                  <a:gd name="connsiteY16" fmla="*/ 103188 h 361948"/>
                  <a:gd name="connsiteX17" fmla="*/ 732627 w 7137394"/>
                  <a:gd name="connsiteY17" fmla="*/ 98424 h 361948"/>
                  <a:gd name="connsiteX18" fmla="*/ 114300 w 7137394"/>
                  <a:gd name="connsiteY18" fmla="*/ 6349 h 361948"/>
                  <a:gd name="connsiteX19" fmla="*/ 111121 w 7137394"/>
                  <a:gd name="connsiteY19" fmla="*/ 16107 h 36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137394" h="361948">
                    <a:moveTo>
                      <a:pt x="111121" y="16107"/>
                    </a:moveTo>
                    <a:lnTo>
                      <a:pt x="111121" y="103188"/>
                    </a:lnTo>
                    <a:lnTo>
                      <a:pt x="732671" y="103188"/>
                    </a:lnTo>
                    <a:lnTo>
                      <a:pt x="735009" y="357186"/>
                    </a:lnTo>
                    <a:lnTo>
                      <a:pt x="0" y="357186"/>
                    </a:lnTo>
                    <a:close/>
                    <a:moveTo>
                      <a:pt x="7024684" y="15992"/>
                    </a:moveTo>
                    <a:lnTo>
                      <a:pt x="7137394" y="361948"/>
                    </a:lnTo>
                    <a:lnTo>
                      <a:pt x="6402385" y="361948"/>
                    </a:lnTo>
                    <a:lnTo>
                      <a:pt x="6402385" y="103188"/>
                    </a:lnTo>
                    <a:lnTo>
                      <a:pt x="7024684" y="103188"/>
                    </a:lnTo>
                    <a:close/>
                    <a:moveTo>
                      <a:pt x="111121" y="0"/>
                    </a:moveTo>
                    <a:lnTo>
                      <a:pt x="7024684" y="0"/>
                    </a:lnTo>
                    <a:lnTo>
                      <a:pt x="7024684" y="15992"/>
                    </a:lnTo>
                    <a:lnTo>
                      <a:pt x="7023094" y="11111"/>
                    </a:lnTo>
                    <a:cubicBezTo>
                      <a:pt x="6653208" y="88369"/>
                      <a:pt x="6607171" y="67203"/>
                      <a:pt x="6402385" y="93661"/>
                    </a:cubicBezTo>
                    <a:lnTo>
                      <a:pt x="6402385" y="103188"/>
                    </a:lnTo>
                    <a:lnTo>
                      <a:pt x="732671" y="103188"/>
                    </a:lnTo>
                    <a:lnTo>
                      <a:pt x="732627" y="98424"/>
                    </a:lnTo>
                    <a:cubicBezTo>
                      <a:pt x="527841" y="71966"/>
                      <a:pt x="484186" y="83607"/>
                      <a:pt x="114300" y="6349"/>
                    </a:cubicBezTo>
                    <a:lnTo>
                      <a:pt x="111121" y="16107"/>
                    </a:lnTo>
                    <a:close/>
                  </a:path>
                </a:pathLst>
              </a:cu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11" name="Picture 387"/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8591" y="5238773"/>
                <a:ext cx="6913437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Oval 388"/>
              <p:cNvSpPr>
                <a:spLocks noChangeArrowheads="1"/>
              </p:cNvSpPr>
              <p:nvPr userDrawn="1"/>
            </p:nvSpPr>
            <p:spPr bwMode="auto">
              <a:xfrm>
                <a:off x="5284693" y="5338785"/>
                <a:ext cx="57149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7" name="Oval 389"/>
              <p:cNvSpPr>
                <a:spLocks noChangeArrowheads="1"/>
              </p:cNvSpPr>
              <p:nvPr userDrawn="1"/>
            </p:nvSpPr>
            <p:spPr bwMode="auto">
              <a:xfrm>
                <a:off x="5298979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8" name="Oval 390"/>
              <p:cNvSpPr>
                <a:spLocks noChangeArrowheads="1"/>
              </p:cNvSpPr>
              <p:nvPr userDrawn="1"/>
            </p:nvSpPr>
            <p:spPr bwMode="auto">
              <a:xfrm>
                <a:off x="7224582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89" name="Oval 391"/>
              <p:cNvSpPr>
                <a:spLocks noChangeArrowheads="1"/>
              </p:cNvSpPr>
              <p:nvPr userDrawn="1"/>
            </p:nvSpPr>
            <p:spPr bwMode="auto">
              <a:xfrm>
                <a:off x="7238869" y="5341960"/>
                <a:ext cx="30162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90" name="Oval 392"/>
              <p:cNvSpPr>
                <a:spLocks noChangeArrowheads="1"/>
              </p:cNvSpPr>
              <p:nvPr userDrawn="1"/>
            </p:nvSpPr>
            <p:spPr bwMode="auto">
              <a:xfrm>
                <a:off x="8920001" y="5338785"/>
                <a:ext cx="60324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91" name="Oval 393"/>
              <p:cNvSpPr>
                <a:spLocks noChangeArrowheads="1"/>
              </p:cNvSpPr>
              <p:nvPr userDrawn="1"/>
            </p:nvSpPr>
            <p:spPr bwMode="auto">
              <a:xfrm>
                <a:off x="8935876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4" name="Oval 394"/>
              <p:cNvSpPr>
                <a:spLocks noChangeArrowheads="1"/>
              </p:cNvSpPr>
              <p:nvPr userDrawn="1"/>
            </p:nvSpPr>
            <p:spPr bwMode="auto">
              <a:xfrm>
                <a:off x="10850366" y="5338785"/>
                <a:ext cx="58737" cy="11113"/>
              </a:xfrm>
              <a:prstGeom prst="ellipse">
                <a:avLst/>
              </a:prstGeom>
              <a:solidFill>
                <a:srgbClr val="6354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5" name="Oval 395"/>
              <p:cNvSpPr>
                <a:spLocks noChangeArrowheads="1"/>
              </p:cNvSpPr>
              <p:nvPr userDrawn="1"/>
            </p:nvSpPr>
            <p:spPr bwMode="auto">
              <a:xfrm>
                <a:off x="10864653" y="5341960"/>
                <a:ext cx="28575" cy="6350"/>
              </a:xfrm>
              <a:prstGeom prst="ellipse">
                <a:avLst/>
              </a:prstGeom>
              <a:solidFill>
                <a:srgbClr val="4636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6" name="Freeform 396"/>
              <p:cNvSpPr>
                <a:spLocks/>
              </p:cNvSpPr>
              <p:nvPr userDrawn="1"/>
            </p:nvSpPr>
            <p:spPr bwMode="auto">
              <a:xfrm>
                <a:off x="4716378" y="5299098"/>
                <a:ext cx="6761040" cy="1588"/>
              </a:xfrm>
              <a:custGeom>
                <a:avLst/>
                <a:gdLst>
                  <a:gd name="T0" fmla="*/ 5467 w 5472"/>
                  <a:gd name="T1" fmla="*/ 1 h 1"/>
                  <a:gd name="T2" fmla="*/ 5472 w 5472"/>
                  <a:gd name="T3" fmla="*/ 0 h 1"/>
                  <a:gd name="T4" fmla="*/ 0 w 5472"/>
                  <a:gd name="T5" fmla="*/ 0 h 1"/>
                  <a:gd name="T6" fmla="*/ 5 w 5472"/>
                  <a:gd name="T7" fmla="*/ 1 h 1"/>
                  <a:gd name="T8" fmla="*/ 5467 w 5472"/>
                  <a:gd name="T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72" h="1">
                    <a:moveTo>
                      <a:pt x="5467" y="1"/>
                    </a:moveTo>
                    <a:cubicBezTo>
                      <a:pt x="5469" y="1"/>
                      <a:pt x="5471" y="0"/>
                      <a:pt x="547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0"/>
                      <a:pt x="3" y="1"/>
                      <a:pt x="5" y="1"/>
                    </a:cubicBezTo>
                    <a:lnTo>
                      <a:pt x="5467" y="1"/>
                    </a:lnTo>
                    <a:close/>
                  </a:path>
                </a:pathLst>
              </a:custGeom>
              <a:solidFill>
                <a:srgbClr val="9A877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pic>
            <p:nvPicPr>
              <p:cNvPr id="1421" name="Picture 397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0953" y="5240359"/>
                <a:ext cx="1331888" cy="63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47" name="Oval 398"/>
              <p:cNvSpPr>
                <a:spLocks noChangeArrowheads="1"/>
              </p:cNvSpPr>
              <p:nvPr userDrawn="1"/>
            </p:nvSpPr>
            <p:spPr bwMode="auto">
              <a:xfrm>
                <a:off x="8085011" y="1544645"/>
                <a:ext cx="44449" cy="44450"/>
              </a:xfrm>
              <a:prstGeom prst="ellipse">
                <a:avLst/>
              </a:prstGeom>
              <a:solidFill>
                <a:srgbClr val="19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8" name="Oval 399"/>
              <p:cNvSpPr>
                <a:spLocks noChangeArrowheads="1"/>
              </p:cNvSpPr>
              <p:nvPr userDrawn="1"/>
            </p:nvSpPr>
            <p:spPr bwMode="auto">
              <a:xfrm>
                <a:off x="8096077" y="1555741"/>
                <a:ext cx="22224" cy="22225"/>
              </a:xfrm>
              <a:prstGeom prst="ellipse">
                <a:avLst/>
              </a:prstGeom>
              <a:solidFill>
                <a:srgbClr val="0001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49" name="Oval 400"/>
              <p:cNvSpPr>
                <a:spLocks noChangeArrowheads="1"/>
              </p:cNvSpPr>
              <p:nvPr userDrawn="1"/>
            </p:nvSpPr>
            <p:spPr bwMode="auto">
              <a:xfrm>
                <a:off x="8102496" y="1557318"/>
                <a:ext cx="7938" cy="6350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  <p:sp>
            <p:nvSpPr>
              <p:cNvPr id="1350" name="Oval 401"/>
              <p:cNvSpPr>
                <a:spLocks noChangeArrowheads="1"/>
              </p:cNvSpPr>
              <p:nvPr userDrawn="1"/>
            </p:nvSpPr>
            <p:spPr bwMode="auto">
              <a:xfrm>
                <a:off x="8102601" y="1568451"/>
                <a:ext cx="7938" cy="7938"/>
              </a:xfrm>
              <a:prstGeom prst="ellipse">
                <a:avLst/>
              </a:prstGeom>
              <a:solidFill>
                <a:srgbClr val="272A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latin typeface="HelveticaNeue-UltraLight" panose="02000206000000020004" pitchFamily="50"/>
                </a:endParaRPr>
              </a:p>
            </p:txBody>
          </p:sp>
        </p:grpSp>
        <p:sp>
          <p:nvSpPr>
            <p:cNvPr id="1351" name="Rectangle 402"/>
            <p:cNvSpPr>
              <a:spLocks noChangeArrowheads="1"/>
            </p:cNvSpPr>
            <p:nvPr userDrawn="1"/>
          </p:nvSpPr>
          <p:spPr bwMode="auto">
            <a:xfrm>
              <a:off x="5503864" y="1689101"/>
              <a:ext cx="5202238" cy="32480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26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5150629" y="1596033"/>
            <a:ext cx="5713584" cy="35640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75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Vertic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742599" y="1154858"/>
            <a:ext cx="3475265" cy="45679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- Horizontal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 userDrawn="1"/>
        </p:nvGrpSpPr>
        <p:grpSpPr>
          <a:xfrm rot="5400000">
            <a:off x="6543324" y="587692"/>
            <a:ext cx="3849726" cy="5682616"/>
            <a:chOff x="1063625" y="116201"/>
            <a:chExt cx="2790825" cy="4119563"/>
          </a:xfrm>
        </p:grpSpPr>
        <p:sp>
          <p:nvSpPr>
            <p:cNvPr id="136" name="Freeform 135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7" name="Freeform 136"/>
            <p:cNvSpPr>
              <a:spLocks/>
            </p:cNvSpPr>
            <p:nvPr/>
          </p:nvSpPr>
          <p:spPr bwMode="auto">
            <a:xfrm>
              <a:off x="1063625" y="116201"/>
              <a:ext cx="2790825" cy="4119563"/>
            </a:xfrm>
            <a:custGeom>
              <a:avLst/>
              <a:gdLst>
                <a:gd name="T0" fmla="*/ 175 w 175"/>
                <a:gd name="T1" fmla="*/ 13 h 260"/>
                <a:gd name="T2" fmla="*/ 163 w 175"/>
                <a:gd name="T3" fmla="*/ 0 h 260"/>
                <a:gd name="T4" fmla="*/ 13 w 175"/>
                <a:gd name="T5" fmla="*/ 0 h 260"/>
                <a:gd name="T6" fmla="*/ 0 w 175"/>
                <a:gd name="T7" fmla="*/ 13 h 260"/>
                <a:gd name="T8" fmla="*/ 0 w 175"/>
                <a:gd name="T9" fmla="*/ 248 h 260"/>
                <a:gd name="T10" fmla="*/ 13 w 175"/>
                <a:gd name="T11" fmla="*/ 260 h 260"/>
                <a:gd name="T12" fmla="*/ 163 w 175"/>
                <a:gd name="T13" fmla="*/ 260 h 260"/>
                <a:gd name="T14" fmla="*/ 175 w 175"/>
                <a:gd name="T15" fmla="*/ 248 h 260"/>
                <a:gd name="T16" fmla="*/ 175 w 175"/>
                <a:gd name="T17" fmla="*/ 13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60">
                  <a:moveTo>
                    <a:pt x="175" y="13"/>
                  </a:moveTo>
                  <a:cubicBezTo>
                    <a:pt x="175" y="6"/>
                    <a:pt x="170" y="0"/>
                    <a:pt x="16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55"/>
                    <a:pt x="6" y="260"/>
                    <a:pt x="13" y="260"/>
                  </a:cubicBezTo>
                  <a:cubicBezTo>
                    <a:pt x="163" y="260"/>
                    <a:pt x="163" y="260"/>
                    <a:pt x="163" y="260"/>
                  </a:cubicBezTo>
                  <a:cubicBezTo>
                    <a:pt x="170" y="260"/>
                    <a:pt x="175" y="255"/>
                    <a:pt x="175" y="248"/>
                  </a:cubicBezTo>
                  <a:lnTo>
                    <a:pt x="175" y="13"/>
                  </a:lnTo>
                  <a:close/>
                </a:path>
              </a:pathLst>
            </a:custGeom>
            <a:noFill/>
            <a:ln w="38100" cap="flat">
              <a:solidFill>
                <a:srgbClr val="F9E5D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8" name="Rectangle 137"/>
            <p:cNvSpPr>
              <a:spLocks noChangeArrowheads="1"/>
            </p:cNvSpPr>
            <p:nvPr/>
          </p:nvSpPr>
          <p:spPr bwMode="auto">
            <a:xfrm>
              <a:off x="1208088" y="527364"/>
              <a:ext cx="2519363" cy="33115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39" name="Oval 138"/>
            <p:cNvSpPr>
              <a:spLocks noChangeArrowheads="1"/>
            </p:cNvSpPr>
            <p:nvPr/>
          </p:nvSpPr>
          <p:spPr bwMode="auto">
            <a:xfrm>
              <a:off x="2435225" y="306701"/>
              <a:ext cx="47625" cy="46038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140" name="Oval 139"/>
            <p:cNvSpPr>
              <a:spLocks noChangeArrowheads="1"/>
            </p:cNvSpPr>
            <p:nvPr userDrawn="1"/>
          </p:nvSpPr>
          <p:spPr bwMode="auto">
            <a:xfrm>
              <a:off x="2355850" y="3934139"/>
              <a:ext cx="206375" cy="20637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9E5D7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HelveticaNeue-UltraLight" panose="02000206000000020004" pitchFamily="50"/>
              </a:endParaRPr>
            </a:p>
          </p:txBody>
        </p:sp>
      </p:grpSp>
      <p:sp>
        <p:nvSpPr>
          <p:cNvPr id="8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174337" y="1703412"/>
            <a:ext cx="4567991" cy="34752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2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watch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7101695" y="780836"/>
            <a:ext cx="2336627" cy="1130912"/>
          </a:xfrm>
          <a:custGeom>
            <a:avLst/>
            <a:gdLst>
              <a:gd name="T0" fmla="*/ 917 w 917"/>
              <a:gd name="T1" fmla="*/ 445 h 445"/>
              <a:gd name="T2" fmla="*/ 790 w 917"/>
              <a:gd name="T3" fmla="*/ 126 h 445"/>
              <a:gd name="T4" fmla="*/ 707 w 917"/>
              <a:gd name="T5" fmla="*/ 30 h 445"/>
              <a:gd name="T6" fmla="*/ 210 w 917"/>
              <a:gd name="T7" fmla="*/ 30 h 445"/>
              <a:gd name="T8" fmla="*/ 127 w 917"/>
              <a:gd name="T9" fmla="*/ 126 h 445"/>
              <a:gd name="T10" fmla="*/ 0 w 917"/>
              <a:gd name="T11" fmla="*/ 445 h 445"/>
              <a:gd name="T12" fmla="*/ 917 w 917"/>
              <a:gd name="T13" fmla="*/ 44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445"/>
                </a:moveTo>
                <a:cubicBezTo>
                  <a:pt x="819" y="397"/>
                  <a:pt x="813" y="348"/>
                  <a:pt x="790" y="126"/>
                </a:cubicBezTo>
                <a:cubicBezTo>
                  <a:pt x="783" y="61"/>
                  <a:pt x="779" y="43"/>
                  <a:pt x="707" y="30"/>
                </a:cubicBezTo>
                <a:cubicBezTo>
                  <a:pt x="553" y="2"/>
                  <a:pt x="374" y="0"/>
                  <a:pt x="210" y="30"/>
                </a:cubicBezTo>
                <a:cubicBezTo>
                  <a:pt x="138" y="43"/>
                  <a:pt x="134" y="61"/>
                  <a:pt x="127" y="126"/>
                </a:cubicBezTo>
                <a:cubicBezTo>
                  <a:pt x="105" y="348"/>
                  <a:pt x="98" y="397"/>
                  <a:pt x="0" y="445"/>
                </a:cubicBezTo>
                <a:cubicBezTo>
                  <a:pt x="290" y="445"/>
                  <a:pt x="628" y="445"/>
                  <a:pt x="917" y="445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7101695" y="5023023"/>
            <a:ext cx="2336627" cy="1130912"/>
          </a:xfrm>
          <a:custGeom>
            <a:avLst/>
            <a:gdLst>
              <a:gd name="T0" fmla="*/ 917 w 917"/>
              <a:gd name="T1" fmla="*/ 0 h 445"/>
              <a:gd name="T2" fmla="*/ 790 w 917"/>
              <a:gd name="T3" fmla="*/ 319 h 445"/>
              <a:gd name="T4" fmla="*/ 707 w 917"/>
              <a:gd name="T5" fmla="*/ 415 h 445"/>
              <a:gd name="T6" fmla="*/ 210 w 917"/>
              <a:gd name="T7" fmla="*/ 415 h 445"/>
              <a:gd name="T8" fmla="*/ 127 w 917"/>
              <a:gd name="T9" fmla="*/ 319 h 445"/>
              <a:gd name="T10" fmla="*/ 0 w 917"/>
              <a:gd name="T11" fmla="*/ 0 h 445"/>
              <a:gd name="T12" fmla="*/ 917 w 917"/>
              <a:gd name="T1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17" h="445">
                <a:moveTo>
                  <a:pt x="917" y="0"/>
                </a:moveTo>
                <a:cubicBezTo>
                  <a:pt x="819" y="48"/>
                  <a:pt x="813" y="97"/>
                  <a:pt x="790" y="319"/>
                </a:cubicBezTo>
                <a:cubicBezTo>
                  <a:pt x="783" y="384"/>
                  <a:pt x="779" y="402"/>
                  <a:pt x="707" y="415"/>
                </a:cubicBezTo>
                <a:cubicBezTo>
                  <a:pt x="553" y="443"/>
                  <a:pt x="374" y="445"/>
                  <a:pt x="210" y="415"/>
                </a:cubicBezTo>
                <a:cubicBezTo>
                  <a:pt x="138" y="402"/>
                  <a:pt x="134" y="384"/>
                  <a:pt x="127" y="319"/>
                </a:cubicBezTo>
                <a:cubicBezTo>
                  <a:pt x="105" y="97"/>
                  <a:pt x="98" y="48"/>
                  <a:pt x="0" y="0"/>
                </a:cubicBezTo>
                <a:cubicBezTo>
                  <a:pt x="290" y="0"/>
                  <a:pt x="628" y="0"/>
                  <a:pt x="917" y="0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6857002" y="1835678"/>
            <a:ext cx="2824745" cy="3258345"/>
          </a:xfrm>
          <a:custGeom>
            <a:avLst/>
            <a:gdLst>
              <a:gd name="T0" fmla="*/ 918 w 1109"/>
              <a:gd name="T1" fmla="*/ 1282 h 1282"/>
              <a:gd name="T2" fmla="*/ 192 w 1109"/>
              <a:gd name="T3" fmla="*/ 1282 h 1282"/>
              <a:gd name="T4" fmla="*/ 0 w 1109"/>
              <a:gd name="T5" fmla="*/ 1091 h 1282"/>
              <a:gd name="T6" fmla="*/ 0 w 1109"/>
              <a:gd name="T7" fmla="*/ 192 h 1282"/>
              <a:gd name="T8" fmla="*/ 192 w 1109"/>
              <a:gd name="T9" fmla="*/ 0 h 1282"/>
              <a:gd name="T10" fmla="*/ 918 w 1109"/>
              <a:gd name="T11" fmla="*/ 0 h 1282"/>
              <a:gd name="T12" fmla="*/ 1109 w 1109"/>
              <a:gd name="T13" fmla="*/ 192 h 1282"/>
              <a:gd name="T14" fmla="*/ 1109 w 1109"/>
              <a:gd name="T15" fmla="*/ 1091 h 1282"/>
              <a:gd name="T16" fmla="*/ 918 w 1109"/>
              <a:gd name="T17" fmla="*/ 1282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09" h="1282">
                <a:moveTo>
                  <a:pt x="918" y="1282"/>
                </a:moveTo>
                <a:cubicBezTo>
                  <a:pt x="192" y="1282"/>
                  <a:pt x="192" y="1282"/>
                  <a:pt x="192" y="1282"/>
                </a:cubicBezTo>
                <a:cubicBezTo>
                  <a:pt x="86" y="1282"/>
                  <a:pt x="0" y="1197"/>
                  <a:pt x="0" y="1091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918" y="0"/>
                  <a:pt x="918" y="0"/>
                  <a:pt x="918" y="0"/>
                </a:cubicBezTo>
                <a:cubicBezTo>
                  <a:pt x="1024" y="0"/>
                  <a:pt x="1109" y="86"/>
                  <a:pt x="1109" y="192"/>
                </a:cubicBezTo>
                <a:cubicBezTo>
                  <a:pt x="1109" y="1091"/>
                  <a:pt x="1109" y="1091"/>
                  <a:pt x="1109" y="1091"/>
                </a:cubicBezTo>
                <a:cubicBezTo>
                  <a:pt x="1109" y="1197"/>
                  <a:pt x="1024" y="1282"/>
                  <a:pt x="918" y="12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7" name="Freeform 8"/>
          <p:cNvSpPr>
            <a:spLocks/>
          </p:cNvSpPr>
          <p:nvPr userDrawn="1"/>
        </p:nvSpPr>
        <p:spPr bwMode="auto">
          <a:xfrm>
            <a:off x="9582855" y="2582434"/>
            <a:ext cx="237086" cy="559117"/>
          </a:xfrm>
          <a:custGeom>
            <a:avLst/>
            <a:gdLst>
              <a:gd name="T0" fmla="*/ 92 w 93"/>
              <a:gd name="T1" fmla="*/ 111 h 220"/>
              <a:gd name="T2" fmla="*/ 92 w 93"/>
              <a:gd name="T3" fmla="*/ 108 h 220"/>
              <a:gd name="T4" fmla="*/ 93 w 93"/>
              <a:gd name="T5" fmla="*/ 108 h 220"/>
              <a:gd name="T6" fmla="*/ 63 w 93"/>
              <a:gd name="T7" fmla="*/ 0 h 220"/>
              <a:gd name="T8" fmla="*/ 47 w 93"/>
              <a:gd name="T9" fmla="*/ 0 h 220"/>
              <a:gd name="T10" fmla="*/ 24 w 93"/>
              <a:gd name="T11" fmla="*/ 14 h 220"/>
              <a:gd name="T12" fmla="*/ 8 w 93"/>
              <a:gd name="T13" fmla="*/ 43 h 220"/>
              <a:gd name="T14" fmla="*/ 0 w 93"/>
              <a:gd name="T15" fmla="*/ 71 h 220"/>
              <a:gd name="T16" fmla="*/ 0 w 93"/>
              <a:gd name="T17" fmla="*/ 109 h 220"/>
              <a:gd name="T18" fmla="*/ 0 w 93"/>
              <a:gd name="T19" fmla="*/ 109 h 220"/>
              <a:gd name="T20" fmla="*/ 0 w 93"/>
              <a:gd name="T21" fmla="*/ 148 h 220"/>
              <a:gd name="T22" fmla="*/ 8 w 93"/>
              <a:gd name="T23" fmla="*/ 176 h 220"/>
              <a:gd name="T24" fmla="*/ 23 w 93"/>
              <a:gd name="T25" fmla="*/ 206 h 220"/>
              <a:gd name="T26" fmla="*/ 47 w 93"/>
              <a:gd name="T27" fmla="*/ 220 h 220"/>
              <a:gd name="T28" fmla="*/ 63 w 93"/>
              <a:gd name="T29" fmla="*/ 220 h 220"/>
              <a:gd name="T30" fmla="*/ 93 w 93"/>
              <a:gd name="T31" fmla="*/ 112 h 220"/>
              <a:gd name="T32" fmla="*/ 92 w 93"/>
              <a:gd name="T33" fmla="*/ 112 h 220"/>
              <a:gd name="T34" fmla="*/ 92 w 93"/>
              <a:gd name="T35" fmla="*/ 111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93" h="220">
                <a:moveTo>
                  <a:pt x="92" y="111"/>
                </a:moveTo>
                <a:cubicBezTo>
                  <a:pt x="92" y="111"/>
                  <a:pt x="92" y="108"/>
                  <a:pt x="92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158"/>
                  <a:pt x="4" y="167"/>
                  <a:pt x="8" y="176"/>
                </a:cubicBezTo>
                <a:cubicBezTo>
                  <a:pt x="23" y="206"/>
                  <a:pt x="23" y="206"/>
                  <a:pt x="23" y="206"/>
                </a:cubicBezTo>
                <a:cubicBezTo>
                  <a:pt x="27" y="214"/>
                  <a:pt x="37" y="220"/>
                  <a:pt x="47" y="220"/>
                </a:cubicBezTo>
                <a:cubicBezTo>
                  <a:pt x="63" y="220"/>
                  <a:pt x="63" y="220"/>
                  <a:pt x="63" y="220"/>
                </a:cubicBezTo>
                <a:cubicBezTo>
                  <a:pt x="93" y="220"/>
                  <a:pt x="92" y="192"/>
                  <a:pt x="93" y="112"/>
                </a:cubicBezTo>
                <a:cubicBezTo>
                  <a:pt x="92" y="112"/>
                  <a:pt x="92" y="112"/>
                  <a:pt x="92" y="112"/>
                </a:cubicBezTo>
                <a:cubicBezTo>
                  <a:pt x="92" y="108"/>
                  <a:pt x="92" y="111"/>
                  <a:pt x="92" y="111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>
            <a:off x="9736264" y="2582434"/>
            <a:ext cx="83677" cy="559117"/>
          </a:xfrm>
          <a:custGeom>
            <a:avLst/>
            <a:gdLst>
              <a:gd name="T0" fmla="*/ 33 w 33"/>
              <a:gd name="T1" fmla="*/ 108 h 220"/>
              <a:gd name="T2" fmla="*/ 3 w 33"/>
              <a:gd name="T3" fmla="*/ 0 h 220"/>
              <a:gd name="T4" fmla="*/ 0 w 33"/>
              <a:gd name="T5" fmla="*/ 0 h 220"/>
              <a:gd name="T6" fmla="*/ 0 w 33"/>
              <a:gd name="T7" fmla="*/ 220 h 220"/>
              <a:gd name="T8" fmla="*/ 3 w 33"/>
              <a:gd name="T9" fmla="*/ 220 h 220"/>
              <a:gd name="T10" fmla="*/ 33 w 33"/>
              <a:gd name="T11" fmla="*/ 112 h 220"/>
              <a:gd name="T12" fmla="*/ 32 w 33"/>
              <a:gd name="T13" fmla="*/ 112 h 220"/>
              <a:gd name="T14" fmla="*/ 32 w 33"/>
              <a:gd name="T15" fmla="*/ 111 h 220"/>
              <a:gd name="T16" fmla="*/ 32 w 33"/>
              <a:gd name="T17" fmla="*/ 108 h 220"/>
              <a:gd name="T18" fmla="*/ 33 w 33"/>
              <a:gd name="T19" fmla="*/ 108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220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0"/>
                  <a:pt x="0" y="220"/>
                  <a:pt x="0" y="220"/>
                </a:cubicBezTo>
                <a:cubicBezTo>
                  <a:pt x="3" y="220"/>
                  <a:pt x="3" y="220"/>
                  <a:pt x="3" y="220"/>
                </a:cubicBezTo>
                <a:cubicBezTo>
                  <a:pt x="33" y="220"/>
                  <a:pt x="32" y="19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08"/>
                  <a:pt x="32" y="111"/>
                  <a:pt x="32" y="111"/>
                </a:cubicBezTo>
                <a:cubicBezTo>
                  <a:pt x="32" y="111"/>
                  <a:pt x="32" y="108"/>
                  <a:pt x="32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CFD3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1" name="Freeform 10"/>
          <p:cNvSpPr>
            <a:spLocks/>
          </p:cNvSpPr>
          <p:nvPr userDrawn="1"/>
        </p:nvSpPr>
        <p:spPr bwMode="auto">
          <a:xfrm>
            <a:off x="9582855" y="2582434"/>
            <a:ext cx="237086" cy="277657"/>
          </a:xfrm>
          <a:custGeom>
            <a:avLst/>
            <a:gdLst>
              <a:gd name="T0" fmla="*/ 47 w 93"/>
              <a:gd name="T1" fmla="*/ 0 h 109"/>
              <a:gd name="T2" fmla="*/ 24 w 93"/>
              <a:gd name="T3" fmla="*/ 14 h 109"/>
              <a:gd name="T4" fmla="*/ 8 w 93"/>
              <a:gd name="T5" fmla="*/ 43 h 109"/>
              <a:gd name="T6" fmla="*/ 0 w 93"/>
              <a:gd name="T7" fmla="*/ 71 h 109"/>
              <a:gd name="T8" fmla="*/ 0 w 93"/>
              <a:gd name="T9" fmla="*/ 109 h 109"/>
              <a:gd name="T10" fmla="*/ 0 w 93"/>
              <a:gd name="T11" fmla="*/ 109 h 109"/>
              <a:gd name="T12" fmla="*/ 0 w 93"/>
              <a:gd name="T13" fmla="*/ 108 h 109"/>
              <a:gd name="T14" fmla="*/ 93 w 93"/>
              <a:gd name="T15" fmla="*/ 108 h 109"/>
              <a:gd name="T16" fmla="*/ 63 w 93"/>
              <a:gd name="T17" fmla="*/ 0 h 109"/>
              <a:gd name="T18" fmla="*/ 47 w 93"/>
              <a:gd name="T19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109">
                <a:moveTo>
                  <a:pt x="47" y="0"/>
                </a:moveTo>
                <a:cubicBezTo>
                  <a:pt x="37" y="0"/>
                  <a:pt x="28" y="5"/>
                  <a:pt x="24" y="14"/>
                </a:cubicBezTo>
                <a:cubicBezTo>
                  <a:pt x="8" y="43"/>
                  <a:pt x="8" y="43"/>
                  <a:pt x="8" y="43"/>
                </a:cubicBezTo>
                <a:cubicBezTo>
                  <a:pt x="4" y="52"/>
                  <a:pt x="0" y="61"/>
                  <a:pt x="0" y="71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8"/>
                  <a:pt x="0" y="108"/>
                  <a:pt x="0" y="108"/>
                </a:cubicBezTo>
                <a:cubicBezTo>
                  <a:pt x="93" y="108"/>
                  <a:pt x="93" y="108"/>
                  <a:pt x="93" y="108"/>
                </a:cubicBezTo>
                <a:cubicBezTo>
                  <a:pt x="92" y="28"/>
                  <a:pt x="93" y="0"/>
                  <a:pt x="63" y="0"/>
                </a:cubicBezTo>
                <a:lnTo>
                  <a:pt x="47" y="0"/>
                </a:ln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2" name="Freeform 11"/>
          <p:cNvSpPr>
            <a:spLocks/>
          </p:cNvSpPr>
          <p:nvPr userDrawn="1"/>
        </p:nvSpPr>
        <p:spPr bwMode="auto">
          <a:xfrm>
            <a:off x="9643711" y="3551063"/>
            <a:ext cx="72267" cy="851987"/>
          </a:xfrm>
          <a:custGeom>
            <a:avLst/>
            <a:gdLst>
              <a:gd name="T0" fmla="*/ 24 w 28"/>
              <a:gd name="T1" fmla="*/ 4 h 335"/>
              <a:gd name="T2" fmla="*/ 12 w 28"/>
              <a:gd name="T3" fmla="*/ 8 h 335"/>
              <a:gd name="T4" fmla="*/ 5 w 28"/>
              <a:gd name="T5" fmla="*/ 31 h 335"/>
              <a:gd name="T6" fmla="*/ 0 w 28"/>
              <a:gd name="T7" fmla="*/ 60 h 335"/>
              <a:gd name="T8" fmla="*/ 0 w 28"/>
              <a:gd name="T9" fmla="*/ 275 h 335"/>
              <a:gd name="T10" fmla="*/ 5 w 28"/>
              <a:gd name="T11" fmla="*/ 304 h 335"/>
              <a:gd name="T12" fmla="*/ 12 w 28"/>
              <a:gd name="T13" fmla="*/ 327 h 335"/>
              <a:gd name="T14" fmla="*/ 24 w 28"/>
              <a:gd name="T15" fmla="*/ 331 h 335"/>
              <a:gd name="T16" fmla="*/ 28 w 28"/>
              <a:gd name="T17" fmla="*/ 320 h 335"/>
              <a:gd name="T18" fmla="*/ 28 w 28"/>
              <a:gd name="T19" fmla="*/ 15 h 335"/>
              <a:gd name="T20" fmla="*/ 24 w 28"/>
              <a:gd name="T21" fmla="*/ 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" h="335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85"/>
                  <a:pt x="2" y="294"/>
                  <a:pt x="5" y="304"/>
                </a:cubicBezTo>
                <a:cubicBezTo>
                  <a:pt x="12" y="327"/>
                  <a:pt x="12" y="327"/>
                  <a:pt x="12" y="327"/>
                </a:cubicBezTo>
                <a:cubicBezTo>
                  <a:pt x="13" y="333"/>
                  <a:pt x="19" y="335"/>
                  <a:pt x="24" y="331"/>
                </a:cubicBezTo>
                <a:cubicBezTo>
                  <a:pt x="27" y="329"/>
                  <a:pt x="28" y="325"/>
                  <a:pt x="28" y="320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3" name="Freeform 12"/>
          <p:cNvSpPr>
            <a:spLocks/>
          </p:cNvSpPr>
          <p:nvPr userDrawn="1"/>
        </p:nvSpPr>
        <p:spPr bwMode="auto">
          <a:xfrm>
            <a:off x="9736264" y="2582434"/>
            <a:ext cx="83677" cy="275121"/>
          </a:xfrm>
          <a:custGeom>
            <a:avLst/>
            <a:gdLst>
              <a:gd name="T0" fmla="*/ 33 w 33"/>
              <a:gd name="T1" fmla="*/ 108 h 108"/>
              <a:gd name="T2" fmla="*/ 3 w 33"/>
              <a:gd name="T3" fmla="*/ 0 h 108"/>
              <a:gd name="T4" fmla="*/ 0 w 33"/>
              <a:gd name="T5" fmla="*/ 0 h 108"/>
              <a:gd name="T6" fmla="*/ 0 w 33"/>
              <a:gd name="T7" fmla="*/ 108 h 108"/>
              <a:gd name="T8" fmla="*/ 33 w 33"/>
              <a:gd name="T9" fmla="*/ 10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108">
                <a:moveTo>
                  <a:pt x="33" y="108"/>
                </a:moveTo>
                <a:cubicBezTo>
                  <a:pt x="32" y="28"/>
                  <a:pt x="3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8"/>
                  <a:pt x="0" y="108"/>
                  <a:pt x="0" y="108"/>
                </a:cubicBezTo>
                <a:lnTo>
                  <a:pt x="33" y="108"/>
                </a:lnTo>
                <a:close/>
              </a:path>
            </a:pathLst>
          </a:custGeom>
          <a:solidFill>
            <a:srgbClr val="E2E4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>
            <a:off x="9643711" y="3551063"/>
            <a:ext cx="72267" cy="424726"/>
          </a:xfrm>
          <a:custGeom>
            <a:avLst/>
            <a:gdLst>
              <a:gd name="T0" fmla="*/ 24 w 28"/>
              <a:gd name="T1" fmla="*/ 4 h 167"/>
              <a:gd name="T2" fmla="*/ 12 w 28"/>
              <a:gd name="T3" fmla="*/ 8 h 167"/>
              <a:gd name="T4" fmla="*/ 5 w 28"/>
              <a:gd name="T5" fmla="*/ 31 h 167"/>
              <a:gd name="T6" fmla="*/ 0 w 28"/>
              <a:gd name="T7" fmla="*/ 60 h 167"/>
              <a:gd name="T8" fmla="*/ 0 w 28"/>
              <a:gd name="T9" fmla="*/ 167 h 167"/>
              <a:gd name="T10" fmla="*/ 28 w 28"/>
              <a:gd name="T11" fmla="*/ 167 h 167"/>
              <a:gd name="T12" fmla="*/ 28 w 28"/>
              <a:gd name="T13" fmla="*/ 15 h 167"/>
              <a:gd name="T14" fmla="*/ 24 w 28"/>
              <a:gd name="T15" fmla="*/ 4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67">
                <a:moveTo>
                  <a:pt x="24" y="4"/>
                </a:moveTo>
                <a:cubicBezTo>
                  <a:pt x="19" y="0"/>
                  <a:pt x="13" y="2"/>
                  <a:pt x="12" y="8"/>
                </a:cubicBezTo>
                <a:cubicBezTo>
                  <a:pt x="5" y="31"/>
                  <a:pt x="5" y="31"/>
                  <a:pt x="5" y="31"/>
                </a:cubicBezTo>
                <a:cubicBezTo>
                  <a:pt x="2" y="41"/>
                  <a:pt x="0" y="50"/>
                  <a:pt x="0" y="60"/>
                </a:cubicBezTo>
                <a:cubicBezTo>
                  <a:pt x="0" y="167"/>
                  <a:pt x="0" y="167"/>
                  <a:pt x="0" y="167"/>
                </a:cubicBezTo>
                <a:cubicBezTo>
                  <a:pt x="28" y="167"/>
                  <a:pt x="28" y="167"/>
                  <a:pt x="28" y="167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0"/>
                  <a:pt x="27" y="6"/>
                  <a:pt x="24" y="4"/>
                </a:cubicBezTo>
                <a:close/>
              </a:path>
            </a:pathLst>
          </a:custGeom>
          <a:solidFill>
            <a:srgbClr val="F0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15" name="Freeform 14"/>
          <p:cNvSpPr>
            <a:spLocks/>
          </p:cNvSpPr>
          <p:nvPr userDrawn="1"/>
        </p:nvSpPr>
        <p:spPr bwMode="auto">
          <a:xfrm>
            <a:off x="6981250" y="1944712"/>
            <a:ext cx="2576248" cy="3042812"/>
          </a:xfrm>
          <a:custGeom>
            <a:avLst/>
            <a:gdLst>
              <a:gd name="T0" fmla="*/ 856 w 1011"/>
              <a:gd name="T1" fmla="*/ 1197 h 1197"/>
              <a:gd name="T2" fmla="*/ 156 w 1011"/>
              <a:gd name="T3" fmla="*/ 1197 h 1197"/>
              <a:gd name="T4" fmla="*/ 0 w 1011"/>
              <a:gd name="T5" fmla="*/ 1042 h 1197"/>
              <a:gd name="T6" fmla="*/ 0 w 1011"/>
              <a:gd name="T7" fmla="*/ 155 h 1197"/>
              <a:gd name="T8" fmla="*/ 156 w 1011"/>
              <a:gd name="T9" fmla="*/ 0 h 1197"/>
              <a:gd name="T10" fmla="*/ 856 w 1011"/>
              <a:gd name="T11" fmla="*/ 0 h 1197"/>
              <a:gd name="T12" fmla="*/ 1011 w 1011"/>
              <a:gd name="T13" fmla="*/ 155 h 1197"/>
              <a:gd name="T14" fmla="*/ 1011 w 1011"/>
              <a:gd name="T15" fmla="*/ 1042 h 1197"/>
              <a:gd name="T16" fmla="*/ 856 w 1011"/>
              <a:gd name="T17" fmla="*/ 1197 h 1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1" h="1197">
                <a:moveTo>
                  <a:pt x="856" y="1197"/>
                </a:moveTo>
                <a:cubicBezTo>
                  <a:pt x="156" y="1197"/>
                  <a:pt x="156" y="1197"/>
                  <a:pt x="156" y="1197"/>
                </a:cubicBezTo>
                <a:cubicBezTo>
                  <a:pt x="70" y="1197"/>
                  <a:pt x="0" y="1128"/>
                  <a:pt x="0" y="104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0"/>
                  <a:pt x="70" y="0"/>
                  <a:pt x="156" y="0"/>
                </a:cubicBezTo>
                <a:cubicBezTo>
                  <a:pt x="856" y="0"/>
                  <a:pt x="856" y="0"/>
                  <a:pt x="856" y="0"/>
                </a:cubicBezTo>
                <a:cubicBezTo>
                  <a:pt x="942" y="0"/>
                  <a:pt x="1011" y="70"/>
                  <a:pt x="1011" y="155"/>
                </a:cubicBezTo>
                <a:cubicBezTo>
                  <a:pt x="1011" y="1042"/>
                  <a:pt x="1011" y="1042"/>
                  <a:pt x="1011" y="1042"/>
                </a:cubicBezTo>
                <a:cubicBezTo>
                  <a:pt x="1011" y="1128"/>
                  <a:pt x="942" y="1197"/>
                  <a:pt x="856" y="11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latin typeface="HelveticaNeue-UltraLight" panose="02000206000000020004" pitchFamily="50"/>
            </a:endParaRPr>
          </a:p>
        </p:txBody>
      </p:sp>
      <p:sp>
        <p:nvSpPr>
          <p:cNvPr id="45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6981250" y="1944712"/>
            <a:ext cx="2576248" cy="3042812"/>
          </a:xfrm>
          <a:prstGeom prst="roundRect">
            <a:avLst>
              <a:gd name="adj" fmla="val 15188"/>
            </a:avLst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  <a:latin typeface="HelveticaNeue-UltraLight" panose="02000206000000020004" pitchFamily="5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63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- Text Right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-UltraLight" panose="02000206000000020004" pitchFamily="50"/>
                <a:cs typeface="Segoe UI Light" panose="020B0502040204020203" pitchFamily="34" charset="0"/>
              </a:defRPr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insert a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0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8E77ADC1-6FC9-463B-95FF-779DD7154547}" type="datetimeFigureOut">
              <a:rPr lang="fr-FR" smtClean="0"/>
              <a:pPr/>
              <a:t>03/12/2020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</a:lstStyle>
          <a:p>
            <a:fld id="{6F0746BA-D1AA-4FF4-8D48-BDBC7FF4877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32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9" r:id="rId4"/>
    <p:sldLayoutId id="2147483660" r:id="rId5"/>
    <p:sldLayoutId id="2147483661" r:id="rId6"/>
    <p:sldLayoutId id="2147483662" r:id="rId7"/>
    <p:sldLayoutId id="2147483666" r:id="rId8"/>
    <p:sldLayoutId id="2147483651" r:id="rId9"/>
    <p:sldLayoutId id="2147483653" r:id="rId10"/>
    <p:sldLayoutId id="2147483663" r:id="rId11"/>
    <p:sldLayoutId id="2147483664" r:id="rId12"/>
    <p:sldLayoutId id="2147483667" r:id="rId13"/>
    <p:sldLayoutId id="2147483652" r:id="rId14"/>
    <p:sldLayoutId id="2147483668" r:id="rId15"/>
    <p:sldLayoutId id="2147483657" r:id="rId16"/>
    <p:sldLayoutId id="2147483655" r:id="rId17"/>
    <p:sldLayoutId id="2147483656" r:id="rId18"/>
    <p:sldLayoutId id="2147483665" r:id="rId19"/>
    <p:sldLayoutId id="2147483669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489200" y="1853881"/>
            <a:ext cx="7213600" cy="71282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 spc="600">
                <a:latin typeface="Syncopate" panose="02000505000000020003" pitchFamily="2" charset="0"/>
                <a:ea typeface="Helvetica Neue" charset="0"/>
                <a:cs typeface="Helvetica Neue" charset="0"/>
              </a:rPr>
              <a:t>DIT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89200" y="2559331"/>
            <a:ext cx="7213600" cy="69095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fr-FR" sz="3600">
                <a:latin typeface="Helvetica Neue Thin" charset="0"/>
                <a:ea typeface="Helvetica Neue Thin" charset="0"/>
                <a:cs typeface="Helvetica Neue Thin" charset="0"/>
              </a:rPr>
              <a:t>Gotham</a:t>
            </a:r>
          </a:p>
        </p:txBody>
      </p:sp>
    </p:spTree>
    <p:extLst>
      <p:ext uri="{BB962C8B-B14F-4D97-AF65-F5344CB8AC3E}">
        <p14:creationId xmlns:p14="http://schemas.microsoft.com/office/powerpoint/2010/main" val="142872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2332754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 Non utilisation </a:t>
            </a:r>
            <a:endParaRPr lang="fr-FR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 Abus d'utilisation</a:t>
            </a:r>
            <a:endParaRPr lang="fr-FR">
              <a:cs typeface="Calibri"/>
            </a:endParaRPr>
          </a:p>
          <a:p>
            <a:r>
              <a:rPr lang="fr-FR">
                <a:latin typeface="Calibri" panose="020F0502020204030204"/>
                <a:cs typeface="Calibri" panose="020F0502020204030204"/>
              </a:rPr>
              <a:t>(demande d'intervention non nécessaire, report non justifié ...)</a:t>
            </a:r>
            <a:endParaRPr lang="fr-FR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8121" y="2640101"/>
            <a:ext cx="3783467" cy="1477328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>
                <a:latin typeface="Calibri"/>
                <a:ea typeface="Helvetica Neue Light" charset="0"/>
                <a:cs typeface="Calibri"/>
              </a:rPr>
              <a:t> Communication sur l'outil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latin typeface="Calibri"/>
                <a:ea typeface="Helvetica Neue Light" charset="0"/>
                <a:cs typeface="Calibri"/>
              </a:rPr>
              <a:t> Explication de son fonctionnement et son utilité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latin typeface="Calibri"/>
                <a:ea typeface="Helvetica Neue Light" charset="0"/>
                <a:cs typeface="Calibri"/>
              </a:rPr>
              <a:t> Récompense pour bonne utilisation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latin typeface="Calibri"/>
                <a:ea typeface="Helvetica Neue Light" charset="0"/>
                <a:cs typeface="Calibri"/>
              </a:rPr>
              <a:t> Sanction pour les abus d'utilisation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338841" cy="3693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/>
                <a:ea typeface="Helvetica Neue Thin" charset="0"/>
                <a:cs typeface="Helvetica Neue Thin" charset="0"/>
              </a:rPr>
              <a:t>Potentiels </a:t>
            </a:r>
            <a:r>
              <a:rPr lang="fr-FR" sz="2000">
                <a:solidFill>
                  <a:schemeClr val="accent3"/>
                </a:solidFill>
                <a:latin typeface="Helvetica Neue Thin"/>
                <a:ea typeface="Helvetica Neue Thin" charset="0"/>
                <a:cs typeface="Helvetica Neue Thin" charset="0"/>
              </a:rPr>
              <a:t>problèmes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28316" y="2274134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Causes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83" y="2274134"/>
            <a:ext cx="2660653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Solutions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proposés ?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B975D67-57E7-6F45-A72F-1948094FEA9F}"/>
              </a:ext>
            </a:extLst>
          </p:cNvPr>
          <p:cNvSpPr txBox="1"/>
          <p:nvPr/>
        </p:nvSpPr>
        <p:spPr>
          <a:xfrm>
            <a:off x="5028315" y="2830601"/>
            <a:ext cx="3184956" cy="2000356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 marL="285750" indent="-285750">
              <a:lnSpc>
                <a:spcPct val="120000"/>
              </a:lnSpc>
              <a:buFont typeface="Arial,Sans-Serif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Oublis, fainéantise...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buFont typeface="Arial,Sans-Serif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Pas assez d’explications sur l’utilité et le fonctionnement</a:t>
            </a:r>
            <a:endParaRPr lang="fr-FR">
              <a:cs typeface="Calibri"/>
            </a:endParaRPr>
          </a:p>
          <a:p>
            <a:endParaRPr lang="fr-FR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>
              <a:latin typeface="Helvetica Neue Light" charset="0"/>
              <a:cs typeface="Calibri" panose="020F0502020204030204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753FAD9-8115-4445-A4A3-1C710B64CD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739" y="602983"/>
            <a:ext cx="4481512" cy="701731"/>
          </a:xfrm>
        </p:spPr>
        <p:txBody>
          <a:bodyPr lIns="0" tIns="45720" rIns="91440" bIns="45720" anchor="t">
            <a:spAutoFit/>
          </a:bodyPr>
          <a:lstStyle/>
          <a:p>
            <a:r>
              <a:rPr lang="fr-FR">
                <a:solidFill>
                  <a:schemeClr val="accent1"/>
                </a:solidFill>
                <a:latin typeface="Helvetica Neue Thin"/>
                <a:cs typeface="Segoe UI Light"/>
              </a:rPr>
              <a:t>SAV </a:t>
            </a:r>
            <a:endParaRPr lang="fr-FR">
              <a:solidFill>
                <a:schemeClr val="accent1"/>
              </a:solidFill>
              <a:cs typeface="Segoe UI Ligh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6328267-5E33-42D2-9659-BE4C150B5EC4}"/>
              </a:ext>
            </a:extLst>
          </p:cNvPr>
          <p:cNvSpPr txBox="1"/>
          <p:nvPr/>
        </p:nvSpPr>
        <p:spPr>
          <a:xfrm>
            <a:off x="2047065" y="1251467"/>
            <a:ext cx="1349087" cy="369332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/>
              </a:rPr>
              <a:t>Application</a:t>
            </a:r>
            <a:endParaRPr lang="fr-FR" err="1"/>
          </a:p>
        </p:txBody>
      </p:sp>
      <p:pic>
        <p:nvPicPr>
          <p:cNvPr id="24" name="Image 4">
            <a:extLst>
              <a:ext uri="{FF2B5EF4-FFF2-40B4-BE49-F238E27FC236}">
                <a16:creationId xmlns:a16="http://schemas.microsoft.com/office/drawing/2014/main" id="{4C0A3568-8047-421C-AAC6-22147AFCE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4" y="431277"/>
            <a:ext cx="1407738" cy="13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2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1732141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ea typeface="+mn-lt"/>
                <a:cs typeface="+mn-lt"/>
              </a:rPr>
              <a:t>Une solution permettant d'avoir un </a:t>
            </a:r>
            <a:r>
              <a:rPr lang="fr-FR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rapport </a:t>
            </a:r>
            <a:r>
              <a:rPr lang="fr-FR">
                <a:ea typeface="+mn-lt"/>
                <a:cs typeface="+mn-lt"/>
              </a:rPr>
              <a:t>des </a:t>
            </a:r>
            <a:r>
              <a:rPr lang="fr-FR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performances </a:t>
            </a:r>
            <a:r>
              <a:rPr lang="fr-FR">
                <a:ea typeface="+mn-lt"/>
                <a:cs typeface="+mn-lt"/>
              </a:rPr>
              <a:t>des équipes </a:t>
            </a:r>
            <a:endParaRPr lang="fr-FR">
              <a:solidFill>
                <a:schemeClr val="accent1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139974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ea typeface="+mn-lt"/>
                <a:cs typeface="+mn-lt"/>
              </a:rPr>
              <a:t>Grâce à</a:t>
            </a:r>
            <a:r>
              <a:rPr lang="fr-FR">
                <a:solidFill>
                  <a:srgbClr val="56565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lang="fr-FR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cs typeface="Calibri" panose="020F0502020204030204"/>
              </a:rPr>
              <a:t>rapport </a:t>
            </a:r>
            <a:r>
              <a:rPr lang="fr-FR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mensuel </a:t>
            </a:r>
            <a:r>
              <a:rPr lang="fr-FR">
                <a:ea typeface="+mn-lt"/>
                <a:cs typeface="+mn-lt"/>
              </a:rPr>
              <a:t>des </a:t>
            </a:r>
            <a:r>
              <a:rPr lang="fr-FR" b="1">
                <a:ea typeface="+mn-lt"/>
                <a:cs typeface="+mn-lt"/>
              </a:rPr>
              <a:t>performances </a:t>
            </a:r>
            <a:r>
              <a:rPr lang="fr-FR">
                <a:ea typeface="+mn-lt"/>
                <a:cs typeface="+mn-lt"/>
              </a:rPr>
              <a:t>de chaque équipe</a:t>
            </a: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1732141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ea typeface="+mn-lt"/>
                <a:cs typeface="+mn-lt"/>
              </a:rPr>
              <a:t>Permettre de </a:t>
            </a:r>
            <a:r>
              <a:rPr lang="fr-FR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rattraper </a:t>
            </a:r>
            <a:r>
              <a:rPr lang="fr-FR">
                <a:ea typeface="+mn-lt"/>
                <a:cs typeface="+mn-lt"/>
              </a:rPr>
              <a:t>et </a:t>
            </a:r>
            <a:r>
              <a:rPr lang="fr-FR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quantifier </a:t>
            </a:r>
            <a:r>
              <a:rPr lang="fr-FR">
                <a:ea typeface="+mn-lt"/>
                <a:cs typeface="+mn-lt"/>
              </a:rPr>
              <a:t>le </a:t>
            </a:r>
            <a:r>
              <a:rPr lang="fr-FR" b="1">
                <a:ea typeface="+mn-lt"/>
                <a:cs typeface="+mn-lt"/>
              </a:rPr>
              <a:t>retard </a:t>
            </a:r>
            <a:r>
              <a:rPr lang="fr-FR">
                <a:ea typeface="+mn-lt"/>
                <a:cs typeface="+mn-lt"/>
              </a:rPr>
              <a:t>des équipes dût aux différents changements 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46739" y="602983"/>
            <a:ext cx="4481512" cy="701731"/>
          </a:xfrm>
        </p:spPr>
        <p:txBody>
          <a:bodyPr lIns="0" tIns="45720" rIns="91440" bIns="45720" anchor="t">
            <a:spAutoFit/>
          </a:bodyPr>
          <a:lstStyle/>
          <a:p>
            <a:r>
              <a:rPr lang="fr-FR">
                <a:solidFill>
                  <a:schemeClr val="accent1"/>
                </a:solidFill>
                <a:latin typeface="Helvetica Neue Thin"/>
                <a:cs typeface="Segoe UI Light"/>
              </a:rPr>
              <a:t>Rapport mensuel </a:t>
            </a:r>
            <a:endParaRPr lang="fr-FR">
              <a:solidFill>
                <a:schemeClr val="accent1"/>
              </a:solidFill>
              <a:cs typeface="Segoe UI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2047065" y="1251467"/>
            <a:ext cx="1559081" cy="369332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/>
              </a:rPr>
              <a:t>Performance</a:t>
            </a:r>
            <a:endParaRPr lang="fr-FR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658796" cy="3693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/>
                <a:ea typeface="Helvetica Neue Thin" charset="0"/>
                <a:cs typeface="Helvetica Neue Thin" charset="0"/>
              </a:rPr>
              <a:t>Qu’est-ce que c’est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60973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Comment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9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Pourquoi ?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A531488-0C0A-AB4F-8196-0D250A25D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39" y="476798"/>
            <a:ext cx="1144002" cy="11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1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947760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 Mise en compétition entres les équipes</a:t>
            </a:r>
            <a:endParaRPr lang="fr-FR">
              <a:cs typeface="Calibri" panose="020F0502020204030204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8121" y="2640101"/>
            <a:ext cx="3783467" cy="923330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>
                <a:latin typeface="Calibri"/>
                <a:ea typeface="Helvetica Neue Light" charset="0"/>
                <a:cs typeface="Calibri"/>
              </a:rPr>
              <a:t> Communication sur les rapports et leurs utilités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>
                <a:cs typeface="Calibri"/>
              </a:rPr>
              <a:t> Bienveillance sur leurs utilisations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338841" cy="3693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/>
                <a:ea typeface="Helvetica Neue Thin" charset="0"/>
                <a:cs typeface="Helvetica Neue Thin" charset="0"/>
              </a:rPr>
              <a:t>Potentiels </a:t>
            </a:r>
            <a:r>
              <a:rPr lang="fr-FR" sz="2000">
                <a:solidFill>
                  <a:schemeClr val="accent3"/>
                </a:solidFill>
                <a:latin typeface="Helvetica Neue Thin"/>
                <a:ea typeface="Helvetica Neue Thin" charset="0"/>
                <a:cs typeface="Helvetica Neue Thin" charset="0"/>
              </a:rPr>
              <a:t>problèmes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28316" y="2274134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Causes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83" y="2274134"/>
            <a:ext cx="2660653" cy="3693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solidFill>
                  <a:schemeClr val="accent1"/>
                </a:solidFill>
                <a:latin typeface="Helvetica Neue Thin"/>
                <a:ea typeface="Helvetica Neue Thin" charset="0"/>
                <a:cs typeface="Helvetica Neue Thin" charset="0"/>
              </a:rPr>
              <a:t>Solutions proposées</a:t>
            </a:r>
            <a:r>
              <a:rPr lang="fr-FR" sz="2000">
                <a:latin typeface="Helvetica Neue Thin"/>
                <a:ea typeface="Helvetica Neue Thin" charset="0"/>
                <a:cs typeface="Helvetica Neue Thin" charset="0"/>
              </a:rPr>
              <a:t> ?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B975D67-57E7-6F45-A72F-1948094FEA9F}"/>
              </a:ext>
            </a:extLst>
          </p:cNvPr>
          <p:cNvSpPr txBox="1"/>
          <p:nvPr/>
        </p:nvSpPr>
        <p:spPr>
          <a:xfrm>
            <a:off x="5028315" y="2830601"/>
            <a:ext cx="3184956" cy="1335558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 marL="285750" indent="-285750">
              <a:lnSpc>
                <a:spcPct val="120000"/>
              </a:lnSpc>
              <a:buFont typeface="Arial,Sans-Serif" panose="020B0604020202020204" pitchFamily="34" charset="0"/>
              <a:buChar char="•"/>
            </a:pPr>
            <a:r>
              <a:rPr lang="fr-FR">
                <a:ea typeface="+mn-lt"/>
                <a:cs typeface="+mn-lt"/>
              </a:rPr>
              <a:t>Manque de transparence</a:t>
            </a:r>
            <a:endParaRPr lang="en-US">
              <a:ea typeface="+mn-lt"/>
              <a:cs typeface="+mn-lt"/>
            </a:endParaRPr>
          </a:p>
          <a:p>
            <a:pPr marL="285750" indent="-285750">
              <a:lnSpc>
                <a:spcPct val="120000"/>
              </a:lnSpc>
              <a:buFont typeface="Arial,Sans-Serif" panose="020B0604020202020204" pitchFamily="34" charset="0"/>
              <a:buChar char="•"/>
            </a:pPr>
            <a:r>
              <a:rPr lang="fr-FR">
                <a:cs typeface="Calibri"/>
              </a:rPr>
              <a:t>Incompréhension</a:t>
            </a:r>
          </a:p>
          <a:p>
            <a:endParaRPr lang="fr-FR">
              <a:latin typeface="Calibri"/>
              <a:cs typeface="Calibri" panose="020F0502020204030204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>
              <a:latin typeface="Helvetica Neue Light" charset="0"/>
              <a:cs typeface="Calibri" panose="020F0502020204030204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22ACFF9-FA16-4026-9FF8-C410AEA36FB9}"/>
              </a:ext>
            </a:extLst>
          </p:cNvPr>
          <p:cNvSpPr txBox="1">
            <a:spLocks/>
          </p:cNvSpPr>
          <p:nvPr/>
        </p:nvSpPr>
        <p:spPr>
          <a:xfrm>
            <a:off x="2046739" y="602983"/>
            <a:ext cx="4481512" cy="701731"/>
          </a:xfrm>
          <a:prstGeom prst="rect">
            <a:avLst/>
          </a:prstGeom>
        </p:spPr>
        <p:txBody>
          <a:bodyPr lIns="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chemeClr val="accent1"/>
                </a:solidFill>
                <a:latin typeface="Helvetica Neue Thin"/>
                <a:cs typeface="Segoe UI Light"/>
              </a:rPr>
              <a:t>Rapport mensuel </a:t>
            </a:r>
            <a:endParaRPr lang="fr-FR">
              <a:solidFill>
                <a:schemeClr val="accent1"/>
              </a:solidFill>
              <a:cs typeface="Segoe UI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0800D44-BB9D-4122-A662-C899A96D9592}"/>
              </a:ext>
            </a:extLst>
          </p:cNvPr>
          <p:cNvSpPr txBox="1"/>
          <p:nvPr/>
        </p:nvSpPr>
        <p:spPr>
          <a:xfrm>
            <a:off x="2047065" y="1251467"/>
            <a:ext cx="1559081" cy="369332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/>
              </a:rPr>
              <a:t>Performance</a:t>
            </a:r>
            <a:endParaRPr lang="fr-FR" err="1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80938DC9-AF3F-004E-A4A2-1748ECFB9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539" y="476798"/>
            <a:ext cx="1144002" cy="11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6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/>
          <p:cNvSpPr txBox="1"/>
          <p:nvPr/>
        </p:nvSpPr>
        <p:spPr>
          <a:xfrm>
            <a:off x="839788" y="4136231"/>
            <a:ext cx="1548000" cy="707886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Analyse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votre boite mail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231752" y="2728117"/>
            <a:ext cx="944566" cy="944566"/>
            <a:chOff x="3173014" y="2956717"/>
            <a:chExt cx="944566" cy="944566"/>
          </a:xfrm>
        </p:grpSpPr>
        <p:sp>
          <p:nvSpPr>
            <p:cNvPr id="19" name="Oval 1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39787" y="2728117"/>
            <a:ext cx="944566" cy="944566"/>
            <a:chOff x="3173014" y="2956717"/>
            <a:chExt cx="944566" cy="944566"/>
          </a:xfrm>
        </p:grpSpPr>
        <p:sp>
          <p:nvSpPr>
            <p:cNvPr id="26" name="Oval 25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23717" y="2728117"/>
            <a:ext cx="944566" cy="944566"/>
            <a:chOff x="3173014" y="2956717"/>
            <a:chExt cx="944566" cy="944566"/>
          </a:xfrm>
        </p:grpSpPr>
        <p:sp>
          <p:nvSpPr>
            <p:cNvPr id="29" name="Oval 28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015682" y="2728117"/>
            <a:ext cx="944566" cy="944566"/>
            <a:chOff x="3173014" y="2956717"/>
            <a:chExt cx="944566" cy="944566"/>
          </a:xfrm>
        </p:grpSpPr>
        <p:sp>
          <p:nvSpPr>
            <p:cNvPr id="32" name="Oval 31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407647" y="2728117"/>
            <a:ext cx="944566" cy="944566"/>
            <a:chOff x="3173014" y="2956717"/>
            <a:chExt cx="944566" cy="944566"/>
          </a:xfrm>
        </p:grpSpPr>
        <p:sp>
          <p:nvSpPr>
            <p:cNvPr id="35" name="Oval 34"/>
            <p:cNvSpPr/>
            <p:nvPr/>
          </p:nvSpPr>
          <p:spPr>
            <a:xfrm>
              <a:off x="3290491" y="3074194"/>
              <a:ext cx="709612" cy="7096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atin typeface="HelveticaNeue-UltraLight" panose="02000206000000020004" pitchFamily="50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173014" y="2956717"/>
              <a:ext cx="944566" cy="944566"/>
            </a:xfrm>
            <a:prstGeom prst="ellipse">
              <a:avLst/>
            </a:prstGeom>
            <a:solidFill>
              <a:schemeClr val="bg1">
                <a:lumMod val="8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>
                  <a:solidFill>
                    <a:schemeClr val="tx1"/>
                  </a:solidFill>
                  <a:latin typeface="Helvetica Neue" panose="02000403000000020004" pitchFamily="50" charset="0"/>
                  <a:cs typeface="Segoe UI" panose="020B0502040204020203" pitchFamily="34" charset="0"/>
                </a:rPr>
                <a:t>5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231752" y="4136231"/>
            <a:ext cx="1548000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Détecte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les mails nécessitants une réponse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23716" y="4136231"/>
            <a:ext cx="1676494" cy="1015663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Prépare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une réponse personnalisée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5679" y="4136231"/>
            <a:ext cx="1952779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Joint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automatiquement les pièces nécessaires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407644" y="4136231"/>
            <a:ext cx="1784356" cy="1323439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Vous fait </a:t>
            </a:r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gagner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30 min dans votre journée</a:t>
            </a:r>
          </a:p>
        </p:txBody>
      </p:sp>
      <p:cxnSp>
        <p:nvCxnSpPr>
          <p:cNvPr id="14" name="Straight Connector 13"/>
          <p:cNvCxnSpPr>
            <a:stCxn id="27" idx="6"/>
            <a:endCxn id="23" idx="2"/>
          </p:cNvCxnSpPr>
          <p:nvPr/>
        </p:nvCxnSpPr>
        <p:spPr>
          <a:xfrm>
            <a:off x="1784353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66001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578600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960245" y="3200400"/>
            <a:ext cx="1447399" cy="0"/>
          </a:xfrm>
          <a:prstGeom prst="line">
            <a:avLst/>
          </a:prstGeom>
          <a:ln w="28575">
            <a:solidFill>
              <a:srgbClr val="EDEC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39788" y="660400"/>
            <a:ext cx="4481512" cy="701731"/>
          </a:xfrm>
        </p:spPr>
        <p:txBody>
          <a:bodyPr/>
          <a:lstStyle/>
          <a:p>
            <a:r>
              <a:rPr lang="fr-FR">
                <a:cs typeface="Segoe UI Light" panose="020B0502040204020203" pitchFamily="34" charset="0"/>
              </a:rPr>
              <a:t>Workflow</a:t>
            </a:r>
            <a:endParaRPr lang="fr-FR">
              <a:solidFill>
                <a:schemeClr val="accent1"/>
              </a:solidFill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70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41CCE7-0048-A246-8500-CDB23F409EFF}"/>
              </a:ext>
            </a:extLst>
          </p:cNvPr>
          <p:cNvSpPr txBox="1"/>
          <p:nvPr/>
        </p:nvSpPr>
        <p:spPr>
          <a:xfrm>
            <a:off x="5290121" y="306186"/>
            <a:ext cx="16117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0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D769B-59F5-6E46-8E9B-0E07A401AE95}"/>
              </a:ext>
            </a:extLst>
          </p:cNvPr>
          <p:cNvSpPr txBox="1"/>
          <p:nvPr/>
        </p:nvSpPr>
        <p:spPr>
          <a:xfrm>
            <a:off x="4912729" y="787593"/>
            <a:ext cx="2366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spc="15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Pour un changement réussi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1950176-BF40-3246-97AA-C36BCD98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138" y="3076415"/>
            <a:ext cx="2087358" cy="1045253"/>
          </a:xfrm>
          <a:custGeom>
            <a:avLst/>
            <a:gdLst>
              <a:gd name="T0" fmla="*/ 2908 w 2922"/>
              <a:gd name="T1" fmla="*/ 1465 h 1466"/>
              <a:gd name="T2" fmla="*/ 0 w 2922"/>
              <a:gd name="T3" fmla="*/ 28 h 1466"/>
              <a:gd name="T4" fmla="*/ 13 w 2922"/>
              <a:gd name="T5" fmla="*/ 0 h 1466"/>
              <a:gd name="T6" fmla="*/ 2921 w 2922"/>
              <a:gd name="T7" fmla="*/ 1438 h 1466"/>
              <a:gd name="T8" fmla="*/ 2908 w 2922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2" h="1466">
                <a:moveTo>
                  <a:pt x="2908" y="1465"/>
                </a:moveTo>
                <a:lnTo>
                  <a:pt x="0" y="28"/>
                </a:lnTo>
                <a:lnTo>
                  <a:pt x="13" y="0"/>
                </a:lnTo>
                <a:lnTo>
                  <a:pt x="2921" y="1438"/>
                </a:lnTo>
                <a:lnTo>
                  <a:pt x="2908" y="14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E881F97-8ECF-9C4C-A9FE-2C0BC956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226" y="3076415"/>
            <a:ext cx="2087357" cy="1045253"/>
          </a:xfrm>
          <a:custGeom>
            <a:avLst/>
            <a:gdLst>
              <a:gd name="T0" fmla="*/ 2908 w 2924"/>
              <a:gd name="T1" fmla="*/ 1465 h 1466"/>
              <a:gd name="T2" fmla="*/ 0 w 2924"/>
              <a:gd name="T3" fmla="*/ 28 h 1466"/>
              <a:gd name="T4" fmla="*/ 14 w 2924"/>
              <a:gd name="T5" fmla="*/ 0 h 1466"/>
              <a:gd name="T6" fmla="*/ 2923 w 2924"/>
              <a:gd name="T7" fmla="*/ 1438 h 1466"/>
              <a:gd name="T8" fmla="*/ 2908 w 2924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4" h="1466">
                <a:moveTo>
                  <a:pt x="2908" y="1465"/>
                </a:moveTo>
                <a:lnTo>
                  <a:pt x="0" y="28"/>
                </a:lnTo>
                <a:lnTo>
                  <a:pt x="14" y="0"/>
                </a:lnTo>
                <a:lnTo>
                  <a:pt x="2923" y="1438"/>
                </a:lnTo>
                <a:lnTo>
                  <a:pt x="2908" y="146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5F7E659-EA54-614A-8BFD-C7B2A651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896" y="3076415"/>
            <a:ext cx="2087358" cy="1045253"/>
          </a:xfrm>
          <a:custGeom>
            <a:avLst/>
            <a:gdLst>
              <a:gd name="T0" fmla="*/ 14 w 2923"/>
              <a:gd name="T1" fmla="*/ 1465 h 1466"/>
              <a:gd name="T2" fmla="*/ 0 w 2923"/>
              <a:gd name="T3" fmla="*/ 1438 h 1466"/>
              <a:gd name="T4" fmla="*/ 2908 w 2923"/>
              <a:gd name="T5" fmla="*/ 0 h 1466"/>
              <a:gd name="T6" fmla="*/ 2922 w 2923"/>
              <a:gd name="T7" fmla="*/ 28 h 1466"/>
              <a:gd name="T8" fmla="*/ 14 w 2923"/>
              <a:gd name="T9" fmla="*/ 1465 h 1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3" h="1466">
                <a:moveTo>
                  <a:pt x="14" y="1465"/>
                </a:moveTo>
                <a:lnTo>
                  <a:pt x="0" y="1438"/>
                </a:lnTo>
                <a:lnTo>
                  <a:pt x="2908" y="0"/>
                </a:lnTo>
                <a:lnTo>
                  <a:pt x="2922" y="28"/>
                </a:lnTo>
                <a:lnTo>
                  <a:pt x="14" y="146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882DEE2-147A-4843-B99E-0AAAC1EB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831" y="3085862"/>
            <a:ext cx="50374" cy="198345"/>
          </a:xfrm>
          <a:custGeom>
            <a:avLst/>
            <a:gdLst>
              <a:gd name="T0" fmla="*/ 67 w 69"/>
              <a:gd name="T1" fmla="*/ 10 h 278"/>
              <a:gd name="T2" fmla="*/ 67 w 69"/>
              <a:gd name="T3" fmla="*/ 12 h 278"/>
              <a:gd name="T4" fmla="*/ 64 w 69"/>
              <a:gd name="T5" fmla="*/ 22 h 278"/>
              <a:gd name="T6" fmla="*/ 62 w 69"/>
              <a:gd name="T7" fmla="*/ 25 h 278"/>
              <a:gd name="T8" fmla="*/ 59 w 69"/>
              <a:gd name="T9" fmla="*/ 32 h 278"/>
              <a:gd name="T10" fmla="*/ 57 w 69"/>
              <a:gd name="T11" fmla="*/ 36 h 278"/>
              <a:gd name="T12" fmla="*/ 52 w 69"/>
              <a:gd name="T13" fmla="*/ 42 h 278"/>
              <a:gd name="T14" fmla="*/ 49 w 69"/>
              <a:gd name="T15" fmla="*/ 47 h 278"/>
              <a:gd name="T16" fmla="*/ 44 w 69"/>
              <a:gd name="T17" fmla="*/ 52 h 278"/>
              <a:gd name="T18" fmla="*/ 38 w 69"/>
              <a:gd name="T19" fmla="*/ 57 h 278"/>
              <a:gd name="T20" fmla="*/ 31 w 69"/>
              <a:gd name="T21" fmla="*/ 63 h 278"/>
              <a:gd name="T22" fmla="*/ 29 w 69"/>
              <a:gd name="T23" fmla="*/ 65 h 278"/>
              <a:gd name="T24" fmla="*/ 17 w 69"/>
              <a:gd name="T25" fmla="*/ 73 h 278"/>
              <a:gd name="T26" fmla="*/ 14 w 69"/>
              <a:gd name="T27" fmla="*/ 75 h 278"/>
              <a:gd name="T28" fmla="*/ 0 w 69"/>
              <a:gd name="T29" fmla="*/ 82 h 278"/>
              <a:gd name="T30" fmla="*/ 0 w 69"/>
              <a:gd name="T31" fmla="*/ 277 h 278"/>
              <a:gd name="T32" fmla="*/ 14 w 69"/>
              <a:gd name="T33" fmla="*/ 268 h 278"/>
              <a:gd name="T34" fmla="*/ 17 w 69"/>
              <a:gd name="T35" fmla="*/ 267 h 278"/>
              <a:gd name="T36" fmla="*/ 19 w 69"/>
              <a:gd name="T37" fmla="*/ 266 h 278"/>
              <a:gd name="T38" fmla="*/ 29 w 69"/>
              <a:gd name="T39" fmla="*/ 259 h 278"/>
              <a:gd name="T40" fmla="*/ 31 w 69"/>
              <a:gd name="T41" fmla="*/ 258 h 278"/>
              <a:gd name="T42" fmla="*/ 35 w 69"/>
              <a:gd name="T43" fmla="*/ 254 h 278"/>
              <a:gd name="T44" fmla="*/ 38 w 69"/>
              <a:gd name="T45" fmla="*/ 251 h 278"/>
              <a:gd name="T46" fmla="*/ 44 w 69"/>
              <a:gd name="T47" fmla="*/ 246 h 278"/>
              <a:gd name="T48" fmla="*/ 46 w 69"/>
              <a:gd name="T49" fmla="*/ 243 h 278"/>
              <a:gd name="T50" fmla="*/ 49 w 69"/>
              <a:gd name="T51" fmla="*/ 240 h 278"/>
              <a:gd name="T52" fmla="*/ 52 w 69"/>
              <a:gd name="T53" fmla="*/ 236 h 278"/>
              <a:gd name="T54" fmla="*/ 54 w 69"/>
              <a:gd name="T55" fmla="*/ 234 h 278"/>
              <a:gd name="T56" fmla="*/ 57 w 69"/>
              <a:gd name="T57" fmla="*/ 230 h 278"/>
              <a:gd name="T58" fmla="*/ 59 w 69"/>
              <a:gd name="T59" fmla="*/ 226 h 278"/>
              <a:gd name="T60" fmla="*/ 60 w 69"/>
              <a:gd name="T61" fmla="*/ 225 h 278"/>
              <a:gd name="T62" fmla="*/ 62 w 69"/>
              <a:gd name="T63" fmla="*/ 219 h 278"/>
              <a:gd name="T64" fmla="*/ 64 w 69"/>
              <a:gd name="T65" fmla="*/ 216 h 278"/>
              <a:gd name="T66" fmla="*/ 64 w 69"/>
              <a:gd name="T67" fmla="*/ 215 h 278"/>
              <a:gd name="T68" fmla="*/ 67 w 69"/>
              <a:gd name="T69" fmla="*/ 206 h 278"/>
              <a:gd name="T70" fmla="*/ 67 w 69"/>
              <a:gd name="T71" fmla="*/ 204 h 278"/>
              <a:gd name="T72" fmla="*/ 68 w 69"/>
              <a:gd name="T73" fmla="*/ 196 h 278"/>
              <a:gd name="T74" fmla="*/ 68 w 69"/>
              <a:gd name="T75" fmla="*/ 195 h 278"/>
              <a:gd name="T76" fmla="*/ 68 w 69"/>
              <a:gd name="T77" fmla="*/ 0 h 278"/>
              <a:gd name="T78" fmla="*/ 67 w 69"/>
              <a:gd name="T79" fmla="*/ 1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278">
                <a:moveTo>
                  <a:pt x="67" y="10"/>
                </a:moveTo>
                <a:cubicBezTo>
                  <a:pt x="67" y="10"/>
                  <a:pt x="67" y="11"/>
                  <a:pt x="67" y="12"/>
                </a:cubicBezTo>
                <a:cubicBezTo>
                  <a:pt x="66" y="15"/>
                  <a:pt x="65" y="19"/>
                  <a:pt x="64" y="22"/>
                </a:cubicBezTo>
                <a:cubicBezTo>
                  <a:pt x="63" y="23"/>
                  <a:pt x="63" y="24"/>
                  <a:pt x="62" y="25"/>
                </a:cubicBezTo>
                <a:cubicBezTo>
                  <a:pt x="62" y="28"/>
                  <a:pt x="60" y="30"/>
                  <a:pt x="59" y="32"/>
                </a:cubicBezTo>
                <a:cubicBezTo>
                  <a:pt x="58" y="33"/>
                  <a:pt x="57" y="34"/>
                  <a:pt x="57" y="36"/>
                </a:cubicBezTo>
                <a:cubicBezTo>
                  <a:pt x="55" y="38"/>
                  <a:pt x="53" y="40"/>
                  <a:pt x="52" y="42"/>
                </a:cubicBezTo>
                <a:cubicBezTo>
                  <a:pt x="51" y="43"/>
                  <a:pt x="50" y="45"/>
                  <a:pt x="49" y="47"/>
                </a:cubicBezTo>
                <a:cubicBezTo>
                  <a:pt x="47" y="48"/>
                  <a:pt x="46" y="50"/>
                  <a:pt x="44" y="52"/>
                </a:cubicBezTo>
                <a:cubicBezTo>
                  <a:pt x="42" y="53"/>
                  <a:pt x="40" y="55"/>
                  <a:pt x="38" y="57"/>
                </a:cubicBezTo>
                <a:cubicBezTo>
                  <a:pt x="36" y="59"/>
                  <a:pt x="33" y="61"/>
                  <a:pt x="31" y="63"/>
                </a:cubicBezTo>
                <a:cubicBezTo>
                  <a:pt x="30" y="64"/>
                  <a:pt x="30" y="64"/>
                  <a:pt x="29" y="65"/>
                </a:cubicBezTo>
                <a:cubicBezTo>
                  <a:pt x="25" y="67"/>
                  <a:pt x="21" y="70"/>
                  <a:pt x="17" y="73"/>
                </a:cubicBezTo>
                <a:cubicBezTo>
                  <a:pt x="16" y="73"/>
                  <a:pt x="15" y="74"/>
                  <a:pt x="14" y="75"/>
                </a:cubicBezTo>
                <a:cubicBezTo>
                  <a:pt x="10" y="77"/>
                  <a:pt x="5" y="80"/>
                  <a:pt x="0" y="82"/>
                </a:cubicBezTo>
                <a:lnTo>
                  <a:pt x="0" y="277"/>
                </a:lnTo>
                <a:cubicBezTo>
                  <a:pt x="5" y="274"/>
                  <a:pt x="10" y="272"/>
                  <a:pt x="14" y="268"/>
                </a:cubicBezTo>
                <a:cubicBezTo>
                  <a:pt x="15" y="268"/>
                  <a:pt x="16" y="267"/>
                  <a:pt x="17" y="267"/>
                </a:cubicBezTo>
                <a:lnTo>
                  <a:pt x="19" y="266"/>
                </a:lnTo>
                <a:cubicBezTo>
                  <a:pt x="23" y="263"/>
                  <a:pt x="26" y="261"/>
                  <a:pt x="29" y="259"/>
                </a:cubicBezTo>
                <a:cubicBezTo>
                  <a:pt x="30" y="258"/>
                  <a:pt x="30" y="258"/>
                  <a:pt x="31" y="258"/>
                </a:cubicBezTo>
                <a:cubicBezTo>
                  <a:pt x="32" y="256"/>
                  <a:pt x="34" y="255"/>
                  <a:pt x="35" y="254"/>
                </a:cubicBezTo>
                <a:cubicBezTo>
                  <a:pt x="36" y="253"/>
                  <a:pt x="37" y="252"/>
                  <a:pt x="38" y="251"/>
                </a:cubicBezTo>
                <a:cubicBezTo>
                  <a:pt x="40" y="250"/>
                  <a:pt x="42" y="248"/>
                  <a:pt x="44" y="246"/>
                </a:cubicBezTo>
                <a:cubicBezTo>
                  <a:pt x="44" y="245"/>
                  <a:pt x="46" y="245"/>
                  <a:pt x="46" y="243"/>
                </a:cubicBezTo>
                <a:cubicBezTo>
                  <a:pt x="47" y="243"/>
                  <a:pt x="47" y="242"/>
                  <a:pt x="49" y="240"/>
                </a:cubicBezTo>
                <a:cubicBezTo>
                  <a:pt x="50" y="239"/>
                  <a:pt x="51" y="238"/>
                  <a:pt x="52" y="236"/>
                </a:cubicBezTo>
                <a:cubicBezTo>
                  <a:pt x="53" y="236"/>
                  <a:pt x="53" y="235"/>
                  <a:pt x="54" y="234"/>
                </a:cubicBezTo>
                <a:cubicBezTo>
                  <a:pt x="55" y="232"/>
                  <a:pt x="55" y="231"/>
                  <a:pt x="57" y="230"/>
                </a:cubicBezTo>
                <a:cubicBezTo>
                  <a:pt x="57" y="229"/>
                  <a:pt x="58" y="227"/>
                  <a:pt x="59" y="226"/>
                </a:cubicBezTo>
                <a:lnTo>
                  <a:pt x="60" y="225"/>
                </a:lnTo>
                <a:cubicBezTo>
                  <a:pt x="61" y="223"/>
                  <a:pt x="62" y="221"/>
                  <a:pt x="62" y="219"/>
                </a:cubicBezTo>
                <a:cubicBezTo>
                  <a:pt x="63" y="219"/>
                  <a:pt x="63" y="217"/>
                  <a:pt x="64" y="216"/>
                </a:cubicBezTo>
                <a:lnTo>
                  <a:pt x="64" y="215"/>
                </a:lnTo>
                <a:cubicBezTo>
                  <a:pt x="65" y="212"/>
                  <a:pt x="66" y="209"/>
                  <a:pt x="67" y="206"/>
                </a:cubicBezTo>
                <a:cubicBezTo>
                  <a:pt x="67" y="206"/>
                  <a:pt x="67" y="205"/>
                  <a:pt x="67" y="204"/>
                </a:cubicBezTo>
                <a:cubicBezTo>
                  <a:pt x="68" y="202"/>
                  <a:pt x="68" y="199"/>
                  <a:pt x="68" y="196"/>
                </a:cubicBezTo>
                <a:cubicBezTo>
                  <a:pt x="68" y="195"/>
                  <a:pt x="68" y="195"/>
                  <a:pt x="68" y="195"/>
                </a:cubicBezTo>
                <a:lnTo>
                  <a:pt x="68" y="0"/>
                </a:lnTo>
                <a:cubicBezTo>
                  <a:pt x="68" y="4"/>
                  <a:pt x="68" y="7"/>
                  <a:pt x="67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2861421-ECFF-C948-B529-9CF598194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094" y="3085862"/>
            <a:ext cx="50374" cy="198345"/>
          </a:xfrm>
          <a:custGeom>
            <a:avLst/>
            <a:gdLst>
              <a:gd name="T0" fmla="*/ 0 w 69"/>
              <a:gd name="T1" fmla="*/ 195 h 278"/>
              <a:gd name="T2" fmla="*/ 0 w 69"/>
              <a:gd name="T3" fmla="*/ 0 h 278"/>
              <a:gd name="T4" fmla="*/ 68 w 69"/>
              <a:gd name="T5" fmla="*/ 82 h 278"/>
              <a:gd name="T6" fmla="*/ 68 w 69"/>
              <a:gd name="T7" fmla="*/ 277 h 278"/>
              <a:gd name="T8" fmla="*/ 0 w 69"/>
              <a:gd name="T9" fmla="*/ 19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8">
                <a:moveTo>
                  <a:pt x="0" y="195"/>
                </a:moveTo>
                <a:lnTo>
                  <a:pt x="0" y="0"/>
                </a:lnTo>
                <a:cubicBezTo>
                  <a:pt x="0" y="30"/>
                  <a:pt x="22" y="59"/>
                  <a:pt x="68" y="82"/>
                </a:cubicBezTo>
                <a:lnTo>
                  <a:pt x="68" y="277"/>
                </a:lnTo>
                <a:cubicBezTo>
                  <a:pt x="22" y="254"/>
                  <a:pt x="0" y="224"/>
                  <a:pt x="0" y="195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5D95A94-446A-7642-A95B-85C10D8E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139" y="3142532"/>
            <a:ext cx="969692" cy="623374"/>
          </a:xfrm>
          <a:custGeom>
            <a:avLst/>
            <a:gdLst>
              <a:gd name="T0" fmla="*/ 1359 w 1360"/>
              <a:gd name="T1" fmla="*/ 0 h 875"/>
              <a:gd name="T2" fmla="*/ 1359 w 1360"/>
              <a:gd name="T3" fmla="*/ 195 h 875"/>
              <a:gd name="T4" fmla="*/ 0 w 1360"/>
              <a:gd name="T5" fmla="*/ 874 h 875"/>
              <a:gd name="T6" fmla="*/ 0 w 1360"/>
              <a:gd name="T7" fmla="*/ 679 h 875"/>
              <a:gd name="T8" fmla="*/ 1359 w 1360"/>
              <a:gd name="T9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875">
                <a:moveTo>
                  <a:pt x="1359" y="0"/>
                </a:moveTo>
                <a:lnTo>
                  <a:pt x="1359" y="195"/>
                </a:lnTo>
                <a:lnTo>
                  <a:pt x="0" y="874"/>
                </a:lnTo>
                <a:lnTo>
                  <a:pt x="0" y="679"/>
                </a:lnTo>
                <a:lnTo>
                  <a:pt x="1359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D985101-007A-CC4B-8E51-A60673ADA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68" y="3142532"/>
            <a:ext cx="969692" cy="623374"/>
          </a:xfrm>
          <a:custGeom>
            <a:avLst/>
            <a:gdLst>
              <a:gd name="T0" fmla="*/ 1358 w 1359"/>
              <a:gd name="T1" fmla="*/ 679 h 875"/>
              <a:gd name="T2" fmla="*/ 1358 w 1359"/>
              <a:gd name="T3" fmla="*/ 874 h 875"/>
              <a:gd name="T4" fmla="*/ 0 w 1359"/>
              <a:gd name="T5" fmla="*/ 195 h 875"/>
              <a:gd name="T6" fmla="*/ 0 w 1359"/>
              <a:gd name="T7" fmla="*/ 0 h 875"/>
              <a:gd name="T8" fmla="*/ 1358 w 1359"/>
              <a:gd name="T9" fmla="*/ 679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5">
                <a:moveTo>
                  <a:pt x="1358" y="679"/>
                </a:moveTo>
                <a:lnTo>
                  <a:pt x="1358" y="874"/>
                </a:lnTo>
                <a:lnTo>
                  <a:pt x="0" y="195"/>
                </a:lnTo>
                <a:lnTo>
                  <a:pt x="0" y="0"/>
                </a:lnTo>
                <a:lnTo>
                  <a:pt x="1358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9BDC3A-7D62-AF4F-98DE-5984EB7F8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352" y="2519158"/>
            <a:ext cx="2304594" cy="1136554"/>
          </a:xfrm>
          <a:custGeom>
            <a:avLst/>
            <a:gdLst>
              <a:gd name="T0" fmla="*/ 1614 w 3228"/>
              <a:gd name="T1" fmla="*/ 0 h 1592"/>
              <a:gd name="T2" fmla="*/ 1777 w 3228"/>
              <a:gd name="T3" fmla="*/ 34 h 1592"/>
              <a:gd name="T4" fmla="*/ 3136 w 3228"/>
              <a:gd name="T5" fmla="*/ 713 h 1592"/>
              <a:gd name="T6" fmla="*/ 3136 w 3228"/>
              <a:gd name="T7" fmla="*/ 877 h 1592"/>
              <a:gd name="T8" fmla="*/ 1777 w 3228"/>
              <a:gd name="T9" fmla="*/ 1556 h 1592"/>
              <a:gd name="T10" fmla="*/ 1614 w 3228"/>
              <a:gd name="T11" fmla="*/ 1591 h 1592"/>
              <a:gd name="T12" fmla="*/ 1449 w 3228"/>
              <a:gd name="T13" fmla="*/ 1556 h 1592"/>
              <a:gd name="T14" fmla="*/ 91 w 3228"/>
              <a:gd name="T15" fmla="*/ 877 h 1592"/>
              <a:gd name="T16" fmla="*/ 91 w 3228"/>
              <a:gd name="T17" fmla="*/ 713 h 1592"/>
              <a:gd name="T18" fmla="*/ 1449 w 3228"/>
              <a:gd name="T19" fmla="*/ 34 h 1592"/>
              <a:gd name="T20" fmla="*/ 1614 w 3228"/>
              <a:gd name="T21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8" h="1592">
                <a:moveTo>
                  <a:pt x="1614" y="0"/>
                </a:moveTo>
                <a:cubicBezTo>
                  <a:pt x="1673" y="0"/>
                  <a:pt x="1732" y="12"/>
                  <a:pt x="1777" y="34"/>
                </a:cubicBezTo>
                <a:lnTo>
                  <a:pt x="3136" y="713"/>
                </a:lnTo>
                <a:cubicBezTo>
                  <a:pt x="3227" y="758"/>
                  <a:pt x="3227" y="832"/>
                  <a:pt x="3136" y="877"/>
                </a:cubicBezTo>
                <a:lnTo>
                  <a:pt x="1777" y="1556"/>
                </a:lnTo>
                <a:cubicBezTo>
                  <a:pt x="1732" y="1579"/>
                  <a:pt x="1673" y="1591"/>
                  <a:pt x="1614" y="1591"/>
                </a:cubicBezTo>
                <a:cubicBezTo>
                  <a:pt x="1554" y="1591"/>
                  <a:pt x="1495" y="1579"/>
                  <a:pt x="1449" y="1556"/>
                </a:cubicBezTo>
                <a:lnTo>
                  <a:pt x="91" y="877"/>
                </a:lnTo>
                <a:cubicBezTo>
                  <a:pt x="0" y="832"/>
                  <a:pt x="0" y="758"/>
                  <a:pt x="91" y="713"/>
                </a:cubicBezTo>
                <a:lnTo>
                  <a:pt x="1449" y="34"/>
                </a:lnTo>
                <a:cubicBezTo>
                  <a:pt x="1495" y="12"/>
                  <a:pt x="1554" y="0"/>
                  <a:pt x="161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B02258A-E0B7-B54C-9EF2-1F7FF40C7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161" y="3627378"/>
            <a:ext cx="236125" cy="163715"/>
          </a:xfrm>
          <a:custGeom>
            <a:avLst/>
            <a:gdLst>
              <a:gd name="T0" fmla="*/ 300 w 329"/>
              <a:gd name="T1" fmla="*/ 12 h 230"/>
              <a:gd name="T2" fmla="*/ 276 w 329"/>
              <a:gd name="T3" fmla="*/ 20 h 230"/>
              <a:gd name="T4" fmla="*/ 254 w 329"/>
              <a:gd name="T5" fmla="*/ 26 h 230"/>
              <a:gd name="T6" fmla="*/ 230 w 329"/>
              <a:gd name="T7" fmla="*/ 30 h 230"/>
              <a:gd name="T8" fmla="*/ 205 w 329"/>
              <a:gd name="T9" fmla="*/ 33 h 230"/>
              <a:gd name="T10" fmla="*/ 183 w 329"/>
              <a:gd name="T11" fmla="*/ 34 h 230"/>
              <a:gd name="T12" fmla="*/ 148 w 329"/>
              <a:gd name="T13" fmla="*/ 34 h 230"/>
              <a:gd name="T14" fmla="*/ 122 w 329"/>
              <a:gd name="T15" fmla="*/ 32 h 230"/>
              <a:gd name="T16" fmla="*/ 100 w 329"/>
              <a:gd name="T17" fmla="*/ 30 h 230"/>
              <a:gd name="T18" fmla="*/ 79 w 329"/>
              <a:gd name="T19" fmla="*/ 26 h 230"/>
              <a:gd name="T20" fmla="*/ 60 w 329"/>
              <a:gd name="T21" fmla="*/ 22 h 230"/>
              <a:gd name="T22" fmla="*/ 40 w 329"/>
              <a:gd name="T23" fmla="*/ 16 h 230"/>
              <a:gd name="T24" fmla="*/ 18 w 329"/>
              <a:gd name="T25" fmla="*/ 8 h 230"/>
              <a:gd name="T26" fmla="*/ 0 w 329"/>
              <a:gd name="T27" fmla="*/ 195 h 230"/>
              <a:gd name="T28" fmla="*/ 20 w 329"/>
              <a:gd name="T29" fmla="*/ 204 h 230"/>
              <a:gd name="T30" fmla="*/ 42 w 329"/>
              <a:gd name="T31" fmla="*/ 212 h 230"/>
              <a:gd name="T32" fmla="*/ 60 w 329"/>
              <a:gd name="T33" fmla="*/ 216 h 230"/>
              <a:gd name="T34" fmla="*/ 71 w 329"/>
              <a:gd name="T35" fmla="*/ 219 h 230"/>
              <a:gd name="T36" fmla="*/ 83 w 329"/>
              <a:gd name="T37" fmla="*/ 221 h 230"/>
              <a:gd name="T38" fmla="*/ 100 w 329"/>
              <a:gd name="T39" fmla="*/ 224 h 230"/>
              <a:gd name="T40" fmla="*/ 120 w 329"/>
              <a:gd name="T41" fmla="*/ 227 h 230"/>
              <a:gd name="T42" fmla="*/ 139 w 329"/>
              <a:gd name="T43" fmla="*/ 228 h 230"/>
              <a:gd name="T44" fmla="*/ 148 w 329"/>
              <a:gd name="T45" fmla="*/ 228 h 230"/>
              <a:gd name="T46" fmla="*/ 165 w 329"/>
              <a:gd name="T47" fmla="*/ 229 h 230"/>
              <a:gd name="T48" fmla="*/ 183 w 329"/>
              <a:gd name="T49" fmla="*/ 228 h 230"/>
              <a:gd name="T50" fmla="*/ 202 w 329"/>
              <a:gd name="T51" fmla="*/ 227 h 230"/>
              <a:gd name="T52" fmla="*/ 229 w 329"/>
              <a:gd name="T53" fmla="*/ 224 h 230"/>
              <a:gd name="T54" fmla="*/ 252 w 329"/>
              <a:gd name="T55" fmla="*/ 220 h 230"/>
              <a:gd name="T56" fmla="*/ 273 w 329"/>
              <a:gd name="T57" fmla="*/ 215 h 230"/>
              <a:gd name="T58" fmla="*/ 293 w 329"/>
              <a:gd name="T59" fmla="*/ 209 h 230"/>
              <a:gd name="T60" fmla="*/ 314 w 329"/>
              <a:gd name="T61" fmla="*/ 202 h 230"/>
              <a:gd name="T62" fmla="*/ 328 w 329"/>
              <a:gd name="T63" fmla="*/ 195 h 230"/>
              <a:gd name="T64" fmla="*/ 314 w 329"/>
              <a:gd name="T65" fmla="*/ 7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9" h="230">
                <a:moveTo>
                  <a:pt x="314" y="7"/>
                </a:moveTo>
                <a:cubicBezTo>
                  <a:pt x="309" y="9"/>
                  <a:pt x="304" y="11"/>
                  <a:pt x="300" y="12"/>
                </a:cubicBezTo>
                <a:cubicBezTo>
                  <a:pt x="298" y="13"/>
                  <a:pt x="296" y="14"/>
                  <a:pt x="293" y="15"/>
                </a:cubicBezTo>
                <a:cubicBezTo>
                  <a:pt x="288" y="17"/>
                  <a:pt x="282" y="19"/>
                  <a:pt x="276" y="20"/>
                </a:cubicBezTo>
                <a:cubicBezTo>
                  <a:pt x="275" y="21"/>
                  <a:pt x="273" y="21"/>
                  <a:pt x="273" y="21"/>
                </a:cubicBezTo>
                <a:cubicBezTo>
                  <a:pt x="267" y="23"/>
                  <a:pt x="260" y="24"/>
                  <a:pt x="254" y="26"/>
                </a:cubicBezTo>
                <a:cubicBezTo>
                  <a:pt x="253" y="26"/>
                  <a:pt x="252" y="26"/>
                  <a:pt x="252" y="26"/>
                </a:cubicBezTo>
                <a:cubicBezTo>
                  <a:pt x="245" y="27"/>
                  <a:pt x="237" y="29"/>
                  <a:pt x="230" y="30"/>
                </a:cubicBezTo>
                <a:lnTo>
                  <a:pt x="229" y="30"/>
                </a:lnTo>
                <a:cubicBezTo>
                  <a:pt x="221" y="31"/>
                  <a:pt x="213" y="32"/>
                  <a:pt x="205" y="33"/>
                </a:cubicBezTo>
                <a:cubicBezTo>
                  <a:pt x="202" y="33"/>
                  <a:pt x="199" y="33"/>
                  <a:pt x="195" y="34"/>
                </a:cubicBezTo>
                <a:cubicBezTo>
                  <a:pt x="191" y="34"/>
                  <a:pt x="187" y="34"/>
                  <a:pt x="183" y="34"/>
                </a:cubicBezTo>
                <a:cubicBezTo>
                  <a:pt x="177" y="34"/>
                  <a:pt x="171" y="35"/>
                  <a:pt x="165" y="35"/>
                </a:cubicBezTo>
                <a:cubicBezTo>
                  <a:pt x="159" y="35"/>
                  <a:pt x="154" y="34"/>
                  <a:pt x="148" y="34"/>
                </a:cubicBezTo>
                <a:cubicBezTo>
                  <a:pt x="145" y="34"/>
                  <a:pt x="143" y="34"/>
                  <a:pt x="141" y="34"/>
                </a:cubicBezTo>
                <a:cubicBezTo>
                  <a:pt x="135" y="34"/>
                  <a:pt x="128" y="33"/>
                  <a:pt x="122" y="32"/>
                </a:cubicBezTo>
                <a:cubicBezTo>
                  <a:pt x="121" y="32"/>
                  <a:pt x="120" y="32"/>
                  <a:pt x="120" y="32"/>
                </a:cubicBezTo>
                <a:cubicBezTo>
                  <a:pt x="113" y="32"/>
                  <a:pt x="106" y="31"/>
                  <a:pt x="100" y="30"/>
                </a:cubicBezTo>
                <a:cubicBezTo>
                  <a:pt x="97" y="29"/>
                  <a:pt x="96" y="29"/>
                  <a:pt x="93" y="29"/>
                </a:cubicBezTo>
                <a:cubicBezTo>
                  <a:pt x="89" y="28"/>
                  <a:pt x="84" y="27"/>
                  <a:pt x="79" y="26"/>
                </a:cubicBezTo>
                <a:cubicBezTo>
                  <a:pt x="77" y="26"/>
                  <a:pt x="74" y="25"/>
                  <a:pt x="71" y="24"/>
                </a:cubicBezTo>
                <a:cubicBezTo>
                  <a:pt x="67" y="24"/>
                  <a:pt x="63" y="23"/>
                  <a:pt x="60" y="22"/>
                </a:cubicBezTo>
                <a:cubicBezTo>
                  <a:pt x="56" y="21"/>
                  <a:pt x="52" y="20"/>
                  <a:pt x="50" y="19"/>
                </a:cubicBezTo>
                <a:cubicBezTo>
                  <a:pt x="46" y="18"/>
                  <a:pt x="43" y="17"/>
                  <a:pt x="40" y="16"/>
                </a:cubicBezTo>
                <a:cubicBezTo>
                  <a:pt x="33" y="14"/>
                  <a:pt x="26" y="12"/>
                  <a:pt x="20" y="9"/>
                </a:cubicBezTo>
                <a:cubicBezTo>
                  <a:pt x="20" y="9"/>
                  <a:pt x="19" y="9"/>
                  <a:pt x="18" y="8"/>
                </a:cubicBezTo>
                <a:cubicBezTo>
                  <a:pt x="12" y="6"/>
                  <a:pt x="6" y="4"/>
                  <a:pt x="0" y="0"/>
                </a:cubicBezTo>
                <a:lnTo>
                  <a:pt x="0" y="195"/>
                </a:lnTo>
                <a:cubicBezTo>
                  <a:pt x="6" y="197"/>
                  <a:pt x="12" y="200"/>
                  <a:pt x="18" y="203"/>
                </a:cubicBezTo>
                <a:cubicBezTo>
                  <a:pt x="19" y="203"/>
                  <a:pt x="20" y="204"/>
                  <a:pt x="20" y="204"/>
                </a:cubicBezTo>
                <a:cubicBezTo>
                  <a:pt x="26" y="206"/>
                  <a:pt x="33" y="208"/>
                  <a:pt x="40" y="210"/>
                </a:cubicBezTo>
                <a:cubicBezTo>
                  <a:pt x="41" y="211"/>
                  <a:pt x="41" y="211"/>
                  <a:pt x="42" y="212"/>
                </a:cubicBezTo>
                <a:cubicBezTo>
                  <a:pt x="45" y="212"/>
                  <a:pt x="47" y="213"/>
                  <a:pt x="50" y="213"/>
                </a:cubicBezTo>
                <a:cubicBezTo>
                  <a:pt x="52" y="214"/>
                  <a:pt x="56" y="215"/>
                  <a:pt x="60" y="216"/>
                </a:cubicBezTo>
                <a:cubicBezTo>
                  <a:pt x="61" y="216"/>
                  <a:pt x="62" y="217"/>
                  <a:pt x="63" y="217"/>
                </a:cubicBezTo>
                <a:cubicBezTo>
                  <a:pt x="65" y="218"/>
                  <a:pt x="68" y="218"/>
                  <a:pt x="71" y="219"/>
                </a:cubicBezTo>
                <a:cubicBezTo>
                  <a:pt x="74" y="219"/>
                  <a:pt x="77" y="220"/>
                  <a:pt x="79" y="221"/>
                </a:cubicBezTo>
                <a:cubicBezTo>
                  <a:pt x="81" y="221"/>
                  <a:pt x="81" y="221"/>
                  <a:pt x="83" y="221"/>
                </a:cubicBezTo>
                <a:cubicBezTo>
                  <a:pt x="86" y="222"/>
                  <a:pt x="89" y="223"/>
                  <a:pt x="93" y="223"/>
                </a:cubicBezTo>
                <a:cubicBezTo>
                  <a:pt x="96" y="223"/>
                  <a:pt x="97" y="224"/>
                  <a:pt x="100" y="224"/>
                </a:cubicBezTo>
                <a:lnTo>
                  <a:pt x="101" y="224"/>
                </a:lnTo>
                <a:cubicBezTo>
                  <a:pt x="107" y="225"/>
                  <a:pt x="114" y="226"/>
                  <a:pt x="120" y="227"/>
                </a:cubicBezTo>
                <a:cubicBezTo>
                  <a:pt x="120" y="227"/>
                  <a:pt x="121" y="227"/>
                  <a:pt x="122" y="227"/>
                </a:cubicBezTo>
                <a:cubicBezTo>
                  <a:pt x="128" y="227"/>
                  <a:pt x="133" y="227"/>
                  <a:pt x="139" y="228"/>
                </a:cubicBezTo>
                <a:cubicBezTo>
                  <a:pt x="139" y="228"/>
                  <a:pt x="140" y="228"/>
                  <a:pt x="141" y="228"/>
                </a:cubicBezTo>
                <a:cubicBezTo>
                  <a:pt x="143" y="228"/>
                  <a:pt x="145" y="228"/>
                  <a:pt x="148" y="228"/>
                </a:cubicBezTo>
                <a:cubicBezTo>
                  <a:pt x="152" y="229"/>
                  <a:pt x="155" y="229"/>
                  <a:pt x="158" y="229"/>
                </a:cubicBezTo>
                <a:cubicBezTo>
                  <a:pt x="160" y="229"/>
                  <a:pt x="163" y="229"/>
                  <a:pt x="165" y="229"/>
                </a:cubicBezTo>
                <a:cubicBezTo>
                  <a:pt x="169" y="229"/>
                  <a:pt x="174" y="229"/>
                  <a:pt x="180" y="229"/>
                </a:cubicBezTo>
                <a:cubicBezTo>
                  <a:pt x="180" y="229"/>
                  <a:pt x="182" y="228"/>
                  <a:pt x="183" y="228"/>
                </a:cubicBezTo>
                <a:cubicBezTo>
                  <a:pt x="187" y="228"/>
                  <a:pt x="191" y="228"/>
                  <a:pt x="195" y="227"/>
                </a:cubicBezTo>
                <a:cubicBezTo>
                  <a:pt x="198" y="227"/>
                  <a:pt x="200" y="227"/>
                  <a:pt x="202" y="227"/>
                </a:cubicBezTo>
                <a:cubicBezTo>
                  <a:pt x="204" y="227"/>
                  <a:pt x="204" y="227"/>
                  <a:pt x="205" y="227"/>
                </a:cubicBezTo>
                <a:cubicBezTo>
                  <a:pt x="213" y="226"/>
                  <a:pt x="221" y="225"/>
                  <a:pt x="229" y="224"/>
                </a:cubicBezTo>
                <a:lnTo>
                  <a:pt x="230" y="224"/>
                </a:lnTo>
                <a:cubicBezTo>
                  <a:pt x="237" y="223"/>
                  <a:pt x="245" y="222"/>
                  <a:pt x="252" y="220"/>
                </a:cubicBezTo>
                <a:cubicBezTo>
                  <a:pt x="252" y="220"/>
                  <a:pt x="253" y="220"/>
                  <a:pt x="254" y="219"/>
                </a:cubicBezTo>
                <a:cubicBezTo>
                  <a:pt x="260" y="218"/>
                  <a:pt x="267" y="217"/>
                  <a:pt x="273" y="215"/>
                </a:cubicBezTo>
                <a:cubicBezTo>
                  <a:pt x="274" y="215"/>
                  <a:pt x="275" y="214"/>
                  <a:pt x="276" y="214"/>
                </a:cubicBezTo>
                <a:cubicBezTo>
                  <a:pt x="282" y="213"/>
                  <a:pt x="288" y="211"/>
                  <a:pt x="293" y="209"/>
                </a:cubicBezTo>
                <a:cubicBezTo>
                  <a:pt x="296" y="208"/>
                  <a:pt x="298" y="207"/>
                  <a:pt x="300" y="207"/>
                </a:cubicBezTo>
                <a:cubicBezTo>
                  <a:pt x="304" y="205"/>
                  <a:pt x="309" y="204"/>
                  <a:pt x="314" y="202"/>
                </a:cubicBezTo>
                <a:cubicBezTo>
                  <a:pt x="314" y="201"/>
                  <a:pt x="315" y="201"/>
                  <a:pt x="315" y="200"/>
                </a:cubicBezTo>
                <a:cubicBezTo>
                  <a:pt x="320" y="199"/>
                  <a:pt x="324" y="197"/>
                  <a:pt x="328" y="195"/>
                </a:cubicBezTo>
                <a:lnTo>
                  <a:pt x="328" y="0"/>
                </a:lnTo>
                <a:cubicBezTo>
                  <a:pt x="323" y="3"/>
                  <a:pt x="319" y="5"/>
                  <a:pt x="314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FEF86BB-C1A8-C14D-B381-3A5B4A62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556" y="3013448"/>
            <a:ext cx="598187" cy="141677"/>
          </a:xfrm>
          <a:custGeom>
            <a:avLst/>
            <a:gdLst>
              <a:gd name="T0" fmla="*/ 839 w 840"/>
              <a:gd name="T1" fmla="*/ 99 h 200"/>
              <a:gd name="T2" fmla="*/ 420 w 840"/>
              <a:gd name="T3" fmla="*/ 199 h 200"/>
              <a:gd name="T4" fmla="*/ 0 w 840"/>
              <a:gd name="T5" fmla="*/ 99 h 200"/>
              <a:gd name="T6" fmla="*/ 420 w 840"/>
              <a:gd name="T7" fmla="*/ 0 h 200"/>
              <a:gd name="T8" fmla="*/ 839 w 840"/>
              <a:gd name="T9" fmla="*/ 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00">
                <a:moveTo>
                  <a:pt x="839" y="99"/>
                </a:moveTo>
                <a:cubicBezTo>
                  <a:pt x="839" y="154"/>
                  <a:pt x="651" y="199"/>
                  <a:pt x="420" y="199"/>
                </a:cubicBezTo>
                <a:cubicBezTo>
                  <a:pt x="188" y="199"/>
                  <a:pt x="0" y="154"/>
                  <a:pt x="0" y="99"/>
                </a:cubicBezTo>
                <a:cubicBezTo>
                  <a:pt x="0" y="45"/>
                  <a:pt x="188" y="0"/>
                  <a:pt x="420" y="0"/>
                </a:cubicBezTo>
                <a:cubicBezTo>
                  <a:pt x="651" y="0"/>
                  <a:pt x="839" y="45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034EB4C-75D0-3448-B6D9-8A773D2EF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681" y="1618730"/>
            <a:ext cx="1271934" cy="1467132"/>
          </a:xfrm>
          <a:custGeom>
            <a:avLst/>
            <a:gdLst>
              <a:gd name="T0" fmla="*/ 1779 w 1780"/>
              <a:gd name="T1" fmla="*/ 890 h 2054"/>
              <a:gd name="T2" fmla="*/ 890 w 1780"/>
              <a:gd name="T3" fmla="*/ 0 h 2054"/>
              <a:gd name="T4" fmla="*/ 0 w 1780"/>
              <a:gd name="T5" fmla="*/ 890 h 2054"/>
              <a:gd name="T6" fmla="*/ 722 w 1780"/>
              <a:gd name="T7" fmla="*/ 1763 h 2054"/>
              <a:gd name="T8" fmla="*/ 890 w 1780"/>
              <a:gd name="T9" fmla="*/ 2053 h 2054"/>
              <a:gd name="T10" fmla="*/ 1057 w 1780"/>
              <a:gd name="T11" fmla="*/ 1763 h 2054"/>
              <a:gd name="T12" fmla="*/ 1779 w 1780"/>
              <a:gd name="T13" fmla="*/ 890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90"/>
                </a:moveTo>
                <a:cubicBezTo>
                  <a:pt x="1779" y="398"/>
                  <a:pt x="1380" y="0"/>
                  <a:pt x="890" y="0"/>
                </a:cubicBezTo>
                <a:cubicBezTo>
                  <a:pt x="398" y="0"/>
                  <a:pt x="0" y="398"/>
                  <a:pt x="0" y="890"/>
                </a:cubicBezTo>
                <a:cubicBezTo>
                  <a:pt x="0" y="1324"/>
                  <a:pt x="311" y="1685"/>
                  <a:pt x="722" y="1763"/>
                </a:cubicBezTo>
                <a:lnTo>
                  <a:pt x="890" y="2053"/>
                </a:lnTo>
                <a:lnTo>
                  <a:pt x="1057" y="1763"/>
                </a:lnTo>
                <a:cubicBezTo>
                  <a:pt x="1468" y="1685"/>
                  <a:pt x="1779" y="1324"/>
                  <a:pt x="1779" y="8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4C5DB1-FDFB-4248-8637-F6CB3A854487}"/>
              </a:ext>
            </a:extLst>
          </p:cNvPr>
          <p:cNvSpPr txBox="1"/>
          <p:nvPr/>
        </p:nvSpPr>
        <p:spPr>
          <a:xfrm>
            <a:off x="2066016" y="1883346"/>
            <a:ext cx="476412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45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7965B61E-9212-BB4F-9608-B1E6D0120532}"/>
              </a:ext>
            </a:extLst>
          </p:cNvPr>
          <p:cNvSpPr txBox="1">
            <a:spLocks/>
          </p:cNvSpPr>
          <p:nvPr/>
        </p:nvSpPr>
        <p:spPr>
          <a:xfrm>
            <a:off x="1021490" y="4454187"/>
            <a:ext cx="2562315" cy="159293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Current</a:t>
            </a: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state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Future state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Bénéfices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Analyse des risques/impacts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Idéation de solutions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5BC29D-2601-0A4C-9E30-75B88D1C1443}"/>
              </a:ext>
            </a:extLst>
          </p:cNvPr>
          <p:cNvSpPr txBox="1"/>
          <p:nvPr/>
        </p:nvSpPr>
        <p:spPr>
          <a:xfrm>
            <a:off x="1176567" y="3919170"/>
            <a:ext cx="2260427" cy="52322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fr-FR" sz="1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Définition des changements</a:t>
            </a:r>
          </a:p>
          <a:p>
            <a:pPr algn="ctr"/>
            <a:r>
              <a:rPr lang="fr-FR" sz="1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Analyse des impacts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C5DA19B-60C8-9247-BEAB-521A03AD2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622" y="4112224"/>
            <a:ext cx="50374" cy="198345"/>
          </a:xfrm>
          <a:custGeom>
            <a:avLst/>
            <a:gdLst>
              <a:gd name="T0" fmla="*/ 67 w 69"/>
              <a:gd name="T1" fmla="*/ 10 h 277"/>
              <a:gd name="T2" fmla="*/ 67 w 69"/>
              <a:gd name="T3" fmla="*/ 11 h 277"/>
              <a:gd name="T4" fmla="*/ 64 w 69"/>
              <a:gd name="T5" fmla="*/ 21 h 277"/>
              <a:gd name="T6" fmla="*/ 63 w 69"/>
              <a:gd name="T7" fmla="*/ 24 h 277"/>
              <a:gd name="T8" fmla="*/ 59 w 69"/>
              <a:gd name="T9" fmla="*/ 32 h 277"/>
              <a:gd name="T10" fmla="*/ 56 w 69"/>
              <a:gd name="T11" fmla="*/ 35 h 277"/>
              <a:gd name="T12" fmla="*/ 52 w 69"/>
              <a:gd name="T13" fmla="*/ 41 h 277"/>
              <a:gd name="T14" fmla="*/ 49 w 69"/>
              <a:gd name="T15" fmla="*/ 46 h 277"/>
              <a:gd name="T16" fmla="*/ 44 w 69"/>
              <a:gd name="T17" fmla="*/ 51 h 277"/>
              <a:gd name="T18" fmla="*/ 38 w 69"/>
              <a:gd name="T19" fmla="*/ 57 h 277"/>
              <a:gd name="T20" fmla="*/ 31 w 69"/>
              <a:gd name="T21" fmla="*/ 63 h 277"/>
              <a:gd name="T22" fmla="*/ 29 w 69"/>
              <a:gd name="T23" fmla="*/ 64 h 277"/>
              <a:gd name="T24" fmla="*/ 17 w 69"/>
              <a:gd name="T25" fmla="*/ 73 h 277"/>
              <a:gd name="T26" fmla="*/ 14 w 69"/>
              <a:gd name="T27" fmla="*/ 74 h 277"/>
              <a:gd name="T28" fmla="*/ 0 w 69"/>
              <a:gd name="T29" fmla="*/ 82 h 277"/>
              <a:gd name="T30" fmla="*/ 0 w 69"/>
              <a:gd name="T31" fmla="*/ 276 h 277"/>
              <a:gd name="T32" fmla="*/ 14 w 69"/>
              <a:gd name="T33" fmla="*/ 268 h 277"/>
              <a:gd name="T34" fmla="*/ 17 w 69"/>
              <a:gd name="T35" fmla="*/ 266 h 277"/>
              <a:gd name="T36" fmla="*/ 20 w 69"/>
              <a:gd name="T37" fmla="*/ 265 h 277"/>
              <a:gd name="T38" fmla="*/ 29 w 69"/>
              <a:gd name="T39" fmla="*/ 259 h 277"/>
              <a:gd name="T40" fmla="*/ 31 w 69"/>
              <a:gd name="T41" fmla="*/ 257 h 277"/>
              <a:gd name="T42" fmla="*/ 36 w 69"/>
              <a:gd name="T43" fmla="*/ 254 h 277"/>
              <a:gd name="T44" fmla="*/ 38 w 69"/>
              <a:gd name="T45" fmla="*/ 251 h 277"/>
              <a:gd name="T46" fmla="*/ 44 w 69"/>
              <a:gd name="T47" fmla="*/ 246 h 277"/>
              <a:gd name="T48" fmla="*/ 46 w 69"/>
              <a:gd name="T49" fmla="*/ 243 h 277"/>
              <a:gd name="T50" fmla="*/ 49 w 69"/>
              <a:gd name="T51" fmla="*/ 240 h 277"/>
              <a:gd name="T52" fmla="*/ 52 w 69"/>
              <a:gd name="T53" fmla="*/ 236 h 277"/>
              <a:gd name="T54" fmla="*/ 54 w 69"/>
              <a:gd name="T55" fmla="*/ 234 h 277"/>
              <a:gd name="T56" fmla="*/ 56 w 69"/>
              <a:gd name="T57" fmla="*/ 230 h 277"/>
              <a:gd name="T58" fmla="*/ 59 w 69"/>
              <a:gd name="T59" fmla="*/ 225 h 277"/>
              <a:gd name="T60" fmla="*/ 60 w 69"/>
              <a:gd name="T61" fmla="*/ 224 h 277"/>
              <a:gd name="T62" fmla="*/ 63 w 69"/>
              <a:gd name="T63" fmla="*/ 219 h 277"/>
              <a:gd name="T64" fmla="*/ 64 w 69"/>
              <a:gd name="T65" fmla="*/ 216 h 277"/>
              <a:gd name="T66" fmla="*/ 65 w 69"/>
              <a:gd name="T67" fmla="*/ 215 h 277"/>
              <a:gd name="T68" fmla="*/ 67 w 69"/>
              <a:gd name="T69" fmla="*/ 205 h 277"/>
              <a:gd name="T70" fmla="*/ 67 w 69"/>
              <a:gd name="T71" fmla="*/ 204 h 277"/>
              <a:gd name="T72" fmla="*/ 68 w 69"/>
              <a:gd name="T73" fmla="*/ 196 h 277"/>
              <a:gd name="T74" fmla="*/ 68 w 69"/>
              <a:gd name="T75" fmla="*/ 194 h 277"/>
              <a:gd name="T76" fmla="*/ 68 w 69"/>
              <a:gd name="T77" fmla="*/ 0 h 277"/>
              <a:gd name="T78" fmla="*/ 67 w 69"/>
              <a:gd name="T79" fmla="*/ 1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277">
                <a:moveTo>
                  <a:pt x="67" y="10"/>
                </a:moveTo>
                <a:lnTo>
                  <a:pt x="67" y="11"/>
                </a:lnTo>
                <a:cubicBezTo>
                  <a:pt x="66" y="14"/>
                  <a:pt x="65" y="18"/>
                  <a:pt x="64" y="21"/>
                </a:cubicBezTo>
                <a:cubicBezTo>
                  <a:pt x="64" y="23"/>
                  <a:pt x="63" y="24"/>
                  <a:pt x="63" y="24"/>
                </a:cubicBezTo>
                <a:cubicBezTo>
                  <a:pt x="61" y="27"/>
                  <a:pt x="61" y="29"/>
                  <a:pt x="59" y="32"/>
                </a:cubicBezTo>
                <a:cubicBezTo>
                  <a:pt x="59" y="33"/>
                  <a:pt x="58" y="34"/>
                  <a:pt x="56" y="35"/>
                </a:cubicBezTo>
                <a:cubicBezTo>
                  <a:pt x="55" y="38"/>
                  <a:pt x="54" y="40"/>
                  <a:pt x="52" y="41"/>
                </a:cubicBezTo>
                <a:cubicBezTo>
                  <a:pt x="52" y="43"/>
                  <a:pt x="50" y="45"/>
                  <a:pt x="49" y="46"/>
                </a:cubicBezTo>
                <a:cubicBezTo>
                  <a:pt x="47" y="47"/>
                  <a:pt x="46" y="49"/>
                  <a:pt x="44" y="51"/>
                </a:cubicBezTo>
                <a:cubicBezTo>
                  <a:pt x="43" y="53"/>
                  <a:pt x="41" y="55"/>
                  <a:pt x="38" y="57"/>
                </a:cubicBezTo>
                <a:cubicBezTo>
                  <a:pt x="36" y="59"/>
                  <a:pt x="34" y="60"/>
                  <a:pt x="31" y="63"/>
                </a:cubicBezTo>
                <a:cubicBezTo>
                  <a:pt x="30" y="63"/>
                  <a:pt x="30" y="63"/>
                  <a:pt x="29" y="64"/>
                </a:cubicBezTo>
                <a:cubicBezTo>
                  <a:pt x="25" y="67"/>
                  <a:pt x="22" y="70"/>
                  <a:pt x="17" y="73"/>
                </a:cubicBezTo>
                <a:cubicBezTo>
                  <a:pt x="16" y="73"/>
                  <a:pt x="15" y="73"/>
                  <a:pt x="14" y="74"/>
                </a:cubicBezTo>
                <a:cubicBezTo>
                  <a:pt x="10" y="77"/>
                  <a:pt x="5" y="80"/>
                  <a:pt x="0" y="82"/>
                </a:cubicBezTo>
                <a:lnTo>
                  <a:pt x="0" y="276"/>
                </a:lnTo>
                <a:cubicBezTo>
                  <a:pt x="5" y="274"/>
                  <a:pt x="10" y="271"/>
                  <a:pt x="14" y="268"/>
                </a:cubicBezTo>
                <a:cubicBezTo>
                  <a:pt x="15" y="268"/>
                  <a:pt x="16" y="267"/>
                  <a:pt x="17" y="266"/>
                </a:cubicBezTo>
                <a:cubicBezTo>
                  <a:pt x="18" y="266"/>
                  <a:pt x="19" y="266"/>
                  <a:pt x="20" y="265"/>
                </a:cubicBezTo>
                <a:cubicBezTo>
                  <a:pt x="23" y="263"/>
                  <a:pt x="26" y="260"/>
                  <a:pt x="29" y="259"/>
                </a:cubicBezTo>
                <a:cubicBezTo>
                  <a:pt x="30" y="258"/>
                  <a:pt x="30" y="257"/>
                  <a:pt x="31" y="257"/>
                </a:cubicBezTo>
                <a:cubicBezTo>
                  <a:pt x="33" y="255"/>
                  <a:pt x="34" y="254"/>
                  <a:pt x="36" y="254"/>
                </a:cubicBezTo>
                <a:cubicBezTo>
                  <a:pt x="37" y="253"/>
                  <a:pt x="38" y="252"/>
                  <a:pt x="38" y="251"/>
                </a:cubicBezTo>
                <a:cubicBezTo>
                  <a:pt x="41" y="249"/>
                  <a:pt x="43" y="248"/>
                  <a:pt x="44" y="246"/>
                </a:cubicBezTo>
                <a:cubicBezTo>
                  <a:pt x="45" y="244"/>
                  <a:pt x="46" y="244"/>
                  <a:pt x="46" y="243"/>
                </a:cubicBezTo>
                <a:cubicBezTo>
                  <a:pt x="47" y="242"/>
                  <a:pt x="48" y="241"/>
                  <a:pt x="49" y="240"/>
                </a:cubicBezTo>
                <a:cubicBezTo>
                  <a:pt x="50" y="239"/>
                  <a:pt x="52" y="237"/>
                  <a:pt x="52" y="236"/>
                </a:cubicBezTo>
                <a:cubicBezTo>
                  <a:pt x="53" y="235"/>
                  <a:pt x="54" y="234"/>
                  <a:pt x="54" y="234"/>
                </a:cubicBezTo>
                <a:cubicBezTo>
                  <a:pt x="55" y="232"/>
                  <a:pt x="56" y="231"/>
                  <a:pt x="56" y="230"/>
                </a:cubicBezTo>
                <a:cubicBezTo>
                  <a:pt x="58" y="229"/>
                  <a:pt x="59" y="227"/>
                  <a:pt x="59" y="225"/>
                </a:cubicBezTo>
                <a:cubicBezTo>
                  <a:pt x="60" y="225"/>
                  <a:pt x="60" y="225"/>
                  <a:pt x="60" y="224"/>
                </a:cubicBezTo>
                <a:cubicBezTo>
                  <a:pt x="61" y="223"/>
                  <a:pt x="62" y="220"/>
                  <a:pt x="63" y="219"/>
                </a:cubicBezTo>
                <a:cubicBezTo>
                  <a:pt x="63" y="218"/>
                  <a:pt x="64" y="216"/>
                  <a:pt x="64" y="216"/>
                </a:cubicBezTo>
                <a:cubicBezTo>
                  <a:pt x="64" y="215"/>
                  <a:pt x="65" y="215"/>
                  <a:pt x="65" y="215"/>
                </a:cubicBezTo>
                <a:cubicBezTo>
                  <a:pt x="66" y="212"/>
                  <a:pt x="66" y="208"/>
                  <a:pt x="67" y="205"/>
                </a:cubicBezTo>
                <a:lnTo>
                  <a:pt x="67" y="204"/>
                </a:lnTo>
                <a:cubicBezTo>
                  <a:pt x="67" y="201"/>
                  <a:pt x="68" y="198"/>
                  <a:pt x="68" y="196"/>
                </a:cubicBezTo>
                <a:cubicBezTo>
                  <a:pt x="68" y="195"/>
                  <a:pt x="68" y="194"/>
                  <a:pt x="68" y="194"/>
                </a:cubicBezTo>
                <a:lnTo>
                  <a:pt x="68" y="0"/>
                </a:lnTo>
                <a:cubicBezTo>
                  <a:pt x="68" y="3"/>
                  <a:pt x="67" y="7"/>
                  <a:pt x="67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3A89C4-5E99-7B40-B988-CB9F10052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885" y="4112224"/>
            <a:ext cx="50374" cy="198345"/>
          </a:xfrm>
          <a:custGeom>
            <a:avLst/>
            <a:gdLst>
              <a:gd name="T0" fmla="*/ 0 w 69"/>
              <a:gd name="T1" fmla="*/ 194 h 277"/>
              <a:gd name="T2" fmla="*/ 0 w 69"/>
              <a:gd name="T3" fmla="*/ 0 h 277"/>
              <a:gd name="T4" fmla="*/ 68 w 69"/>
              <a:gd name="T5" fmla="*/ 82 h 277"/>
              <a:gd name="T6" fmla="*/ 68 w 69"/>
              <a:gd name="T7" fmla="*/ 276 h 277"/>
              <a:gd name="T8" fmla="*/ 0 w 69"/>
              <a:gd name="T9" fmla="*/ 19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7">
                <a:moveTo>
                  <a:pt x="0" y="194"/>
                </a:moveTo>
                <a:lnTo>
                  <a:pt x="0" y="0"/>
                </a:lnTo>
                <a:cubicBezTo>
                  <a:pt x="0" y="30"/>
                  <a:pt x="23" y="59"/>
                  <a:pt x="68" y="82"/>
                </a:cubicBezTo>
                <a:lnTo>
                  <a:pt x="68" y="276"/>
                </a:lnTo>
                <a:cubicBezTo>
                  <a:pt x="23" y="254"/>
                  <a:pt x="0" y="224"/>
                  <a:pt x="0" y="19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940E2AC-DD4C-EE47-88EA-AB79E891F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930" y="4168894"/>
            <a:ext cx="969692" cy="623374"/>
          </a:xfrm>
          <a:custGeom>
            <a:avLst/>
            <a:gdLst>
              <a:gd name="T0" fmla="*/ 1358 w 1359"/>
              <a:gd name="T1" fmla="*/ 0 h 874"/>
              <a:gd name="T2" fmla="*/ 1358 w 1359"/>
              <a:gd name="T3" fmla="*/ 194 h 874"/>
              <a:gd name="T4" fmla="*/ 0 w 1359"/>
              <a:gd name="T5" fmla="*/ 873 h 874"/>
              <a:gd name="T6" fmla="*/ 0 w 1359"/>
              <a:gd name="T7" fmla="*/ 679 h 874"/>
              <a:gd name="T8" fmla="*/ 1358 w 1359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4">
                <a:moveTo>
                  <a:pt x="1358" y="0"/>
                </a:moveTo>
                <a:lnTo>
                  <a:pt x="1358" y="194"/>
                </a:lnTo>
                <a:lnTo>
                  <a:pt x="0" y="873"/>
                </a:lnTo>
                <a:lnTo>
                  <a:pt x="0" y="679"/>
                </a:lnTo>
                <a:lnTo>
                  <a:pt x="1358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6605385-4172-3F40-AD2C-2DFDD505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109" y="4168894"/>
            <a:ext cx="969692" cy="623374"/>
          </a:xfrm>
          <a:custGeom>
            <a:avLst/>
            <a:gdLst>
              <a:gd name="T0" fmla="*/ 1359 w 1360"/>
              <a:gd name="T1" fmla="*/ 679 h 874"/>
              <a:gd name="T2" fmla="*/ 1359 w 1360"/>
              <a:gd name="T3" fmla="*/ 873 h 874"/>
              <a:gd name="T4" fmla="*/ 0 w 1360"/>
              <a:gd name="T5" fmla="*/ 194 h 874"/>
              <a:gd name="T6" fmla="*/ 0 w 1360"/>
              <a:gd name="T7" fmla="*/ 0 h 874"/>
              <a:gd name="T8" fmla="*/ 1359 w 1360"/>
              <a:gd name="T9" fmla="*/ 679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874">
                <a:moveTo>
                  <a:pt x="1359" y="679"/>
                </a:moveTo>
                <a:lnTo>
                  <a:pt x="1359" y="873"/>
                </a:lnTo>
                <a:lnTo>
                  <a:pt x="0" y="194"/>
                </a:lnTo>
                <a:lnTo>
                  <a:pt x="0" y="0"/>
                </a:lnTo>
                <a:lnTo>
                  <a:pt x="1359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64BF1A4-84FE-5D4A-8BA9-739D435E1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143" y="3545521"/>
            <a:ext cx="2304594" cy="1136554"/>
          </a:xfrm>
          <a:custGeom>
            <a:avLst/>
            <a:gdLst>
              <a:gd name="T0" fmla="*/ 1611 w 3226"/>
              <a:gd name="T1" fmla="*/ 0 h 1591"/>
              <a:gd name="T2" fmla="*/ 1776 w 3226"/>
              <a:gd name="T3" fmla="*/ 33 h 1591"/>
              <a:gd name="T4" fmla="*/ 3134 w 3226"/>
              <a:gd name="T5" fmla="*/ 713 h 1591"/>
              <a:gd name="T6" fmla="*/ 3134 w 3226"/>
              <a:gd name="T7" fmla="*/ 877 h 1591"/>
              <a:gd name="T8" fmla="*/ 1776 w 3226"/>
              <a:gd name="T9" fmla="*/ 1556 h 1591"/>
              <a:gd name="T10" fmla="*/ 1611 w 3226"/>
              <a:gd name="T11" fmla="*/ 1590 h 1591"/>
              <a:gd name="T12" fmla="*/ 1448 w 3226"/>
              <a:gd name="T13" fmla="*/ 1556 h 1591"/>
              <a:gd name="T14" fmla="*/ 89 w 3226"/>
              <a:gd name="T15" fmla="*/ 877 h 1591"/>
              <a:gd name="T16" fmla="*/ 89 w 3226"/>
              <a:gd name="T17" fmla="*/ 713 h 1591"/>
              <a:gd name="T18" fmla="*/ 1448 w 3226"/>
              <a:gd name="T19" fmla="*/ 33 h 1591"/>
              <a:gd name="T20" fmla="*/ 1611 w 3226"/>
              <a:gd name="T21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6" h="1591">
                <a:moveTo>
                  <a:pt x="1611" y="0"/>
                </a:moveTo>
                <a:cubicBezTo>
                  <a:pt x="1672" y="0"/>
                  <a:pt x="1731" y="11"/>
                  <a:pt x="1776" y="33"/>
                </a:cubicBezTo>
                <a:lnTo>
                  <a:pt x="3134" y="713"/>
                </a:lnTo>
                <a:cubicBezTo>
                  <a:pt x="3225" y="758"/>
                  <a:pt x="3225" y="831"/>
                  <a:pt x="3134" y="877"/>
                </a:cubicBezTo>
                <a:lnTo>
                  <a:pt x="1776" y="1556"/>
                </a:lnTo>
                <a:cubicBezTo>
                  <a:pt x="1731" y="1579"/>
                  <a:pt x="1672" y="1590"/>
                  <a:pt x="1611" y="1590"/>
                </a:cubicBezTo>
                <a:cubicBezTo>
                  <a:pt x="1552" y="1590"/>
                  <a:pt x="1493" y="1579"/>
                  <a:pt x="1448" y="1556"/>
                </a:cubicBezTo>
                <a:lnTo>
                  <a:pt x="89" y="877"/>
                </a:lnTo>
                <a:cubicBezTo>
                  <a:pt x="0" y="831"/>
                  <a:pt x="0" y="758"/>
                  <a:pt x="89" y="713"/>
                </a:cubicBezTo>
                <a:lnTo>
                  <a:pt x="1448" y="33"/>
                </a:lnTo>
                <a:cubicBezTo>
                  <a:pt x="1493" y="11"/>
                  <a:pt x="1552" y="0"/>
                  <a:pt x="1611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D7A9AFD-E990-7549-98ED-921A453E5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802" y="4653740"/>
            <a:ext cx="236128" cy="163715"/>
          </a:xfrm>
          <a:custGeom>
            <a:avLst/>
            <a:gdLst>
              <a:gd name="T0" fmla="*/ 300 w 329"/>
              <a:gd name="T1" fmla="*/ 12 h 229"/>
              <a:gd name="T2" fmla="*/ 275 w 329"/>
              <a:gd name="T3" fmla="*/ 20 h 229"/>
              <a:gd name="T4" fmla="*/ 253 w 329"/>
              <a:gd name="T5" fmla="*/ 25 h 229"/>
              <a:gd name="T6" fmla="*/ 230 w 329"/>
              <a:gd name="T7" fmla="*/ 29 h 229"/>
              <a:gd name="T8" fmla="*/ 204 w 329"/>
              <a:gd name="T9" fmla="*/ 32 h 229"/>
              <a:gd name="T10" fmla="*/ 183 w 329"/>
              <a:gd name="T11" fmla="*/ 34 h 229"/>
              <a:gd name="T12" fmla="*/ 148 w 329"/>
              <a:gd name="T13" fmla="*/ 34 h 229"/>
              <a:gd name="T14" fmla="*/ 121 w 329"/>
              <a:gd name="T15" fmla="*/ 32 h 229"/>
              <a:gd name="T16" fmla="*/ 99 w 329"/>
              <a:gd name="T17" fmla="*/ 30 h 229"/>
              <a:gd name="T18" fmla="*/ 79 w 329"/>
              <a:gd name="T19" fmla="*/ 26 h 229"/>
              <a:gd name="T20" fmla="*/ 59 w 329"/>
              <a:gd name="T21" fmla="*/ 22 h 229"/>
              <a:gd name="T22" fmla="*/ 39 w 329"/>
              <a:gd name="T23" fmla="*/ 16 h 229"/>
              <a:gd name="T24" fmla="*/ 17 w 329"/>
              <a:gd name="T25" fmla="*/ 8 h 229"/>
              <a:gd name="T26" fmla="*/ 0 w 329"/>
              <a:gd name="T27" fmla="*/ 194 h 229"/>
              <a:gd name="T28" fmla="*/ 18 w 329"/>
              <a:gd name="T29" fmla="*/ 203 h 229"/>
              <a:gd name="T30" fmla="*/ 39 w 329"/>
              <a:gd name="T31" fmla="*/ 210 h 229"/>
              <a:gd name="T32" fmla="*/ 48 w 329"/>
              <a:gd name="T33" fmla="*/ 213 h 229"/>
              <a:gd name="T34" fmla="*/ 63 w 329"/>
              <a:gd name="T35" fmla="*/ 217 h 229"/>
              <a:gd name="T36" fmla="*/ 79 w 329"/>
              <a:gd name="T37" fmla="*/ 221 h 229"/>
              <a:gd name="T38" fmla="*/ 93 w 329"/>
              <a:gd name="T39" fmla="*/ 222 h 229"/>
              <a:gd name="T40" fmla="*/ 100 w 329"/>
              <a:gd name="T41" fmla="*/ 224 h 229"/>
              <a:gd name="T42" fmla="*/ 120 w 329"/>
              <a:gd name="T43" fmla="*/ 226 h 229"/>
              <a:gd name="T44" fmla="*/ 138 w 329"/>
              <a:gd name="T45" fmla="*/ 228 h 229"/>
              <a:gd name="T46" fmla="*/ 148 w 329"/>
              <a:gd name="T47" fmla="*/ 228 h 229"/>
              <a:gd name="T48" fmla="*/ 163 w 329"/>
              <a:gd name="T49" fmla="*/ 228 h 229"/>
              <a:gd name="T50" fmla="*/ 183 w 329"/>
              <a:gd name="T51" fmla="*/ 228 h 229"/>
              <a:gd name="T52" fmla="*/ 202 w 329"/>
              <a:gd name="T53" fmla="*/ 227 h 229"/>
              <a:gd name="T54" fmla="*/ 228 w 329"/>
              <a:gd name="T55" fmla="*/ 223 h 229"/>
              <a:gd name="T56" fmla="*/ 251 w 329"/>
              <a:gd name="T57" fmla="*/ 220 h 229"/>
              <a:gd name="T58" fmla="*/ 272 w 329"/>
              <a:gd name="T59" fmla="*/ 215 h 229"/>
              <a:gd name="T60" fmla="*/ 293 w 329"/>
              <a:gd name="T61" fmla="*/ 209 h 229"/>
              <a:gd name="T62" fmla="*/ 313 w 329"/>
              <a:gd name="T63" fmla="*/ 201 h 229"/>
              <a:gd name="T64" fmla="*/ 328 w 329"/>
              <a:gd name="T65" fmla="*/ 194 h 229"/>
              <a:gd name="T66" fmla="*/ 313 w 329"/>
              <a:gd name="T67" fmla="*/ 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29" h="229">
                <a:moveTo>
                  <a:pt x="313" y="7"/>
                </a:moveTo>
                <a:cubicBezTo>
                  <a:pt x="308" y="9"/>
                  <a:pt x="304" y="10"/>
                  <a:pt x="300" y="12"/>
                </a:cubicBezTo>
                <a:cubicBezTo>
                  <a:pt x="298" y="13"/>
                  <a:pt x="295" y="14"/>
                  <a:pt x="293" y="14"/>
                </a:cubicBezTo>
                <a:cubicBezTo>
                  <a:pt x="287" y="16"/>
                  <a:pt x="281" y="18"/>
                  <a:pt x="275" y="20"/>
                </a:cubicBezTo>
                <a:cubicBezTo>
                  <a:pt x="274" y="20"/>
                  <a:pt x="273" y="20"/>
                  <a:pt x="272" y="20"/>
                </a:cubicBezTo>
                <a:cubicBezTo>
                  <a:pt x="266" y="22"/>
                  <a:pt x="259" y="23"/>
                  <a:pt x="253" y="25"/>
                </a:cubicBezTo>
                <a:cubicBezTo>
                  <a:pt x="253" y="25"/>
                  <a:pt x="252" y="25"/>
                  <a:pt x="251" y="25"/>
                </a:cubicBezTo>
                <a:cubicBezTo>
                  <a:pt x="244" y="27"/>
                  <a:pt x="237" y="28"/>
                  <a:pt x="230" y="29"/>
                </a:cubicBezTo>
                <a:cubicBezTo>
                  <a:pt x="229" y="30"/>
                  <a:pt x="228" y="30"/>
                  <a:pt x="228" y="30"/>
                </a:cubicBezTo>
                <a:cubicBezTo>
                  <a:pt x="220" y="31"/>
                  <a:pt x="212" y="32"/>
                  <a:pt x="204" y="32"/>
                </a:cubicBezTo>
                <a:cubicBezTo>
                  <a:pt x="201" y="33"/>
                  <a:pt x="198" y="33"/>
                  <a:pt x="195" y="33"/>
                </a:cubicBezTo>
                <a:cubicBezTo>
                  <a:pt x="190" y="33"/>
                  <a:pt x="186" y="33"/>
                  <a:pt x="183" y="34"/>
                </a:cubicBezTo>
                <a:cubicBezTo>
                  <a:pt x="176" y="34"/>
                  <a:pt x="170" y="34"/>
                  <a:pt x="163" y="34"/>
                </a:cubicBezTo>
                <a:cubicBezTo>
                  <a:pt x="159" y="34"/>
                  <a:pt x="153" y="34"/>
                  <a:pt x="148" y="34"/>
                </a:cubicBezTo>
                <a:cubicBezTo>
                  <a:pt x="145" y="33"/>
                  <a:pt x="143" y="33"/>
                  <a:pt x="140" y="33"/>
                </a:cubicBezTo>
                <a:cubicBezTo>
                  <a:pt x="133" y="33"/>
                  <a:pt x="127" y="33"/>
                  <a:pt x="121" y="32"/>
                </a:cubicBezTo>
                <a:lnTo>
                  <a:pt x="120" y="32"/>
                </a:lnTo>
                <a:cubicBezTo>
                  <a:pt x="113" y="32"/>
                  <a:pt x="105" y="30"/>
                  <a:pt x="99" y="30"/>
                </a:cubicBezTo>
                <a:cubicBezTo>
                  <a:pt x="97" y="29"/>
                  <a:pt x="94" y="28"/>
                  <a:pt x="93" y="28"/>
                </a:cubicBezTo>
                <a:cubicBezTo>
                  <a:pt x="88" y="28"/>
                  <a:pt x="83" y="27"/>
                  <a:pt x="79" y="26"/>
                </a:cubicBezTo>
                <a:cubicBezTo>
                  <a:pt x="76" y="25"/>
                  <a:pt x="73" y="25"/>
                  <a:pt x="70" y="24"/>
                </a:cubicBezTo>
                <a:cubicBezTo>
                  <a:pt x="67" y="23"/>
                  <a:pt x="63" y="22"/>
                  <a:pt x="59" y="22"/>
                </a:cubicBezTo>
                <a:cubicBezTo>
                  <a:pt x="56" y="20"/>
                  <a:pt x="52" y="20"/>
                  <a:pt x="48" y="19"/>
                </a:cubicBezTo>
                <a:cubicBezTo>
                  <a:pt x="46" y="18"/>
                  <a:pt x="42" y="17"/>
                  <a:pt x="39" y="16"/>
                </a:cubicBezTo>
                <a:cubicBezTo>
                  <a:pt x="33" y="14"/>
                  <a:pt x="26" y="11"/>
                  <a:pt x="19" y="9"/>
                </a:cubicBezTo>
                <a:cubicBezTo>
                  <a:pt x="19" y="9"/>
                  <a:pt x="18" y="8"/>
                  <a:pt x="17" y="8"/>
                </a:cubicBezTo>
                <a:cubicBezTo>
                  <a:pt x="11" y="6"/>
                  <a:pt x="6" y="3"/>
                  <a:pt x="0" y="0"/>
                </a:cubicBezTo>
                <a:lnTo>
                  <a:pt x="0" y="194"/>
                </a:lnTo>
                <a:cubicBezTo>
                  <a:pt x="6" y="197"/>
                  <a:pt x="11" y="200"/>
                  <a:pt x="17" y="202"/>
                </a:cubicBezTo>
                <a:cubicBezTo>
                  <a:pt x="18" y="202"/>
                  <a:pt x="18" y="203"/>
                  <a:pt x="18" y="203"/>
                </a:cubicBezTo>
                <a:cubicBezTo>
                  <a:pt x="19" y="203"/>
                  <a:pt x="19" y="203"/>
                  <a:pt x="19" y="203"/>
                </a:cubicBezTo>
                <a:cubicBezTo>
                  <a:pt x="26" y="206"/>
                  <a:pt x="33" y="208"/>
                  <a:pt x="39" y="210"/>
                </a:cubicBezTo>
                <a:cubicBezTo>
                  <a:pt x="40" y="211"/>
                  <a:pt x="41" y="211"/>
                  <a:pt x="42" y="211"/>
                </a:cubicBezTo>
                <a:cubicBezTo>
                  <a:pt x="44" y="212"/>
                  <a:pt x="46" y="212"/>
                  <a:pt x="48" y="213"/>
                </a:cubicBezTo>
                <a:cubicBezTo>
                  <a:pt x="52" y="214"/>
                  <a:pt x="56" y="215"/>
                  <a:pt x="59" y="216"/>
                </a:cubicBezTo>
                <a:cubicBezTo>
                  <a:pt x="60" y="216"/>
                  <a:pt x="61" y="216"/>
                  <a:pt x="63" y="217"/>
                </a:cubicBezTo>
                <a:cubicBezTo>
                  <a:pt x="65" y="217"/>
                  <a:pt x="68" y="218"/>
                  <a:pt x="70" y="219"/>
                </a:cubicBezTo>
                <a:cubicBezTo>
                  <a:pt x="73" y="219"/>
                  <a:pt x="76" y="220"/>
                  <a:pt x="79" y="221"/>
                </a:cubicBezTo>
                <a:cubicBezTo>
                  <a:pt x="80" y="221"/>
                  <a:pt x="81" y="221"/>
                  <a:pt x="82" y="221"/>
                </a:cubicBezTo>
                <a:cubicBezTo>
                  <a:pt x="85" y="222"/>
                  <a:pt x="89" y="222"/>
                  <a:pt x="93" y="222"/>
                </a:cubicBezTo>
                <a:cubicBezTo>
                  <a:pt x="94" y="223"/>
                  <a:pt x="97" y="223"/>
                  <a:pt x="99" y="223"/>
                </a:cubicBezTo>
                <a:lnTo>
                  <a:pt x="100" y="224"/>
                </a:lnTo>
                <a:cubicBezTo>
                  <a:pt x="107" y="225"/>
                  <a:pt x="113" y="225"/>
                  <a:pt x="119" y="226"/>
                </a:cubicBezTo>
                <a:cubicBezTo>
                  <a:pt x="120" y="226"/>
                  <a:pt x="120" y="226"/>
                  <a:pt x="120" y="226"/>
                </a:cubicBezTo>
                <a:cubicBezTo>
                  <a:pt x="120" y="226"/>
                  <a:pt x="121" y="226"/>
                  <a:pt x="121" y="227"/>
                </a:cubicBezTo>
                <a:cubicBezTo>
                  <a:pt x="127" y="227"/>
                  <a:pt x="132" y="227"/>
                  <a:pt x="138" y="228"/>
                </a:cubicBezTo>
                <a:cubicBezTo>
                  <a:pt x="138" y="228"/>
                  <a:pt x="139" y="228"/>
                  <a:pt x="140" y="228"/>
                </a:cubicBezTo>
                <a:cubicBezTo>
                  <a:pt x="143" y="228"/>
                  <a:pt x="145" y="228"/>
                  <a:pt x="148" y="228"/>
                </a:cubicBezTo>
                <a:cubicBezTo>
                  <a:pt x="151" y="228"/>
                  <a:pt x="154" y="228"/>
                  <a:pt x="158" y="228"/>
                </a:cubicBezTo>
                <a:cubicBezTo>
                  <a:pt x="160" y="228"/>
                  <a:pt x="162" y="228"/>
                  <a:pt x="163" y="228"/>
                </a:cubicBezTo>
                <a:cubicBezTo>
                  <a:pt x="169" y="228"/>
                  <a:pt x="174" y="228"/>
                  <a:pt x="179" y="228"/>
                </a:cubicBezTo>
                <a:cubicBezTo>
                  <a:pt x="180" y="228"/>
                  <a:pt x="181" y="228"/>
                  <a:pt x="183" y="228"/>
                </a:cubicBezTo>
                <a:cubicBezTo>
                  <a:pt x="186" y="228"/>
                  <a:pt x="190" y="227"/>
                  <a:pt x="195" y="227"/>
                </a:cubicBezTo>
                <a:cubicBezTo>
                  <a:pt x="197" y="227"/>
                  <a:pt x="200" y="227"/>
                  <a:pt x="202" y="227"/>
                </a:cubicBezTo>
                <a:cubicBezTo>
                  <a:pt x="203" y="227"/>
                  <a:pt x="204" y="227"/>
                  <a:pt x="204" y="227"/>
                </a:cubicBezTo>
                <a:cubicBezTo>
                  <a:pt x="212" y="226"/>
                  <a:pt x="220" y="225"/>
                  <a:pt x="228" y="223"/>
                </a:cubicBezTo>
                <a:cubicBezTo>
                  <a:pt x="228" y="223"/>
                  <a:pt x="229" y="223"/>
                  <a:pt x="230" y="223"/>
                </a:cubicBezTo>
                <a:cubicBezTo>
                  <a:pt x="237" y="222"/>
                  <a:pt x="244" y="221"/>
                  <a:pt x="251" y="220"/>
                </a:cubicBezTo>
                <a:cubicBezTo>
                  <a:pt x="252" y="220"/>
                  <a:pt x="253" y="219"/>
                  <a:pt x="253" y="219"/>
                </a:cubicBezTo>
                <a:cubicBezTo>
                  <a:pt x="259" y="218"/>
                  <a:pt x="266" y="217"/>
                  <a:pt x="272" y="215"/>
                </a:cubicBezTo>
                <a:cubicBezTo>
                  <a:pt x="273" y="214"/>
                  <a:pt x="274" y="214"/>
                  <a:pt x="275" y="214"/>
                </a:cubicBezTo>
                <a:cubicBezTo>
                  <a:pt x="281" y="212"/>
                  <a:pt x="287" y="211"/>
                  <a:pt x="293" y="209"/>
                </a:cubicBezTo>
                <a:cubicBezTo>
                  <a:pt x="295" y="208"/>
                  <a:pt x="298" y="207"/>
                  <a:pt x="300" y="206"/>
                </a:cubicBezTo>
                <a:cubicBezTo>
                  <a:pt x="304" y="205"/>
                  <a:pt x="308" y="203"/>
                  <a:pt x="313" y="201"/>
                </a:cubicBezTo>
                <a:lnTo>
                  <a:pt x="315" y="200"/>
                </a:lnTo>
                <a:cubicBezTo>
                  <a:pt x="319" y="198"/>
                  <a:pt x="324" y="197"/>
                  <a:pt x="328" y="194"/>
                </a:cubicBezTo>
                <a:lnTo>
                  <a:pt x="328" y="0"/>
                </a:lnTo>
                <a:cubicBezTo>
                  <a:pt x="323" y="3"/>
                  <a:pt x="318" y="4"/>
                  <a:pt x="313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D5BBA90-D1A5-9F42-AC88-49D4F3D8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197" y="4039811"/>
            <a:ext cx="598187" cy="141677"/>
          </a:xfrm>
          <a:custGeom>
            <a:avLst/>
            <a:gdLst>
              <a:gd name="T0" fmla="*/ 839 w 840"/>
              <a:gd name="T1" fmla="*/ 99 h 199"/>
              <a:gd name="T2" fmla="*/ 419 w 840"/>
              <a:gd name="T3" fmla="*/ 198 h 199"/>
              <a:gd name="T4" fmla="*/ 0 w 840"/>
              <a:gd name="T5" fmla="*/ 99 h 199"/>
              <a:gd name="T6" fmla="*/ 419 w 840"/>
              <a:gd name="T7" fmla="*/ 0 h 199"/>
              <a:gd name="T8" fmla="*/ 839 w 840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199">
                <a:moveTo>
                  <a:pt x="839" y="99"/>
                </a:moveTo>
                <a:cubicBezTo>
                  <a:pt x="839" y="154"/>
                  <a:pt x="651" y="198"/>
                  <a:pt x="419" y="198"/>
                </a:cubicBezTo>
                <a:cubicBezTo>
                  <a:pt x="188" y="198"/>
                  <a:pt x="0" y="154"/>
                  <a:pt x="0" y="99"/>
                </a:cubicBezTo>
                <a:cubicBezTo>
                  <a:pt x="0" y="44"/>
                  <a:pt x="188" y="0"/>
                  <a:pt x="419" y="0"/>
                </a:cubicBezTo>
                <a:cubicBezTo>
                  <a:pt x="651" y="0"/>
                  <a:pt x="839" y="44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A2847BDE-3FDD-B04C-843E-1FBD0EAC7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0472" y="2645092"/>
            <a:ext cx="1271934" cy="1467132"/>
          </a:xfrm>
          <a:custGeom>
            <a:avLst/>
            <a:gdLst>
              <a:gd name="T0" fmla="*/ 1779 w 1780"/>
              <a:gd name="T1" fmla="*/ 889 h 2054"/>
              <a:gd name="T2" fmla="*/ 889 w 1780"/>
              <a:gd name="T3" fmla="*/ 0 h 2054"/>
              <a:gd name="T4" fmla="*/ 0 w 1780"/>
              <a:gd name="T5" fmla="*/ 889 h 2054"/>
              <a:gd name="T6" fmla="*/ 722 w 1780"/>
              <a:gd name="T7" fmla="*/ 1763 h 2054"/>
              <a:gd name="T8" fmla="*/ 889 w 1780"/>
              <a:gd name="T9" fmla="*/ 2053 h 2054"/>
              <a:gd name="T10" fmla="*/ 1057 w 1780"/>
              <a:gd name="T11" fmla="*/ 1763 h 2054"/>
              <a:gd name="T12" fmla="*/ 1779 w 1780"/>
              <a:gd name="T13" fmla="*/ 889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89"/>
                </a:moveTo>
                <a:cubicBezTo>
                  <a:pt x="1779" y="398"/>
                  <a:pt x="1381" y="0"/>
                  <a:pt x="889" y="0"/>
                </a:cubicBezTo>
                <a:cubicBezTo>
                  <a:pt x="399" y="0"/>
                  <a:pt x="0" y="398"/>
                  <a:pt x="0" y="889"/>
                </a:cubicBezTo>
                <a:cubicBezTo>
                  <a:pt x="0" y="1323"/>
                  <a:pt x="311" y="1685"/>
                  <a:pt x="722" y="1763"/>
                </a:cubicBezTo>
                <a:lnTo>
                  <a:pt x="889" y="2053"/>
                </a:lnTo>
                <a:lnTo>
                  <a:pt x="1057" y="1763"/>
                </a:lnTo>
                <a:cubicBezTo>
                  <a:pt x="1468" y="1685"/>
                  <a:pt x="1779" y="1323"/>
                  <a:pt x="1779" y="8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2A8F84-0017-D24F-994B-8CC257119BBF}"/>
              </a:ext>
            </a:extLst>
          </p:cNvPr>
          <p:cNvSpPr txBox="1"/>
          <p:nvPr/>
        </p:nvSpPr>
        <p:spPr>
          <a:xfrm>
            <a:off x="4587062" y="2917953"/>
            <a:ext cx="476412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45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EA75FF84-D7A3-5140-8E52-07E8B01EDC14}"/>
              </a:ext>
            </a:extLst>
          </p:cNvPr>
          <p:cNvSpPr txBox="1">
            <a:spLocks/>
          </p:cNvSpPr>
          <p:nvPr/>
        </p:nvSpPr>
        <p:spPr>
          <a:xfrm>
            <a:off x="3754162" y="5617861"/>
            <a:ext cx="2150854" cy="789640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Etapes clairs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Mesures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Resistance</a:t>
            </a:r>
            <a:endParaRPr lang="fr-FR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45BE4B-F1DC-784A-945D-B22ACAC1C81C}"/>
              </a:ext>
            </a:extLst>
          </p:cNvPr>
          <p:cNvSpPr txBox="1"/>
          <p:nvPr/>
        </p:nvSpPr>
        <p:spPr>
          <a:xfrm>
            <a:off x="4367763" y="5280729"/>
            <a:ext cx="9236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98FCF60-2B11-1541-A568-3FFE6F4F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411" y="3085862"/>
            <a:ext cx="50374" cy="198345"/>
          </a:xfrm>
          <a:custGeom>
            <a:avLst/>
            <a:gdLst>
              <a:gd name="T0" fmla="*/ 68 w 70"/>
              <a:gd name="T1" fmla="*/ 10 h 278"/>
              <a:gd name="T2" fmla="*/ 68 w 70"/>
              <a:gd name="T3" fmla="*/ 12 h 278"/>
              <a:gd name="T4" fmla="*/ 64 w 70"/>
              <a:gd name="T5" fmla="*/ 22 h 278"/>
              <a:gd name="T6" fmla="*/ 63 w 70"/>
              <a:gd name="T7" fmla="*/ 25 h 278"/>
              <a:gd name="T8" fmla="*/ 60 w 70"/>
              <a:gd name="T9" fmla="*/ 32 h 278"/>
              <a:gd name="T10" fmla="*/ 57 w 70"/>
              <a:gd name="T11" fmla="*/ 36 h 278"/>
              <a:gd name="T12" fmla="*/ 53 w 70"/>
              <a:gd name="T13" fmla="*/ 42 h 278"/>
              <a:gd name="T14" fmla="*/ 49 w 70"/>
              <a:gd name="T15" fmla="*/ 47 h 278"/>
              <a:gd name="T16" fmla="*/ 44 w 70"/>
              <a:gd name="T17" fmla="*/ 52 h 278"/>
              <a:gd name="T18" fmla="*/ 39 w 70"/>
              <a:gd name="T19" fmla="*/ 57 h 278"/>
              <a:gd name="T20" fmla="*/ 32 w 70"/>
              <a:gd name="T21" fmla="*/ 63 h 278"/>
              <a:gd name="T22" fmla="*/ 30 w 70"/>
              <a:gd name="T23" fmla="*/ 65 h 278"/>
              <a:gd name="T24" fmla="*/ 17 w 70"/>
              <a:gd name="T25" fmla="*/ 73 h 278"/>
              <a:gd name="T26" fmla="*/ 15 w 70"/>
              <a:gd name="T27" fmla="*/ 75 h 278"/>
              <a:gd name="T28" fmla="*/ 0 w 70"/>
              <a:gd name="T29" fmla="*/ 82 h 278"/>
              <a:gd name="T30" fmla="*/ 0 w 70"/>
              <a:gd name="T31" fmla="*/ 277 h 278"/>
              <a:gd name="T32" fmla="*/ 15 w 70"/>
              <a:gd name="T33" fmla="*/ 268 h 278"/>
              <a:gd name="T34" fmla="*/ 17 w 70"/>
              <a:gd name="T35" fmla="*/ 267 h 278"/>
              <a:gd name="T36" fmla="*/ 20 w 70"/>
              <a:gd name="T37" fmla="*/ 266 h 278"/>
              <a:gd name="T38" fmla="*/ 30 w 70"/>
              <a:gd name="T39" fmla="*/ 259 h 278"/>
              <a:gd name="T40" fmla="*/ 32 w 70"/>
              <a:gd name="T41" fmla="*/ 258 h 278"/>
              <a:gd name="T42" fmla="*/ 36 w 70"/>
              <a:gd name="T43" fmla="*/ 254 h 278"/>
              <a:gd name="T44" fmla="*/ 39 w 70"/>
              <a:gd name="T45" fmla="*/ 251 h 278"/>
              <a:gd name="T46" fmla="*/ 44 w 70"/>
              <a:gd name="T47" fmla="*/ 246 h 278"/>
              <a:gd name="T48" fmla="*/ 47 w 70"/>
              <a:gd name="T49" fmla="*/ 243 h 278"/>
              <a:gd name="T50" fmla="*/ 49 w 70"/>
              <a:gd name="T51" fmla="*/ 240 h 278"/>
              <a:gd name="T52" fmla="*/ 53 w 70"/>
              <a:gd name="T53" fmla="*/ 236 h 278"/>
              <a:gd name="T54" fmla="*/ 55 w 70"/>
              <a:gd name="T55" fmla="*/ 234 h 278"/>
              <a:gd name="T56" fmla="*/ 57 w 70"/>
              <a:gd name="T57" fmla="*/ 230 h 278"/>
              <a:gd name="T58" fmla="*/ 60 w 70"/>
              <a:gd name="T59" fmla="*/ 226 h 278"/>
              <a:gd name="T60" fmla="*/ 61 w 70"/>
              <a:gd name="T61" fmla="*/ 225 h 278"/>
              <a:gd name="T62" fmla="*/ 63 w 70"/>
              <a:gd name="T63" fmla="*/ 219 h 278"/>
              <a:gd name="T64" fmla="*/ 64 w 70"/>
              <a:gd name="T65" fmla="*/ 216 h 278"/>
              <a:gd name="T66" fmla="*/ 64 w 70"/>
              <a:gd name="T67" fmla="*/ 215 h 278"/>
              <a:gd name="T68" fmla="*/ 68 w 70"/>
              <a:gd name="T69" fmla="*/ 206 h 278"/>
              <a:gd name="T70" fmla="*/ 68 w 70"/>
              <a:gd name="T71" fmla="*/ 204 h 278"/>
              <a:gd name="T72" fmla="*/ 69 w 70"/>
              <a:gd name="T73" fmla="*/ 196 h 278"/>
              <a:gd name="T74" fmla="*/ 69 w 70"/>
              <a:gd name="T75" fmla="*/ 195 h 278"/>
              <a:gd name="T76" fmla="*/ 69 w 70"/>
              <a:gd name="T77" fmla="*/ 0 h 278"/>
              <a:gd name="T78" fmla="*/ 68 w 70"/>
              <a:gd name="T79" fmla="*/ 1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0" h="278">
                <a:moveTo>
                  <a:pt x="68" y="10"/>
                </a:moveTo>
                <a:cubicBezTo>
                  <a:pt x="68" y="10"/>
                  <a:pt x="68" y="11"/>
                  <a:pt x="68" y="12"/>
                </a:cubicBezTo>
                <a:cubicBezTo>
                  <a:pt x="67" y="15"/>
                  <a:pt x="66" y="19"/>
                  <a:pt x="64" y="22"/>
                </a:cubicBezTo>
                <a:cubicBezTo>
                  <a:pt x="64" y="23"/>
                  <a:pt x="63" y="24"/>
                  <a:pt x="63" y="25"/>
                </a:cubicBezTo>
                <a:cubicBezTo>
                  <a:pt x="62" y="28"/>
                  <a:pt x="61" y="30"/>
                  <a:pt x="60" y="32"/>
                </a:cubicBezTo>
                <a:cubicBezTo>
                  <a:pt x="59" y="33"/>
                  <a:pt x="58" y="34"/>
                  <a:pt x="57" y="36"/>
                </a:cubicBezTo>
                <a:cubicBezTo>
                  <a:pt x="56" y="38"/>
                  <a:pt x="54" y="40"/>
                  <a:pt x="53" y="42"/>
                </a:cubicBezTo>
                <a:cubicBezTo>
                  <a:pt x="52" y="43"/>
                  <a:pt x="51" y="45"/>
                  <a:pt x="49" y="47"/>
                </a:cubicBezTo>
                <a:cubicBezTo>
                  <a:pt x="47" y="48"/>
                  <a:pt x="46" y="50"/>
                  <a:pt x="44" y="52"/>
                </a:cubicBezTo>
                <a:cubicBezTo>
                  <a:pt x="42" y="53"/>
                  <a:pt x="41" y="55"/>
                  <a:pt x="39" y="57"/>
                </a:cubicBezTo>
                <a:cubicBezTo>
                  <a:pt x="36" y="59"/>
                  <a:pt x="34" y="61"/>
                  <a:pt x="32" y="63"/>
                </a:cubicBezTo>
                <a:cubicBezTo>
                  <a:pt x="31" y="64"/>
                  <a:pt x="30" y="64"/>
                  <a:pt x="30" y="65"/>
                </a:cubicBezTo>
                <a:cubicBezTo>
                  <a:pt x="26" y="67"/>
                  <a:pt x="22" y="70"/>
                  <a:pt x="17" y="73"/>
                </a:cubicBezTo>
                <a:cubicBezTo>
                  <a:pt x="17" y="73"/>
                  <a:pt x="16" y="74"/>
                  <a:pt x="15" y="75"/>
                </a:cubicBezTo>
                <a:cubicBezTo>
                  <a:pt x="10" y="77"/>
                  <a:pt x="6" y="80"/>
                  <a:pt x="0" y="82"/>
                </a:cubicBezTo>
                <a:lnTo>
                  <a:pt x="0" y="277"/>
                </a:lnTo>
                <a:cubicBezTo>
                  <a:pt x="6" y="274"/>
                  <a:pt x="10" y="272"/>
                  <a:pt x="15" y="268"/>
                </a:cubicBezTo>
                <a:cubicBezTo>
                  <a:pt x="16" y="268"/>
                  <a:pt x="17" y="267"/>
                  <a:pt x="17" y="267"/>
                </a:cubicBezTo>
                <a:cubicBezTo>
                  <a:pt x="19" y="267"/>
                  <a:pt x="19" y="266"/>
                  <a:pt x="20" y="266"/>
                </a:cubicBezTo>
                <a:cubicBezTo>
                  <a:pt x="23" y="263"/>
                  <a:pt x="27" y="261"/>
                  <a:pt x="30" y="259"/>
                </a:cubicBezTo>
                <a:cubicBezTo>
                  <a:pt x="30" y="258"/>
                  <a:pt x="31" y="258"/>
                  <a:pt x="32" y="258"/>
                </a:cubicBezTo>
                <a:cubicBezTo>
                  <a:pt x="33" y="256"/>
                  <a:pt x="35" y="255"/>
                  <a:pt x="36" y="254"/>
                </a:cubicBezTo>
                <a:cubicBezTo>
                  <a:pt x="37" y="253"/>
                  <a:pt x="38" y="252"/>
                  <a:pt x="39" y="251"/>
                </a:cubicBezTo>
                <a:cubicBezTo>
                  <a:pt x="41" y="250"/>
                  <a:pt x="42" y="248"/>
                  <a:pt x="44" y="246"/>
                </a:cubicBezTo>
                <a:cubicBezTo>
                  <a:pt x="45" y="245"/>
                  <a:pt x="46" y="245"/>
                  <a:pt x="47" y="243"/>
                </a:cubicBezTo>
                <a:cubicBezTo>
                  <a:pt x="47" y="243"/>
                  <a:pt x="49" y="242"/>
                  <a:pt x="49" y="240"/>
                </a:cubicBezTo>
                <a:cubicBezTo>
                  <a:pt x="51" y="239"/>
                  <a:pt x="52" y="238"/>
                  <a:pt x="53" y="236"/>
                </a:cubicBezTo>
                <a:cubicBezTo>
                  <a:pt x="53" y="236"/>
                  <a:pt x="54" y="235"/>
                  <a:pt x="55" y="234"/>
                </a:cubicBezTo>
                <a:cubicBezTo>
                  <a:pt x="55" y="232"/>
                  <a:pt x="57" y="231"/>
                  <a:pt x="57" y="230"/>
                </a:cubicBezTo>
                <a:cubicBezTo>
                  <a:pt x="58" y="229"/>
                  <a:pt x="59" y="227"/>
                  <a:pt x="60" y="226"/>
                </a:cubicBezTo>
                <a:cubicBezTo>
                  <a:pt x="60" y="226"/>
                  <a:pt x="60" y="225"/>
                  <a:pt x="61" y="225"/>
                </a:cubicBezTo>
                <a:cubicBezTo>
                  <a:pt x="62" y="223"/>
                  <a:pt x="62" y="221"/>
                  <a:pt x="63" y="219"/>
                </a:cubicBezTo>
                <a:cubicBezTo>
                  <a:pt x="63" y="219"/>
                  <a:pt x="64" y="217"/>
                  <a:pt x="64" y="216"/>
                </a:cubicBezTo>
                <a:lnTo>
                  <a:pt x="64" y="215"/>
                </a:lnTo>
                <a:cubicBezTo>
                  <a:pt x="66" y="212"/>
                  <a:pt x="67" y="209"/>
                  <a:pt x="68" y="206"/>
                </a:cubicBezTo>
                <a:cubicBezTo>
                  <a:pt x="68" y="206"/>
                  <a:pt x="68" y="205"/>
                  <a:pt x="68" y="204"/>
                </a:cubicBezTo>
                <a:cubicBezTo>
                  <a:pt x="68" y="202"/>
                  <a:pt x="68" y="199"/>
                  <a:pt x="69" y="196"/>
                </a:cubicBezTo>
                <a:cubicBezTo>
                  <a:pt x="69" y="195"/>
                  <a:pt x="69" y="195"/>
                  <a:pt x="69" y="195"/>
                </a:cubicBezTo>
                <a:lnTo>
                  <a:pt x="69" y="0"/>
                </a:lnTo>
                <a:cubicBezTo>
                  <a:pt x="69" y="4"/>
                  <a:pt x="68" y="7"/>
                  <a:pt x="68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61D37DAA-8DE6-E949-A45D-3F992C21C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675" y="3085862"/>
            <a:ext cx="50374" cy="198345"/>
          </a:xfrm>
          <a:custGeom>
            <a:avLst/>
            <a:gdLst>
              <a:gd name="T0" fmla="*/ 0 w 70"/>
              <a:gd name="T1" fmla="*/ 195 h 278"/>
              <a:gd name="T2" fmla="*/ 0 w 70"/>
              <a:gd name="T3" fmla="*/ 0 h 278"/>
              <a:gd name="T4" fmla="*/ 69 w 70"/>
              <a:gd name="T5" fmla="*/ 82 h 278"/>
              <a:gd name="T6" fmla="*/ 69 w 70"/>
              <a:gd name="T7" fmla="*/ 277 h 278"/>
              <a:gd name="T8" fmla="*/ 0 w 70"/>
              <a:gd name="T9" fmla="*/ 195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278">
                <a:moveTo>
                  <a:pt x="0" y="195"/>
                </a:moveTo>
                <a:lnTo>
                  <a:pt x="0" y="0"/>
                </a:lnTo>
                <a:cubicBezTo>
                  <a:pt x="0" y="30"/>
                  <a:pt x="23" y="59"/>
                  <a:pt x="69" y="82"/>
                </a:cubicBezTo>
                <a:lnTo>
                  <a:pt x="69" y="277"/>
                </a:lnTo>
                <a:cubicBezTo>
                  <a:pt x="23" y="254"/>
                  <a:pt x="0" y="224"/>
                  <a:pt x="0" y="195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9BAB828-188A-7549-ABF8-2E6C5803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719" y="3142532"/>
            <a:ext cx="969692" cy="623374"/>
          </a:xfrm>
          <a:custGeom>
            <a:avLst/>
            <a:gdLst>
              <a:gd name="T0" fmla="*/ 1358 w 1359"/>
              <a:gd name="T1" fmla="*/ 0 h 875"/>
              <a:gd name="T2" fmla="*/ 1358 w 1359"/>
              <a:gd name="T3" fmla="*/ 195 h 875"/>
              <a:gd name="T4" fmla="*/ 0 w 1359"/>
              <a:gd name="T5" fmla="*/ 874 h 875"/>
              <a:gd name="T6" fmla="*/ 0 w 1359"/>
              <a:gd name="T7" fmla="*/ 679 h 875"/>
              <a:gd name="T8" fmla="*/ 1358 w 1359"/>
              <a:gd name="T9" fmla="*/ 0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5">
                <a:moveTo>
                  <a:pt x="1358" y="0"/>
                </a:moveTo>
                <a:lnTo>
                  <a:pt x="1358" y="195"/>
                </a:lnTo>
                <a:lnTo>
                  <a:pt x="0" y="874"/>
                </a:lnTo>
                <a:lnTo>
                  <a:pt x="0" y="679"/>
                </a:lnTo>
                <a:lnTo>
                  <a:pt x="1358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C9FD03C-3223-B148-A18B-74A0D0B6B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048" y="3142532"/>
            <a:ext cx="969692" cy="623374"/>
          </a:xfrm>
          <a:custGeom>
            <a:avLst/>
            <a:gdLst>
              <a:gd name="T0" fmla="*/ 1358 w 1359"/>
              <a:gd name="T1" fmla="*/ 679 h 875"/>
              <a:gd name="T2" fmla="*/ 1358 w 1359"/>
              <a:gd name="T3" fmla="*/ 874 h 875"/>
              <a:gd name="T4" fmla="*/ 0 w 1359"/>
              <a:gd name="T5" fmla="*/ 195 h 875"/>
              <a:gd name="T6" fmla="*/ 0 w 1359"/>
              <a:gd name="T7" fmla="*/ 0 h 875"/>
              <a:gd name="T8" fmla="*/ 1358 w 1359"/>
              <a:gd name="T9" fmla="*/ 679 h 8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5">
                <a:moveTo>
                  <a:pt x="1358" y="679"/>
                </a:moveTo>
                <a:lnTo>
                  <a:pt x="1358" y="874"/>
                </a:lnTo>
                <a:lnTo>
                  <a:pt x="0" y="195"/>
                </a:lnTo>
                <a:lnTo>
                  <a:pt x="0" y="0"/>
                </a:lnTo>
                <a:lnTo>
                  <a:pt x="1358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2BD6E5C-E2E8-DA4A-B19F-7A916027F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34" y="2519158"/>
            <a:ext cx="2304594" cy="1136554"/>
          </a:xfrm>
          <a:custGeom>
            <a:avLst/>
            <a:gdLst>
              <a:gd name="T0" fmla="*/ 1613 w 3227"/>
              <a:gd name="T1" fmla="*/ 0 h 1592"/>
              <a:gd name="T2" fmla="*/ 1777 w 3227"/>
              <a:gd name="T3" fmla="*/ 34 h 1592"/>
              <a:gd name="T4" fmla="*/ 3135 w 3227"/>
              <a:gd name="T5" fmla="*/ 713 h 1592"/>
              <a:gd name="T6" fmla="*/ 3135 w 3227"/>
              <a:gd name="T7" fmla="*/ 877 h 1592"/>
              <a:gd name="T8" fmla="*/ 1777 w 3227"/>
              <a:gd name="T9" fmla="*/ 1556 h 1592"/>
              <a:gd name="T10" fmla="*/ 1613 w 3227"/>
              <a:gd name="T11" fmla="*/ 1591 h 1592"/>
              <a:gd name="T12" fmla="*/ 1449 w 3227"/>
              <a:gd name="T13" fmla="*/ 1556 h 1592"/>
              <a:gd name="T14" fmla="*/ 91 w 3227"/>
              <a:gd name="T15" fmla="*/ 877 h 1592"/>
              <a:gd name="T16" fmla="*/ 91 w 3227"/>
              <a:gd name="T17" fmla="*/ 713 h 1592"/>
              <a:gd name="T18" fmla="*/ 1449 w 3227"/>
              <a:gd name="T19" fmla="*/ 34 h 1592"/>
              <a:gd name="T20" fmla="*/ 1613 w 3227"/>
              <a:gd name="T21" fmla="*/ 0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1592">
                <a:moveTo>
                  <a:pt x="1613" y="0"/>
                </a:moveTo>
                <a:cubicBezTo>
                  <a:pt x="1672" y="0"/>
                  <a:pt x="1732" y="12"/>
                  <a:pt x="1777" y="34"/>
                </a:cubicBezTo>
                <a:lnTo>
                  <a:pt x="3135" y="713"/>
                </a:lnTo>
                <a:cubicBezTo>
                  <a:pt x="3226" y="758"/>
                  <a:pt x="3226" y="832"/>
                  <a:pt x="3135" y="877"/>
                </a:cubicBezTo>
                <a:lnTo>
                  <a:pt x="1777" y="1556"/>
                </a:lnTo>
                <a:cubicBezTo>
                  <a:pt x="1732" y="1579"/>
                  <a:pt x="1672" y="1591"/>
                  <a:pt x="1613" y="1591"/>
                </a:cubicBezTo>
                <a:cubicBezTo>
                  <a:pt x="1554" y="1591"/>
                  <a:pt x="1494" y="1579"/>
                  <a:pt x="1449" y="1556"/>
                </a:cubicBezTo>
                <a:lnTo>
                  <a:pt x="91" y="877"/>
                </a:lnTo>
                <a:cubicBezTo>
                  <a:pt x="0" y="832"/>
                  <a:pt x="0" y="758"/>
                  <a:pt x="91" y="713"/>
                </a:cubicBezTo>
                <a:lnTo>
                  <a:pt x="1449" y="34"/>
                </a:lnTo>
                <a:cubicBezTo>
                  <a:pt x="1494" y="12"/>
                  <a:pt x="1554" y="0"/>
                  <a:pt x="1613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B662BAC9-5FB3-964F-B4E3-729D2DCB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3740" y="3627378"/>
            <a:ext cx="236128" cy="163715"/>
          </a:xfrm>
          <a:custGeom>
            <a:avLst/>
            <a:gdLst>
              <a:gd name="T0" fmla="*/ 300 w 329"/>
              <a:gd name="T1" fmla="*/ 12 h 230"/>
              <a:gd name="T2" fmla="*/ 275 w 329"/>
              <a:gd name="T3" fmla="*/ 20 h 230"/>
              <a:gd name="T4" fmla="*/ 254 w 329"/>
              <a:gd name="T5" fmla="*/ 26 h 230"/>
              <a:gd name="T6" fmla="*/ 230 w 329"/>
              <a:gd name="T7" fmla="*/ 30 h 230"/>
              <a:gd name="T8" fmla="*/ 205 w 329"/>
              <a:gd name="T9" fmla="*/ 33 h 230"/>
              <a:gd name="T10" fmla="*/ 182 w 329"/>
              <a:gd name="T11" fmla="*/ 34 h 230"/>
              <a:gd name="T12" fmla="*/ 148 w 329"/>
              <a:gd name="T13" fmla="*/ 34 h 230"/>
              <a:gd name="T14" fmla="*/ 121 w 329"/>
              <a:gd name="T15" fmla="*/ 32 h 230"/>
              <a:gd name="T16" fmla="*/ 99 w 329"/>
              <a:gd name="T17" fmla="*/ 30 h 230"/>
              <a:gd name="T18" fmla="*/ 79 w 329"/>
              <a:gd name="T19" fmla="*/ 26 h 230"/>
              <a:gd name="T20" fmla="*/ 60 w 329"/>
              <a:gd name="T21" fmla="*/ 22 h 230"/>
              <a:gd name="T22" fmla="*/ 40 w 329"/>
              <a:gd name="T23" fmla="*/ 16 h 230"/>
              <a:gd name="T24" fmla="*/ 18 w 329"/>
              <a:gd name="T25" fmla="*/ 8 h 230"/>
              <a:gd name="T26" fmla="*/ 0 w 329"/>
              <a:gd name="T27" fmla="*/ 195 h 230"/>
              <a:gd name="T28" fmla="*/ 20 w 329"/>
              <a:gd name="T29" fmla="*/ 204 h 230"/>
              <a:gd name="T30" fmla="*/ 42 w 329"/>
              <a:gd name="T31" fmla="*/ 212 h 230"/>
              <a:gd name="T32" fmla="*/ 60 w 329"/>
              <a:gd name="T33" fmla="*/ 216 h 230"/>
              <a:gd name="T34" fmla="*/ 71 w 329"/>
              <a:gd name="T35" fmla="*/ 219 h 230"/>
              <a:gd name="T36" fmla="*/ 82 w 329"/>
              <a:gd name="T37" fmla="*/ 221 h 230"/>
              <a:gd name="T38" fmla="*/ 99 w 329"/>
              <a:gd name="T39" fmla="*/ 224 h 230"/>
              <a:gd name="T40" fmla="*/ 119 w 329"/>
              <a:gd name="T41" fmla="*/ 227 h 230"/>
              <a:gd name="T42" fmla="*/ 138 w 329"/>
              <a:gd name="T43" fmla="*/ 228 h 230"/>
              <a:gd name="T44" fmla="*/ 148 w 329"/>
              <a:gd name="T45" fmla="*/ 228 h 230"/>
              <a:gd name="T46" fmla="*/ 164 w 329"/>
              <a:gd name="T47" fmla="*/ 229 h 230"/>
              <a:gd name="T48" fmla="*/ 182 w 329"/>
              <a:gd name="T49" fmla="*/ 228 h 230"/>
              <a:gd name="T50" fmla="*/ 202 w 329"/>
              <a:gd name="T51" fmla="*/ 227 h 230"/>
              <a:gd name="T52" fmla="*/ 228 w 329"/>
              <a:gd name="T53" fmla="*/ 224 h 230"/>
              <a:gd name="T54" fmla="*/ 230 w 329"/>
              <a:gd name="T55" fmla="*/ 224 h 230"/>
              <a:gd name="T56" fmla="*/ 254 w 329"/>
              <a:gd name="T57" fmla="*/ 219 h 230"/>
              <a:gd name="T58" fmla="*/ 275 w 329"/>
              <a:gd name="T59" fmla="*/ 214 h 230"/>
              <a:gd name="T60" fmla="*/ 300 w 329"/>
              <a:gd name="T61" fmla="*/ 207 h 230"/>
              <a:gd name="T62" fmla="*/ 315 w 329"/>
              <a:gd name="T63" fmla="*/ 200 h 230"/>
              <a:gd name="T64" fmla="*/ 328 w 329"/>
              <a:gd name="T65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29" h="230">
                <a:moveTo>
                  <a:pt x="313" y="7"/>
                </a:moveTo>
                <a:cubicBezTo>
                  <a:pt x="309" y="9"/>
                  <a:pt x="305" y="11"/>
                  <a:pt x="300" y="12"/>
                </a:cubicBezTo>
                <a:cubicBezTo>
                  <a:pt x="298" y="13"/>
                  <a:pt x="296" y="14"/>
                  <a:pt x="293" y="15"/>
                </a:cubicBezTo>
                <a:cubicBezTo>
                  <a:pt x="288" y="17"/>
                  <a:pt x="281" y="19"/>
                  <a:pt x="275" y="20"/>
                </a:cubicBezTo>
                <a:cubicBezTo>
                  <a:pt x="274" y="21"/>
                  <a:pt x="274" y="21"/>
                  <a:pt x="272" y="21"/>
                </a:cubicBezTo>
                <a:cubicBezTo>
                  <a:pt x="266" y="23"/>
                  <a:pt x="260" y="24"/>
                  <a:pt x="254" y="26"/>
                </a:cubicBezTo>
                <a:cubicBezTo>
                  <a:pt x="253" y="26"/>
                  <a:pt x="252" y="26"/>
                  <a:pt x="251" y="26"/>
                </a:cubicBezTo>
                <a:cubicBezTo>
                  <a:pt x="244" y="27"/>
                  <a:pt x="238" y="29"/>
                  <a:pt x="230" y="30"/>
                </a:cubicBezTo>
                <a:cubicBezTo>
                  <a:pt x="229" y="30"/>
                  <a:pt x="229" y="30"/>
                  <a:pt x="228" y="30"/>
                </a:cubicBezTo>
                <a:cubicBezTo>
                  <a:pt x="220" y="31"/>
                  <a:pt x="213" y="32"/>
                  <a:pt x="205" y="33"/>
                </a:cubicBezTo>
                <a:cubicBezTo>
                  <a:pt x="201" y="33"/>
                  <a:pt x="198" y="33"/>
                  <a:pt x="195" y="34"/>
                </a:cubicBezTo>
                <a:cubicBezTo>
                  <a:pt x="191" y="34"/>
                  <a:pt x="187" y="34"/>
                  <a:pt x="182" y="34"/>
                </a:cubicBezTo>
                <a:cubicBezTo>
                  <a:pt x="176" y="34"/>
                  <a:pt x="170" y="35"/>
                  <a:pt x="164" y="35"/>
                </a:cubicBezTo>
                <a:cubicBezTo>
                  <a:pt x="159" y="35"/>
                  <a:pt x="153" y="34"/>
                  <a:pt x="148" y="34"/>
                </a:cubicBezTo>
                <a:cubicBezTo>
                  <a:pt x="145" y="34"/>
                  <a:pt x="143" y="34"/>
                  <a:pt x="140" y="34"/>
                </a:cubicBezTo>
                <a:cubicBezTo>
                  <a:pt x="134" y="34"/>
                  <a:pt x="128" y="33"/>
                  <a:pt x="121" y="32"/>
                </a:cubicBezTo>
                <a:cubicBezTo>
                  <a:pt x="121" y="32"/>
                  <a:pt x="120" y="32"/>
                  <a:pt x="119" y="32"/>
                </a:cubicBezTo>
                <a:cubicBezTo>
                  <a:pt x="113" y="32"/>
                  <a:pt x="106" y="31"/>
                  <a:pt x="99" y="30"/>
                </a:cubicBezTo>
                <a:cubicBezTo>
                  <a:pt x="97" y="29"/>
                  <a:pt x="95" y="29"/>
                  <a:pt x="93" y="29"/>
                </a:cubicBezTo>
                <a:cubicBezTo>
                  <a:pt x="88" y="28"/>
                  <a:pt x="84" y="27"/>
                  <a:pt x="79" y="26"/>
                </a:cubicBezTo>
                <a:cubicBezTo>
                  <a:pt x="77" y="26"/>
                  <a:pt x="73" y="25"/>
                  <a:pt x="71" y="24"/>
                </a:cubicBezTo>
                <a:cubicBezTo>
                  <a:pt x="67" y="24"/>
                  <a:pt x="63" y="23"/>
                  <a:pt x="60" y="22"/>
                </a:cubicBezTo>
                <a:cubicBezTo>
                  <a:pt x="56" y="21"/>
                  <a:pt x="52" y="20"/>
                  <a:pt x="49" y="19"/>
                </a:cubicBezTo>
                <a:cubicBezTo>
                  <a:pt x="46" y="18"/>
                  <a:pt x="43" y="17"/>
                  <a:pt x="40" y="16"/>
                </a:cubicBezTo>
                <a:cubicBezTo>
                  <a:pt x="33" y="14"/>
                  <a:pt x="27" y="12"/>
                  <a:pt x="20" y="9"/>
                </a:cubicBezTo>
                <a:cubicBezTo>
                  <a:pt x="19" y="9"/>
                  <a:pt x="19" y="9"/>
                  <a:pt x="18" y="8"/>
                </a:cubicBezTo>
                <a:cubicBezTo>
                  <a:pt x="12" y="6"/>
                  <a:pt x="6" y="4"/>
                  <a:pt x="0" y="0"/>
                </a:cubicBezTo>
                <a:lnTo>
                  <a:pt x="0" y="195"/>
                </a:lnTo>
                <a:cubicBezTo>
                  <a:pt x="6" y="197"/>
                  <a:pt x="12" y="200"/>
                  <a:pt x="18" y="203"/>
                </a:cubicBezTo>
                <a:cubicBezTo>
                  <a:pt x="19" y="203"/>
                  <a:pt x="19" y="204"/>
                  <a:pt x="20" y="204"/>
                </a:cubicBezTo>
                <a:cubicBezTo>
                  <a:pt x="27" y="206"/>
                  <a:pt x="33" y="208"/>
                  <a:pt x="40" y="210"/>
                </a:cubicBezTo>
                <a:cubicBezTo>
                  <a:pt x="41" y="211"/>
                  <a:pt x="41" y="211"/>
                  <a:pt x="42" y="212"/>
                </a:cubicBezTo>
                <a:cubicBezTo>
                  <a:pt x="44" y="212"/>
                  <a:pt x="47" y="213"/>
                  <a:pt x="49" y="213"/>
                </a:cubicBezTo>
                <a:cubicBezTo>
                  <a:pt x="52" y="214"/>
                  <a:pt x="56" y="215"/>
                  <a:pt x="60" y="216"/>
                </a:cubicBezTo>
                <a:cubicBezTo>
                  <a:pt x="61" y="216"/>
                  <a:pt x="61" y="217"/>
                  <a:pt x="62" y="217"/>
                </a:cubicBezTo>
                <a:cubicBezTo>
                  <a:pt x="66" y="218"/>
                  <a:pt x="68" y="218"/>
                  <a:pt x="71" y="219"/>
                </a:cubicBezTo>
                <a:cubicBezTo>
                  <a:pt x="73" y="219"/>
                  <a:pt x="77" y="220"/>
                  <a:pt x="79" y="221"/>
                </a:cubicBezTo>
                <a:cubicBezTo>
                  <a:pt x="80" y="221"/>
                  <a:pt x="81" y="221"/>
                  <a:pt x="82" y="221"/>
                </a:cubicBezTo>
                <a:cubicBezTo>
                  <a:pt x="85" y="222"/>
                  <a:pt x="89" y="223"/>
                  <a:pt x="93" y="223"/>
                </a:cubicBezTo>
                <a:cubicBezTo>
                  <a:pt x="95" y="223"/>
                  <a:pt x="97" y="224"/>
                  <a:pt x="99" y="224"/>
                </a:cubicBezTo>
                <a:cubicBezTo>
                  <a:pt x="100" y="224"/>
                  <a:pt x="101" y="224"/>
                  <a:pt x="101" y="224"/>
                </a:cubicBezTo>
                <a:cubicBezTo>
                  <a:pt x="107" y="225"/>
                  <a:pt x="113" y="226"/>
                  <a:pt x="119" y="227"/>
                </a:cubicBezTo>
                <a:cubicBezTo>
                  <a:pt x="120" y="227"/>
                  <a:pt x="121" y="227"/>
                  <a:pt x="121" y="227"/>
                </a:cubicBezTo>
                <a:cubicBezTo>
                  <a:pt x="127" y="227"/>
                  <a:pt x="133" y="227"/>
                  <a:pt x="138" y="228"/>
                </a:cubicBezTo>
                <a:cubicBezTo>
                  <a:pt x="139" y="228"/>
                  <a:pt x="140" y="228"/>
                  <a:pt x="140" y="228"/>
                </a:cubicBezTo>
                <a:cubicBezTo>
                  <a:pt x="143" y="228"/>
                  <a:pt x="145" y="228"/>
                  <a:pt x="148" y="228"/>
                </a:cubicBezTo>
                <a:cubicBezTo>
                  <a:pt x="151" y="229"/>
                  <a:pt x="155" y="229"/>
                  <a:pt x="158" y="229"/>
                </a:cubicBezTo>
                <a:cubicBezTo>
                  <a:pt x="160" y="229"/>
                  <a:pt x="162" y="229"/>
                  <a:pt x="164" y="229"/>
                </a:cubicBezTo>
                <a:cubicBezTo>
                  <a:pt x="169" y="229"/>
                  <a:pt x="174" y="229"/>
                  <a:pt x="179" y="229"/>
                </a:cubicBezTo>
                <a:cubicBezTo>
                  <a:pt x="181" y="229"/>
                  <a:pt x="181" y="228"/>
                  <a:pt x="182" y="228"/>
                </a:cubicBezTo>
                <a:cubicBezTo>
                  <a:pt x="187" y="228"/>
                  <a:pt x="191" y="228"/>
                  <a:pt x="195" y="227"/>
                </a:cubicBezTo>
                <a:cubicBezTo>
                  <a:pt x="197" y="227"/>
                  <a:pt x="200" y="227"/>
                  <a:pt x="202" y="227"/>
                </a:cubicBezTo>
                <a:cubicBezTo>
                  <a:pt x="203" y="227"/>
                  <a:pt x="204" y="227"/>
                  <a:pt x="205" y="227"/>
                </a:cubicBezTo>
                <a:cubicBezTo>
                  <a:pt x="213" y="226"/>
                  <a:pt x="220" y="225"/>
                  <a:pt x="228" y="224"/>
                </a:cubicBezTo>
                <a:cubicBezTo>
                  <a:pt x="229" y="224"/>
                  <a:pt x="229" y="224"/>
                  <a:pt x="229" y="224"/>
                </a:cubicBezTo>
                <a:lnTo>
                  <a:pt x="230" y="224"/>
                </a:lnTo>
                <a:cubicBezTo>
                  <a:pt x="238" y="223"/>
                  <a:pt x="244" y="222"/>
                  <a:pt x="251" y="220"/>
                </a:cubicBezTo>
                <a:cubicBezTo>
                  <a:pt x="252" y="220"/>
                  <a:pt x="253" y="220"/>
                  <a:pt x="254" y="219"/>
                </a:cubicBezTo>
                <a:cubicBezTo>
                  <a:pt x="260" y="218"/>
                  <a:pt x="266" y="217"/>
                  <a:pt x="272" y="215"/>
                </a:cubicBezTo>
                <a:cubicBezTo>
                  <a:pt x="274" y="215"/>
                  <a:pt x="274" y="214"/>
                  <a:pt x="275" y="214"/>
                </a:cubicBezTo>
                <a:cubicBezTo>
                  <a:pt x="281" y="213"/>
                  <a:pt x="288" y="211"/>
                  <a:pt x="293" y="209"/>
                </a:cubicBezTo>
                <a:cubicBezTo>
                  <a:pt x="296" y="208"/>
                  <a:pt x="298" y="207"/>
                  <a:pt x="300" y="207"/>
                </a:cubicBezTo>
                <a:cubicBezTo>
                  <a:pt x="305" y="205"/>
                  <a:pt x="309" y="204"/>
                  <a:pt x="313" y="202"/>
                </a:cubicBezTo>
                <a:cubicBezTo>
                  <a:pt x="314" y="201"/>
                  <a:pt x="314" y="201"/>
                  <a:pt x="315" y="200"/>
                </a:cubicBezTo>
                <a:cubicBezTo>
                  <a:pt x="320" y="199"/>
                  <a:pt x="324" y="197"/>
                  <a:pt x="328" y="195"/>
                </a:cubicBezTo>
                <a:lnTo>
                  <a:pt x="328" y="0"/>
                </a:lnTo>
                <a:cubicBezTo>
                  <a:pt x="323" y="3"/>
                  <a:pt x="318" y="5"/>
                  <a:pt x="313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1CBF10C-CD35-AA45-AA4F-28372B87B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136" y="3013448"/>
            <a:ext cx="598187" cy="141677"/>
          </a:xfrm>
          <a:custGeom>
            <a:avLst/>
            <a:gdLst>
              <a:gd name="T0" fmla="*/ 839 w 840"/>
              <a:gd name="T1" fmla="*/ 99 h 200"/>
              <a:gd name="T2" fmla="*/ 419 w 840"/>
              <a:gd name="T3" fmla="*/ 199 h 200"/>
              <a:gd name="T4" fmla="*/ 0 w 840"/>
              <a:gd name="T5" fmla="*/ 99 h 200"/>
              <a:gd name="T6" fmla="*/ 419 w 840"/>
              <a:gd name="T7" fmla="*/ 0 h 200"/>
              <a:gd name="T8" fmla="*/ 839 w 840"/>
              <a:gd name="T9" fmla="*/ 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200">
                <a:moveTo>
                  <a:pt x="839" y="99"/>
                </a:moveTo>
                <a:cubicBezTo>
                  <a:pt x="839" y="154"/>
                  <a:pt x="651" y="199"/>
                  <a:pt x="419" y="199"/>
                </a:cubicBezTo>
                <a:cubicBezTo>
                  <a:pt x="187" y="199"/>
                  <a:pt x="0" y="154"/>
                  <a:pt x="0" y="99"/>
                </a:cubicBezTo>
                <a:cubicBezTo>
                  <a:pt x="0" y="45"/>
                  <a:pt x="187" y="0"/>
                  <a:pt x="419" y="0"/>
                </a:cubicBezTo>
                <a:cubicBezTo>
                  <a:pt x="651" y="0"/>
                  <a:pt x="839" y="45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7941C057-8B95-C144-8BEE-2C81D7DA9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4264" y="1618730"/>
            <a:ext cx="1271934" cy="1467132"/>
          </a:xfrm>
          <a:custGeom>
            <a:avLst/>
            <a:gdLst>
              <a:gd name="T0" fmla="*/ 1779 w 1780"/>
              <a:gd name="T1" fmla="*/ 890 h 2054"/>
              <a:gd name="T2" fmla="*/ 890 w 1780"/>
              <a:gd name="T3" fmla="*/ 0 h 2054"/>
              <a:gd name="T4" fmla="*/ 0 w 1780"/>
              <a:gd name="T5" fmla="*/ 890 h 2054"/>
              <a:gd name="T6" fmla="*/ 723 w 1780"/>
              <a:gd name="T7" fmla="*/ 1763 h 2054"/>
              <a:gd name="T8" fmla="*/ 890 w 1780"/>
              <a:gd name="T9" fmla="*/ 2053 h 2054"/>
              <a:gd name="T10" fmla="*/ 1058 w 1780"/>
              <a:gd name="T11" fmla="*/ 1763 h 2054"/>
              <a:gd name="T12" fmla="*/ 1779 w 1780"/>
              <a:gd name="T13" fmla="*/ 890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90"/>
                </a:moveTo>
                <a:cubicBezTo>
                  <a:pt x="1779" y="398"/>
                  <a:pt x="1381" y="0"/>
                  <a:pt x="890" y="0"/>
                </a:cubicBezTo>
                <a:cubicBezTo>
                  <a:pt x="399" y="0"/>
                  <a:pt x="0" y="398"/>
                  <a:pt x="0" y="890"/>
                </a:cubicBezTo>
                <a:cubicBezTo>
                  <a:pt x="0" y="1324"/>
                  <a:pt x="311" y="1685"/>
                  <a:pt x="723" y="1763"/>
                </a:cubicBezTo>
                <a:lnTo>
                  <a:pt x="890" y="2053"/>
                </a:lnTo>
                <a:lnTo>
                  <a:pt x="1058" y="1763"/>
                </a:lnTo>
                <a:cubicBezTo>
                  <a:pt x="1469" y="1685"/>
                  <a:pt x="1779" y="1324"/>
                  <a:pt x="1779" y="8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A4B1A29-D3FC-D34C-AF1B-7821A2C32AD6}"/>
              </a:ext>
            </a:extLst>
          </p:cNvPr>
          <p:cNvSpPr txBox="1"/>
          <p:nvPr/>
        </p:nvSpPr>
        <p:spPr>
          <a:xfrm>
            <a:off x="7112023" y="1883346"/>
            <a:ext cx="476412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45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5FCB89C-FE1E-EC4C-9483-6C0330EE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0204" y="4112224"/>
            <a:ext cx="50374" cy="198345"/>
          </a:xfrm>
          <a:custGeom>
            <a:avLst/>
            <a:gdLst>
              <a:gd name="T0" fmla="*/ 67 w 69"/>
              <a:gd name="T1" fmla="*/ 10 h 277"/>
              <a:gd name="T2" fmla="*/ 66 w 69"/>
              <a:gd name="T3" fmla="*/ 11 h 277"/>
              <a:gd name="T4" fmla="*/ 64 w 69"/>
              <a:gd name="T5" fmla="*/ 21 h 277"/>
              <a:gd name="T6" fmla="*/ 62 w 69"/>
              <a:gd name="T7" fmla="*/ 24 h 277"/>
              <a:gd name="T8" fmla="*/ 59 w 69"/>
              <a:gd name="T9" fmla="*/ 32 h 277"/>
              <a:gd name="T10" fmla="*/ 56 w 69"/>
              <a:gd name="T11" fmla="*/ 35 h 277"/>
              <a:gd name="T12" fmla="*/ 53 w 69"/>
              <a:gd name="T13" fmla="*/ 41 h 277"/>
              <a:gd name="T14" fmla="*/ 49 w 69"/>
              <a:gd name="T15" fmla="*/ 46 h 277"/>
              <a:gd name="T16" fmla="*/ 43 w 69"/>
              <a:gd name="T17" fmla="*/ 51 h 277"/>
              <a:gd name="T18" fmla="*/ 38 w 69"/>
              <a:gd name="T19" fmla="*/ 57 h 277"/>
              <a:gd name="T20" fmla="*/ 31 w 69"/>
              <a:gd name="T21" fmla="*/ 63 h 277"/>
              <a:gd name="T22" fmla="*/ 29 w 69"/>
              <a:gd name="T23" fmla="*/ 64 h 277"/>
              <a:gd name="T24" fmla="*/ 17 w 69"/>
              <a:gd name="T25" fmla="*/ 73 h 277"/>
              <a:gd name="T26" fmla="*/ 14 w 69"/>
              <a:gd name="T27" fmla="*/ 74 h 277"/>
              <a:gd name="T28" fmla="*/ 0 w 69"/>
              <a:gd name="T29" fmla="*/ 82 h 277"/>
              <a:gd name="T30" fmla="*/ 0 w 69"/>
              <a:gd name="T31" fmla="*/ 276 h 277"/>
              <a:gd name="T32" fmla="*/ 14 w 69"/>
              <a:gd name="T33" fmla="*/ 268 h 277"/>
              <a:gd name="T34" fmla="*/ 17 w 69"/>
              <a:gd name="T35" fmla="*/ 266 h 277"/>
              <a:gd name="T36" fmla="*/ 19 w 69"/>
              <a:gd name="T37" fmla="*/ 265 h 277"/>
              <a:gd name="T38" fmla="*/ 29 w 69"/>
              <a:gd name="T39" fmla="*/ 259 h 277"/>
              <a:gd name="T40" fmla="*/ 31 w 69"/>
              <a:gd name="T41" fmla="*/ 257 h 277"/>
              <a:gd name="T42" fmla="*/ 35 w 69"/>
              <a:gd name="T43" fmla="*/ 254 h 277"/>
              <a:gd name="T44" fmla="*/ 38 w 69"/>
              <a:gd name="T45" fmla="*/ 251 h 277"/>
              <a:gd name="T46" fmla="*/ 43 w 69"/>
              <a:gd name="T47" fmla="*/ 246 h 277"/>
              <a:gd name="T48" fmla="*/ 46 w 69"/>
              <a:gd name="T49" fmla="*/ 243 h 277"/>
              <a:gd name="T50" fmla="*/ 49 w 69"/>
              <a:gd name="T51" fmla="*/ 240 h 277"/>
              <a:gd name="T52" fmla="*/ 53 w 69"/>
              <a:gd name="T53" fmla="*/ 236 h 277"/>
              <a:gd name="T54" fmla="*/ 54 w 69"/>
              <a:gd name="T55" fmla="*/ 234 h 277"/>
              <a:gd name="T56" fmla="*/ 56 w 69"/>
              <a:gd name="T57" fmla="*/ 230 h 277"/>
              <a:gd name="T58" fmla="*/ 59 w 69"/>
              <a:gd name="T59" fmla="*/ 225 h 277"/>
              <a:gd name="T60" fmla="*/ 60 w 69"/>
              <a:gd name="T61" fmla="*/ 224 h 277"/>
              <a:gd name="T62" fmla="*/ 62 w 69"/>
              <a:gd name="T63" fmla="*/ 219 h 277"/>
              <a:gd name="T64" fmla="*/ 64 w 69"/>
              <a:gd name="T65" fmla="*/ 216 h 277"/>
              <a:gd name="T66" fmla="*/ 64 w 69"/>
              <a:gd name="T67" fmla="*/ 215 h 277"/>
              <a:gd name="T68" fmla="*/ 66 w 69"/>
              <a:gd name="T69" fmla="*/ 205 h 277"/>
              <a:gd name="T70" fmla="*/ 67 w 69"/>
              <a:gd name="T71" fmla="*/ 204 h 277"/>
              <a:gd name="T72" fmla="*/ 68 w 69"/>
              <a:gd name="T73" fmla="*/ 196 h 277"/>
              <a:gd name="T74" fmla="*/ 68 w 69"/>
              <a:gd name="T75" fmla="*/ 194 h 277"/>
              <a:gd name="T76" fmla="*/ 68 w 69"/>
              <a:gd name="T77" fmla="*/ 0 h 277"/>
              <a:gd name="T78" fmla="*/ 67 w 69"/>
              <a:gd name="T79" fmla="*/ 1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9" h="277">
                <a:moveTo>
                  <a:pt x="67" y="10"/>
                </a:moveTo>
                <a:cubicBezTo>
                  <a:pt x="66" y="10"/>
                  <a:pt x="66" y="11"/>
                  <a:pt x="66" y="11"/>
                </a:cubicBezTo>
                <a:cubicBezTo>
                  <a:pt x="66" y="14"/>
                  <a:pt x="65" y="18"/>
                  <a:pt x="64" y="21"/>
                </a:cubicBezTo>
                <a:cubicBezTo>
                  <a:pt x="64" y="23"/>
                  <a:pt x="63" y="24"/>
                  <a:pt x="62" y="24"/>
                </a:cubicBezTo>
                <a:cubicBezTo>
                  <a:pt x="61" y="27"/>
                  <a:pt x="60" y="29"/>
                  <a:pt x="59" y="32"/>
                </a:cubicBezTo>
                <a:cubicBezTo>
                  <a:pt x="58" y="33"/>
                  <a:pt x="58" y="34"/>
                  <a:pt x="56" y="35"/>
                </a:cubicBezTo>
                <a:cubicBezTo>
                  <a:pt x="55" y="38"/>
                  <a:pt x="54" y="40"/>
                  <a:pt x="53" y="41"/>
                </a:cubicBezTo>
                <a:cubicBezTo>
                  <a:pt x="51" y="43"/>
                  <a:pt x="50" y="45"/>
                  <a:pt x="49" y="46"/>
                </a:cubicBezTo>
                <a:cubicBezTo>
                  <a:pt x="47" y="47"/>
                  <a:pt x="45" y="49"/>
                  <a:pt x="43" y="51"/>
                </a:cubicBezTo>
                <a:cubicBezTo>
                  <a:pt x="42" y="53"/>
                  <a:pt x="40" y="55"/>
                  <a:pt x="38" y="57"/>
                </a:cubicBezTo>
                <a:cubicBezTo>
                  <a:pt x="36" y="59"/>
                  <a:pt x="34" y="60"/>
                  <a:pt x="31" y="63"/>
                </a:cubicBezTo>
                <a:cubicBezTo>
                  <a:pt x="30" y="63"/>
                  <a:pt x="29" y="63"/>
                  <a:pt x="29" y="64"/>
                </a:cubicBezTo>
                <a:cubicBezTo>
                  <a:pt x="25" y="67"/>
                  <a:pt x="21" y="70"/>
                  <a:pt x="17" y="73"/>
                </a:cubicBezTo>
                <a:cubicBezTo>
                  <a:pt x="16" y="73"/>
                  <a:pt x="15" y="73"/>
                  <a:pt x="14" y="74"/>
                </a:cubicBezTo>
                <a:cubicBezTo>
                  <a:pt x="10" y="77"/>
                  <a:pt x="5" y="80"/>
                  <a:pt x="0" y="82"/>
                </a:cubicBezTo>
                <a:lnTo>
                  <a:pt x="0" y="276"/>
                </a:lnTo>
                <a:cubicBezTo>
                  <a:pt x="5" y="274"/>
                  <a:pt x="10" y="271"/>
                  <a:pt x="14" y="268"/>
                </a:cubicBezTo>
                <a:cubicBezTo>
                  <a:pt x="15" y="268"/>
                  <a:pt x="16" y="267"/>
                  <a:pt x="17" y="266"/>
                </a:cubicBezTo>
                <a:cubicBezTo>
                  <a:pt x="18" y="266"/>
                  <a:pt x="18" y="266"/>
                  <a:pt x="19" y="265"/>
                </a:cubicBezTo>
                <a:cubicBezTo>
                  <a:pt x="23" y="263"/>
                  <a:pt x="25" y="260"/>
                  <a:pt x="29" y="259"/>
                </a:cubicBezTo>
                <a:cubicBezTo>
                  <a:pt x="29" y="258"/>
                  <a:pt x="30" y="257"/>
                  <a:pt x="31" y="257"/>
                </a:cubicBezTo>
                <a:cubicBezTo>
                  <a:pt x="32" y="255"/>
                  <a:pt x="34" y="254"/>
                  <a:pt x="35" y="254"/>
                </a:cubicBezTo>
                <a:cubicBezTo>
                  <a:pt x="37" y="253"/>
                  <a:pt x="37" y="252"/>
                  <a:pt x="38" y="251"/>
                </a:cubicBezTo>
                <a:cubicBezTo>
                  <a:pt x="40" y="249"/>
                  <a:pt x="42" y="248"/>
                  <a:pt x="43" y="246"/>
                </a:cubicBezTo>
                <a:cubicBezTo>
                  <a:pt x="45" y="244"/>
                  <a:pt x="45" y="244"/>
                  <a:pt x="46" y="243"/>
                </a:cubicBezTo>
                <a:cubicBezTo>
                  <a:pt x="47" y="242"/>
                  <a:pt x="48" y="241"/>
                  <a:pt x="49" y="240"/>
                </a:cubicBezTo>
                <a:cubicBezTo>
                  <a:pt x="50" y="239"/>
                  <a:pt x="51" y="237"/>
                  <a:pt x="53" y="236"/>
                </a:cubicBezTo>
                <a:cubicBezTo>
                  <a:pt x="53" y="235"/>
                  <a:pt x="54" y="234"/>
                  <a:pt x="54" y="234"/>
                </a:cubicBezTo>
                <a:cubicBezTo>
                  <a:pt x="55" y="232"/>
                  <a:pt x="56" y="231"/>
                  <a:pt x="56" y="230"/>
                </a:cubicBezTo>
                <a:cubicBezTo>
                  <a:pt x="58" y="229"/>
                  <a:pt x="58" y="227"/>
                  <a:pt x="59" y="225"/>
                </a:cubicBezTo>
                <a:cubicBezTo>
                  <a:pt x="59" y="225"/>
                  <a:pt x="60" y="225"/>
                  <a:pt x="60" y="224"/>
                </a:cubicBezTo>
                <a:cubicBezTo>
                  <a:pt x="61" y="223"/>
                  <a:pt x="62" y="220"/>
                  <a:pt x="62" y="219"/>
                </a:cubicBezTo>
                <a:cubicBezTo>
                  <a:pt x="63" y="218"/>
                  <a:pt x="64" y="216"/>
                  <a:pt x="64" y="216"/>
                </a:cubicBezTo>
                <a:cubicBezTo>
                  <a:pt x="64" y="215"/>
                  <a:pt x="64" y="215"/>
                  <a:pt x="64" y="215"/>
                </a:cubicBezTo>
                <a:cubicBezTo>
                  <a:pt x="65" y="212"/>
                  <a:pt x="66" y="208"/>
                  <a:pt x="66" y="205"/>
                </a:cubicBezTo>
                <a:lnTo>
                  <a:pt x="67" y="204"/>
                </a:lnTo>
                <a:cubicBezTo>
                  <a:pt x="67" y="201"/>
                  <a:pt x="68" y="198"/>
                  <a:pt x="68" y="196"/>
                </a:cubicBezTo>
                <a:cubicBezTo>
                  <a:pt x="68" y="195"/>
                  <a:pt x="68" y="194"/>
                  <a:pt x="68" y="194"/>
                </a:cubicBezTo>
                <a:lnTo>
                  <a:pt x="68" y="0"/>
                </a:lnTo>
                <a:cubicBezTo>
                  <a:pt x="68" y="3"/>
                  <a:pt x="67" y="7"/>
                  <a:pt x="67" y="10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D88A076-9ADE-F646-A2A3-DE24803F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616" y="4112224"/>
            <a:ext cx="50374" cy="198345"/>
          </a:xfrm>
          <a:custGeom>
            <a:avLst/>
            <a:gdLst>
              <a:gd name="T0" fmla="*/ 0 w 69"/>
              <a:gd name="T1" fmla="*/ 194 h 277"/>
              <a:gd name="T2" fmla="*/ 0 w 69"/>
              <a:gd name="T3" fmla="*/ 0 h 277"/>
              <a:gd name="T4" fmla="*/ 68 w 69"/>
              <a:gd name="T5" fmla="*/ 82 h 277"/>
              <a:gd name="T6" fmla="*/ 68 w 69"/>
              <a:gd name="T7" fmla="*/ 276 h 277"/>
              <a:gd name="T8" fmla="*/ 0 w 69"/>
              <a:gd name="T9" fmla="*/ 194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277">
                <a:moveTo>
                  <a:pt x="0" y="194"/>
                </a:moveTo>
                <a:lnTo>
                  <a:pt x="0" y="0"/>
                </a:lnTo>
                <a:cubicBezTo>
                  <a:pt x="0" y="30"/>
                  <a:pt x="23" y="59"/>
                  <a:pt x="68" y="82"/>
                </a:cubicBezTo>
                <a:lnTo>
                  <a:pt x="68" y="276"/>
                </a:lnTo>
                <a:cubicBezTo>
                  <a:pt x="23" y="254"/>
                  <a:pt x="0" y="224"/>
                  <a:pt x="0" y="194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DA2DCC2-2774-B24C-8BD1-90E31CC0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659" y="4168894"/>
            <a:ext cx="969692" cy="623374"/>
          </a:xfrm>
          <a:custGeom>
            <a:avLst/>
            <a:gdLst>
              <a:gd name="T0" fmla="*/ 1358 w 1359"/>
              <a:gd name="T1" fmla="*/ 0 h 874"/>
              <a:gd name="T2" fmla="*/ 1358 w 1359"/>
              <a:gd name="T3" fmla="*/ 194 h 874"/>
              <a:gd name="T4" fmla="*/ 0 w 1359"/>
              <a:gd name="T5" fmla="*/ 873 h 874"/>
              <a:gd name="T6" fmla="*/ 0 w 1359"/>
              <a:gd name="T7" fmla="*/ 679 h 874"/>
              <a:gd name="T8" fmla="*/ 1358 w 1359"/>
              <a:gd name="T9" fmla="*/ 0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4">
                <a:moveTo>
                  <a:pt x="1358" y="0"/>
                </a:moveTo>
                <a:lnTo>
                  <a:pt x="1358" y="194"/>
                </a:lnTo>
                <a:lnTo>
                  <a:pt x="0" y="873"/>
                </a:lnTo>
                <a:lnTo>
                  <a:pt x="0" y="679"/>
                </a:lnTo>
                <a:lnTo>
                  <a:pt x="1358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277959B-79B4-B948-9A8B-0632E163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7842" y="4168894"/>
            <a:ext cx="969692" cy="623374"/>
          </a:xfrm>
          <a:custGeom>
            <a:avLst/>
            <a:gdLst>
              <a:gd name="T0" fmla="*/ 1358 w 1359"/>
              <a:gd name="T1" fmla="*/ 679 h 874"/>
              <a:gd name="T2" fmla="*/ 1358 w 1359"/>
              <a:gd name="T3" fmla="*/ 873 h 874"/>
              <a:gd name="T4" fmla="*/ 0 w 1359"/>
              <a:gd name="T5" fmla="*/ 194 h 874"/>
              <a:gd name="T6" fmla="*/ 0 w 1359"/>
              <a:gd name="T7" fmla="*/ 0 h 874"/>
              <a:gd name="T8" fmla="*/ 1358 w 1359"/>
              <a:gd name="T9" fmla="*/ 679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9" h="874">
                <a:moveTo>
                  <a:pt x="1358" y="679"/>
                </a:moveTo>
                <a:lnTo>
                  <a:pt x="1358" y="873"/>
                </a:lnTo>
                <a:lnTo>
                  <a:pt x="0" y="194"/>
                </a:lnTo>
                <a:lnTo>
                  <a:pt x="0" y="0"/>
                </a:lnTo>
                <a:lnTo>
                  <a:pt x="1358" y="679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2331575B-BF3F-7C44-86C8-4C6CECB02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5" y="3545521"/>
            <a:ext cx="2304594" cy="1136554"/>
          </a:xfrm>
          <a:custGeom>
            <a:avLst/>
            <a:gdLst>
              <a:gd name="T0" fmla="*/ 1614 w 3227"/>
              <a:gd name="T1" fmla="*/ 0 h 1591"/>
              <a:gd name="T2" fmla="*/ 1778 w 3227"/>
              <a:gd name="T3" fmla="*/ 33 h 1591"/>
              <a:gd name="T4" fmla="*/ 3136 w 3227"/>
              <a:gd name="T5" fmla="*/ 713 h 1591"/>
              <a:gd name="T6" fmla="*/ 3136 w 3227"/>
              <a:gd name="T7" fmla="*/ 877 h 1591"/>
              <a:gd name="T8" fmla="*/ 1778 w 3227"/>
              <a:gd name="T9" fmla="*/ 1556 h 1591"/>
              <a:gd name="T10" fmla="*/ 1614 w 3227"/>
              <a:gd name="T11" fmla="*/ 1590 h 1591"/>
              <a:gd name="T12" fmla="*/ 1449 w 3227"/>
              <a:gd name="T13" fmla="*/ 1556 h 1591"/>
              <a:gd name="T14" fmla="*/ 91 w 3227"/>
              <a:gd name="T15" fmla="*/ 877 h 1591"/>
              <a:gd name="T16" fmla="*/ 91 w 3227"/>
              <a:gd name="T17" fmla="*/ 713 h 1591"/>
              <a:gd name="T18" fmla="*/ 1449 w 3227"/>
              <a:gd name="T19" fmla="*/ 33 h 1591"/>
              <a:gd name="T20" fmla="*/ 1614 w 3227"/>
              <a:gd name="T21" fmla="*/ 0 h 1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1591">
                <a:moveTo>
                  <a:pt x="1614" y="0"/>
                </a:moveTo>
                <a:cubicBezTo>
                  <a:pt x="1673" y="0"/>
                  <a:pt x="1732" y="11"/>
                  <a:pt x="1778" y="33"/>
                </a:cubicBezTo>
                <a:lnTo>
                  <a:pt x="3136" y="713"/>
                </a:lnTo>
                <a:cubicBezTo>
                  <a:pt x="3226" y="758"/>
                  <a:pt x="3226" y="831"/>
                  <a:pt x="3136" y="877"/>
                </a:cubicBezTo>
                <a:lnTo>
                  <a:pt x="1778" y="1556"/>
                </a:lnTo>
                <a:cubicBezTo>
                  <a:pt x="1732" y="1579"/>
                  <a:pt x="1673" y="1590"/>
                  <a:pt x="1614" y="1590"/>
                </a:cubicBezTo>
                <a:cubicBezTo>
                  <a:pt x="1554" y="1590"/>
                  <a:pt x="1495" y="1579"/>
                  <a:pt x="1449" y="1556"/>
                </a:cubicBezTo>
                <a:lnTo>
                  <a:pt x="91" y="877"/>
                </a:lnTo>
                <a:cubicBezTo>
                  <a:pt x="0" y="831"/>
                  <a:pt x="0" y="758"/>
                  <a:pt x="91" y="713"/>
                </a:cubicBezTo>
                <a:lnTo>
                  <a:pt x="1449" y="33"/>
                </a:lnTo>
                <a:cubicBezTo>
                  <a:pt x="1495" y="11"/>
                  <a:pt x="1554" y="0"/>
                  <a:pt x="1614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F3F77BA-E8FA-BF46-835D-64B064011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534" y="4653740"/>
            <a:ext cx="236125" cy="163715"/>
          </a:xfrm>
          <a:custGeom>
            <a:avLst/>
            <a:gdLst>
              <a:gd name="T0" fmla="*/ 300 w 330"/>
              <a:gd name="T1" fmla="*/ 12 h 229"/>
              <a:gd name="T2" fmla="*/ 275 w 330"/>
              <a:gd name="T3" fmla="*/ 20 h 229"/>
              <a:gd name="T4" fmla="*/ 254 w 330"/>
              <a:gd name="T5" fmla="*/ 25 h 229"/>
              <a:gd name="T6" fmla="*/ 230 w 330"/>
              <a:gd name="T7" fmla="*/ 29 h 229"/>
              <a:gd name="T8" fmla="*/ 205 w 330"/>
              <a:gd name="T9" fmla="*/ 32 h 229"/>
              <a:gd name="T10" fmla="*/ 183 w 330"/>
              <a:gd name="T11" fmla="*/ 34 h 229"/>
              <a:gd name="T12" fmla="*/ 148 w 330"/>
              <a:gd name="T13" fmla="*/ 34 h 229"/>
              <a:gd name="T14" fmla="*/ 122 w 330"/>
              <a:gd name="T15" fmla="*/ 32 h 229"/>
              <a:gd name="T16" fmla="*/ 100 w 330"/>
              <a:gd name="T17" fmla="*/ 30 h 229"/>
              <a:gd name="T18" fmla="*/ 80 w 330"/>
              <a:gd name="T19" fmla="*/ 26 h 229"/>
              <a:gd name="T20" fmla="*/ 60 w 330"/>
              <a:gd name="T21" fmla="*/ 22 h 229"/>
              <a:gd name="T22" fmla="*/ 40 w 330"/>
              <a:gd name="T23" fmla="*/ 16 h 229"/>
              <a:gd name="T24" fmla="*/ 18 w 330"/>
              <a:gd name="T25" fmla="*/ 8 h 229"/>
              <a:gd name="T26" fmla="*/ 0 w 330"/>
              <a:gd name="T27" fmla="*/ 194 h 229"/>
              <a:gd name="T28" fmla="*/ 18 w 330"/>
              <a:gd name="T29" fmla="*/ 203 h 229"/>
              <a:gd name="T30" fmla="*/ 40 w 330"/>
              <a:gd name="T31" fmla="*/ 210 h 229"/>
              <a:gd name="T32" fmla="*/ 49 w 330"/>
              <a:gd name="T33" fmla="*/ 213 h 229"/>
              <a:gd name="T34" fmla="*/ 63 w 330"/>
              <a:gd name="T35" fmla="*/ 217 h 229"/>
              <a:gd name="T36" fmla="*/ 80 w 330"/>
              <a:gd name="T37" fmla="*/ 221 h 229"/>
              <a:gd name="T38" fmla="*/ 93 w 330"/>
              <a:gd name="T39" fmla="*/ 222 h 229"/>
              <a:gd name="T40" fmla="*/ 101 w 330"/>
              <a:gd name="T41" fmla="*/ 224 h 229"/>
              <a:gd name="T42" fmla="*/ 122 w 330"/>
              <a:gd name="T43" fmla="*/ 227 h 229"/>
              <a:gd name="T44" fmla="*/ 141 w 330"/>
              <a:gd name="T45" fmla="*/ 228 h 229"/>
              <a:gd name="T46" fmla="*/ 159 w 330"/>
              <a:gd name="T47" fmla="*/ 228 h 229"/>
              <a:gd name="T48" fmla="*/ 179 w 330"/>
              <a:gd name="T49" fmla="*/ 228 h 229"/>
              <a:gd name="T50" fmla="*/ 195 w 330"/>
              <a:gd name="T51" fmla="*/ 227 h 229"/>
              <a:gd name="T52" fmla="*/ 205 w 330"/>
              <a:gd name="T53" fmla="*/ 227 h 229"/>
              <a:gd name="T54" fmla="*/ 230 w 330"/>
              <a:gd name="T55" fmla="*/ 223 h 229"/>
              <a:gd name="T56" fmla="*/ 254 w 330"/>
              <a:gd name="T57" fmla="*/ 219 h 229"/>
              <a:gd name="T58" fmla="*/ 273 w 330"/>
              <a:gd name="T59" fmla="*/ 215 h 229"/>
              <a:gd name="T60" fmla="*/ 294 w 330"/>
              <a:gd name="T61" fmla="*/ 209 h 229"/>
              <a:gd name="T62" fmla="*/ 313 w 330"/>
              <a:gd name="T63" fmla="*/ 201 h 229"/>
              <a:gd name="T64" fmla="*/ 329 w 330"/>
              <a:gd name="T65" fmla="*/ 194 h 229"/>
              <a:gd name="T66" fmla="*/ 313 w 330"/>
              <a:gd name="T67" fmla="*/ 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30" h="229">
                <a:moveTo>
                  <a:pt x="313" y="7"/>
                </a:moveTo>
                <a:cubicBezTo>
                  <a:pt x="309" y="9"/>
                  <a:pt x="305" y="10"/>
                  <a:pt x="300" y="12"/>
                </a:cubicBezTo>
                <a:cubicBezTo>
                  <a:pt x="298" y="13"/>
                  <a:pt x="296" y="14"/>
                  <a:pt x="294" y="14"/>
                </a:cubicBezTo>
                <a:cubicBezTo>
                  <a:pt x="288" y="16"/>
                  <a:pt x="282" y="18"/>
                  <a:pt x="275" y="20"/>
                </a:cubicBezTo>
                <a:cubicBezTo>
                  <a:pt x="275" y="20"/>
                  <a:pt x="274" y="20"/>
                  <a:pt x="272" y="20"/>
                </a:cubicBezTo>
                <a:cubicBezTo>
                  <a:pt x="267" y="22"/>
                  <a:pt x="260" y="23"/>
                  <a:pt x="254" y="25"/>
                </a:cubicBezTo>
                <a:cubicBezTo>
                  <a:pt x="253" y="25"/>
                  <a:pt x="253" y="25"/>
                  <a:pt x="252" y="25"/>
                </a:cubicBezTo>
                <a:cubicBezTo>
                  <a:pt x="245" y="27"/>
                  <a:pt x="237" y="28"/>
                  <a:pt x="230" y="29"/>
                </a:cubicBezTo>
                <a:cubicBezTo>
                  <a:pt x="230" y="30"/>
                  <a:pt x="229" y="30"/>
                  <a:pt x="229" y="30"/>
                </a:cubicBezTo>
                <a:cubicBezTo>
                  <a:pt x="221" y="31"/>
                  <a:pt x="213" y="32"/>
                  <a:pt x="205" y="32"/>
                </a:cubicBezTo>
                <a:cubicBezTo>
                  <a:pt x="202" y="33"/>
                  <a:pt x="198" y="33"/>
                  <a:pt x="195" y="33"/>
                </a:cubicBezTo>
                <a:cubicBezTo>
                  <a:pt x="191" y="33"/>
                  <a:pt x="187" y="33"/>
                  <a:pt x="183" y="34"/>
                </a:cubicBezTo>
                <a:cubicBezTo>
                  <a:pt x="177" y="34"/>
                  <a:pt x="171" y="34"/>
                  <a:pt x="165" y="34"/>
                </a:cubicBezTo>
                <a:cubicBezTo>
                  <a:pt x="159" y="34"/>
                  <a:pt x="154" y="34"/>
                  <a:pt x="148" y="34"/>
                </a:cubicBezTo>
                <a:cubicBezTo>
                  <a:pt x="146" y="33"/>
                  <a:pt x="143" y="33"/>
                  <a:pt x="141" y="33"/>
                </a:cubicBezTo>
                <a:cubicBezTo>
                  <a:pt x="134" y="33"/>
                  <a:pt x="128" y="33"/>
                  <a:pt x="122" y="32"/>
                </a:cubicBezTo>
                <a:cubicBezTo>
                  <a:pt x="121" y="32"/>
                  <a:pt x="121" y="32"/>
                  <a:pt x="120" y="32"/>
                </a:cubicBezTo>
                <a:cubicBezTo>
                  <a:pt x="113" y="32"/>
                  <a:pt x="107" y="30"/>
                  <a:pt x="100" y="30"/>
                </a:cubicBezTo>
                <a:cubicBezTo>
                  <a:pt x="98" y="29"/>
                  <a:pt x="95" y="28"/>
                  <a:pt x="93" y="28"/>
                </a:cubicBezTo>
                <a:cubicBezTo>
                  <a:pt x="88" y="28"/>
                  <a:pt x="84" y="27"/>
                  <a:pt x="80" y="26"/>
                </a:cubicBezTo>
                <a:cubicBezTo>
                  <a:pt x="77" y="25"/>
                  <a:pt x="74" y="25"/>
                  <a:pt x="71" y="24"/>
                </a:cubicBezTo>
                <a:cubicBezTo>
                  <a:pt x="68" y="23"/>
                  <a:pt x="64" y="22"/>
                  <a:pt x="60" y="22"/>
                </a:cubicBezTo>
                <a:cubicBezTo>
                  <a:pt x="57" y="20"/>
                  <a:pt x="53" y="20"/>
                  <a:pt x="49" y="19"/>
                </a:cubicBezTo>
                <a:cubicBezTo>
                  <a:pt x="46" y="18"/>
                  <a:pt x="43" y="17"/>
                  <a:pt x="40" y="16"/>
                </a:cubicBezTo>
                <a:cubicBezTo>
                  <a:pt x="33" y="14"/>
                  <a:pt x="27" y="11"/>
                  <a:pt x="20" y="9"/>
                </a:cubicBezTo>
                <a:lnTo>
                  <a:pt x="18" y="8"/>
                </a:lnTo>
                <a:cubicBezTo>
                  <a:pt x="12" y="6"/>
                  <a:pt x="6" y="3"/>
                  <a:pt x="0" y="0"/>
                </a:cubicBezTo>
                <a:lnTo>
                  <a:pt x="0" y="194"/>
                </a:lnTo>
                <a:cubicBezTo>
                  <a:pt x="6" y="197"/>
                  <a:pt x="12" y="200"/>
                  <a:pt x="18" y="202"/>
                </a:cubicBezTo>
                <a:lnTo>
                  <a:pt x="18" y="203"/>
                </a:lnTo>
                <a:cubicBezTo>
                  <a:pt x="19" y="203"/>
                  <a:pt x="20" y="203"/>
                  <a:pt x="20" y="203"/>
                </a:cubicBezTo>
                <a:cubicBezTo>
                  <a:pt x="27" y="206"/>
                  <a:pt x="33" y="208"/>
                  <a:pt x="40" y="210"/>
                </a:cubicBezTo>
                <a:cubicBezTo>
                  <a:pt x="41" y="211"/>
                  <a:pt x="42" y="211"/>
                  <a:pt x="42" y="211"/>
                </a:cubicBezTo>
                <a:cubicBezTo>
                  <a:pt x="45" y="212"/>
                  <a:pt x="47" y="212"/>
                  <a:pt x="49" y="213"/>
                </a:cubicBezTo>
                <a:cubicBezTo>
                  <a:pt x="53" y="214"/>
                  <a:pt x="57" y="215"/>
                  <a:pt x="60" y="216"/>
                </a:cubicBezTo>
                <a:cubicBezTo>
                  <a:pt x="61" y="216"/>
                  <a:pt x="62" y="216"/>
                  <a:pt x="63" y="217"/>
                </a:cubicBezTo>
                <a:cubicBezTo>
                  <a:pt x="66" y="217"/>
                  <a:pt x="69" y="218"/>
                  <a:pt x="71" y="219"/>
                </a:cubicBezTo>
                <a:cubicBezTo>
                  <a:pt x="74" y="219"/>
                  <a:pt x="77" y="220"/>
                  <a:pt x="80" y="221"/>
                </a:cubicBezTo>
                <a:cubicBezTo>
                  <a:pt x="80" y="221"/>
                  <a:pt x="81" y="221"/>
                  <a:pt x="82" y="221"/>
                </a:cubicBezTo>
                <a:cubicBezTo>
                  <a:pt x="86" y="222"/>
                  <a:pt x="90" y="222"/>
                  <a:pt x="93" y="222"/>
                </a:cubicBezTo>
                <a:cubicBezTo>
                  <a:pt x="95" y="223"/>
                  <a:pt x="98" y="223"/>
                  <a:pt x="100" y="223"/>
                </a:cubicBezTo>
                <a:cubicBezTo>
                  <a:pt x="100" y="223"/>
                  <a:pt x="100" y="224"/>
                  <a:pt x="101" y="224"/>
                </a:cubicBezTo>
                <a:cubicBezTo>
                  <a:pt x="107" y="225"/>
                  <a:pt x="113" y="225"/>
                  <a:pt x="120" y="226"/>
                </a:cubicBezTo>
                <a:cubicBezTo>
                  <a:pt x="121" y="226"/>
                  <a:pt x="121" y="226"/>
                  <a:pt x="122" y="227"/>
                </a:cubicBezTo>
                <a:cubicBezTo>
                  <a:pt x="127" y="227"/>
                  <a:pt x="133" y="227"/>
                  <a:pt x="139" y="228"/>
                </a:cubicBezTo>
                <a:cubicBezTo>
                  <a:pt x="140" y="228"/>
                  <a:pt x="140" y="228"/>
                  <a:pt x="141" y="228"/>
                </a:cubicBezTo>
                <a:cubicBezTo>
                  <a:pt x="143" y="228"/>
                  <a:pt x="146" y="228"/>
                  <a:pt x="148" y="228"/>
                </a:cubicBezTo>
                <a:cubicBezTo>
                  <a:pt x="152" y="228"/>
                  <a:pt x="155" y="228"/>
                  <a:pt x="159" y="228"/>
                </a:cubicBezTo>
                <a:cubicBezTo>
                  <a:pt x="161" y="228"/>
                  <a:pt x="162" y="228"/>
                  <a:pt x="165" y="228"/>
                </a:cubicBezTo>
                <a:cubicBezTo>
                  <a:pt x="170" y="228"/>
                  <a:pt x="174" y="228"/>
                  <a:pt x="179" y="228"/>
                </a:cubicBezTo>
                <a:cubicBezTo>
                  <a:pt x="181" y="228"/>
                  <a:pt x="182" y="228"/>
                  <a:pt x="183" y="228"/>
                </a:cubicBezTo>
                <a:cubicBezTo>
                  <a:pt x="187" y="228"/>
                  <a:pt x="191" y="227"/>
                  <a:pt x="195" y="227"/>
                </a:cubicBezTo>
                <a:cubicBezTo>
                  <a:pt x="198" y="227"/>
                  <a:pt x="200" y="227"/>
                  <a:pt x="203" y="227"/>
                </a:cubicBezTo>
                <a:lnTo>
                  <a:pt x="205" y="227"/>
                </a:lnTo>
                <a:cubicBezTo>
                  <a:pt x="213" y="226"/>
                  <a:pt x="221" y="225"/>
                  <a:pt x="229" y="223"/>
                </a:cubicBezTo>
                <a:lnTo>
                  <a:pt x="230" y="223"/>
                </a:lnTo>
                <a:cubicBezTo>
                  <a:pt x="237" y="222"/>
                  <a:pt x="245" y="221"/>
                  <a:pt x="252" y="220"/>
                </a:cubicBezTo>
                <a:cubicBezTo>
                  <a:pt x="253" y="220"/>
                  <a:pt x="253" y="219"/>
                  <a:pt x="254" y="219"/>
                </a:cubicBezTo>
                <a:cubicBezTo>
                  <a:pt x="260" y="218"/>
                  <a:pt x="267" y="217"/>
                  <a:pt x="272" y="215"/>
                </a:cubicBezTo>
                <a:cubicBezTo>
                  <a:pt x="273" y="215"/>
                  <a:pt x="273" y="215"/>
                  <a:pt x="273" y="215"/>
                </a:cubicBezTo>
                <a:cubicBezTo>
                  <a:pt x="274" y="214"/>
                  <a:pt x="275" y="214"/>
                  <a:pt x="275" y="214"/>
                </a:cubicBezTo>
                <a:cubicBezTo>
                  <a:pt x="282" y="212"/>
                  <a:pt x="288" y="211"/>
                  <a:pt x="294" y="209"/>
                </a:cubicBezTo>
                <a:cubicBezTo>
                  <a:pt x="296" y="208"/>
                  <a:pt x="298" y="207"/>
                  <a:pt x="300" y="206"/>
                </a:cubicBezTo>
                <a:cubicBezTo>
                  <a:pt x="305" y="205"/>
                  <a:pt x="309" y="203"/>
                  <a:pt x="313" y="201"/>
                </a:cubicBezTo>
                <a:cubicBezTo>
                  <a:pt x="314" y="201"/>
                  <a:pt x="315" y="200"/>
                  <a:pt x="316" y="200"/>
                </a:cubicBezTo>
                <a:cubicBezTo>
                  <a:pt x="320" y="198"/>
                  <a:pt x="324" y="197"/>
                  <a:pt x="329" y="194"/>
                </a:cubicBezTo>
                <a:lnTo>
                  <a:pt x="329" y="0"/>
                </a:lnTo>
                <a:cubicBezTo>
                  <a:pt x="324" y="3"/>
                  <a:pt x="319" y="4"/>
                  <a:pt x="313" y="7"/>
                </a:cubicBezTo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1A5B6298-247F-6147-9B6F-DC2247DDF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930" y="4039811"/>
            <a:ext cx="598187" cy="141677"/>
          </a:xfrm>
          <a:custGeom>
            <a:avLst/>
            <a:gdLst>
              <a:gd name="T0" fmla="*/ 839 w 840"/>
              <a:gd name="T1" fmla="*/ 99 h 199"/>
              <a:gd name="T2" fmla="*/ 419 w 840"/>
              <a:gd name="T3" fmla="*/ 198 h 199"/>
              <a:gd name="T4" fmla="*/ 0 w 840"/>
              <a:gd name="T5" fmla="*/ 99 h 199"/>
              <a:gd name="T6" fmla="*/ 419 w 840"/>
              <a:gd name="T7" fmla="*/ 0 h 199"/>
              <a:gd name="T8" fmla="*/ 839 w 840"/>
              <a:gd name="T9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0" h="199">
                <a:moveTo>
                  <a:pt x="839" y="99"/>
                </a:moveTo>
                <a:cubicBezTo>
                  <a:pt x="839" y="154"/>
                  <a:pt x="651" y="198"/>
                  <a:pt x="419" y="198"/>
                </a:cubicBezTo>
                <a:cubicBezTo>
                  <a:pt x="187" y="198"/>
                  <a:pt x="0" y="154"/>
                  <a:pt x="0" y="99"/>
                </a:cubicBezTo>
                <a:cubicBezTo>
                  <a:pt x="0" y="44"/>
                  <a:pt x="187" y="0"/>
                  <a:pt x="419" y="0"/>
                </a:cubicBezTo>
                <a:cubicBezTo>
                  <a:pt x="651" y="0"/>
                  <a:pt x="839" y="44"/>
                  <a:pt x="839" y="99"/>
                </a:cubicBez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D84F0C3B-CEE2-5946-B05F-8D3FB9B9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8055" y="2645092"/>
            <a:ext cx="1271934" cy="1467132"/>
          </a:xfrm>
          <a:custGeom>
            <a:avLst/>
            <a:gdLst>
              <a:gd name="T0" fmla="*/ 1779 w 1780"/>
              <a:gd name="T1" fmla="*/ 889 h 2054"/>
              <a:gd name="T2" fmla="*/ 889 w 1780"/>
              <a:gd name="T3" fmla="*/ 0 h 2054"/>
              <a:gd name="T4" fmla="*/ 0 w 1780"/>
              <a:gd name="T5" fmla="*/ 889 h 2054"/>
              <a:gd name="T6" fmla="*/ 722 w 1780"/>
              <a:gd name="T7" fmla="*/ 1763 h 2054"/>
              <a:gd name="T8" fmla="*/ 889 w 1780"/>
              <a:gd name="T9" fmla="*/ 2053 h 2054"/>
              <a:gd name="T10" fmla="*/ 1057 w 1780"/>
              <a:gd name="T11" fmla="*/ 1763 h 2054"/>
              <a:gd name="T12" fmla="*/ 1779 w 1780"/>
              <a:gd name="T13" fmla="*/ 889 h 20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80" h="2054">
                <a:moveTo>
                  <a:pt x="1779" y="889"/>
                </a:moveTo>
                <a:cubicBezTo>
                  <a:pt x="1779" y="398"/>
                  <a:pt x="1381" y="0"/>
                  <a:pt x="889" y="0"/>
                </a:cubicBezTo>
                <a:cubicBezTo>
                  <a:pt x="398" y="0"/>
                  <a:pt x="0" y="398"/>
                  <a:pt x="0" y="889"/>
                </a:cubicBezTo>
                <a:cubicBezTo>
                  <a:pt x="0" y="1323"/>
                  <a:pt x="311" y="1685"/>
                  <a:pt x="722" y="1763"/>
                </a:cubicBezTo>
                <a:lnTo>
                  <a:pt x="889" y="2053"/>
                </a:lnTo>
                <a:lnTo>
                  <a:pt x="1057" y="1763"/>
                </a:lnTo>
                <a:cubicBezTo>
                  <a:pt x="1468" y="1685"/>
                  <a:pt x="1779" y="1323"/>
                  <a:pt x="1779" y="8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fr-FR" sz="9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9C3411-2157-D54D-934E-9CF77BF83B23}"/>
              </a:ext>
            </a:extLst>
          </p:cNvPr>
          <p:cNvSpPr txBox="1"/>
          <p:nvPr/>
        </p:nvSpPr>
        <p:spPr>
          <a:xfrm>
            <a:off x="9637390" y="2917953"/>
            <a:ext cx="476412" cy="7848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fr-FR" sz="45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EB41844-093F-424B-B804-22AC2D875B64}"/>
              </a:ext>
            </a:extLst>
          </p:cNvPr>
          <p:cNvSpPr txBox="1">
            <a:spLocks/>
          </p:cNvSpPr>
          <p:nvPr/>
        </p:nvSpPr>
        <p:spPr>
          <a:xfrm>
            <a:off x="6143539" y="4592499"/>
            <a:ext cx="2150854" cy="1556003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Agents de changements et sponsors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Organisation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Plan d’action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Plan de communication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endParaRPr lang="fr-FR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A5F261D-A0B8-D34C-9566-60C9197D42AA}"/>
              </a:ext>
            </a:extLst>
          </p:cNvPr>
          <p:cNvSpPr txBox="1"/>
          <p:nvPr/>
        </p:nvSpPr>
        <p:spPr>
          <a:xfrm>
            <a:off x="6441066" y="4255367"/>
            <a:ext cx="155581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Implémentation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C847BCF-E497-7947-8B67-941D9F86CF30}"/>
              </a:ext>
            </a:extLst>
          </p:cNvPr>
          <p:cNvSpPr txBox="1">
            <a:spLocks/>
          </p:cNvSpPr>
          <p:nvPr/>
        </p:nvSpPr>
        <p:spPr>
          <a:xfrm>
            <a:off x="8859724" y="5279307"/>
            <a:ext cx="2150854" cy="159293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Identification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Taux d’adoption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Récolte de données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Rapports KPI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Plan d’action</a:t>
            </a:r>
          </a:p>
          <a:p>
            <a:pPr marL="171450" indent="-171450" algn="l">
              <a:lnSpc>
                <a:spcPts val="1750"/>
              </a:lnSpc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Reviews</a:t>
            </a:r>
            <a:endParaRPr lang="fr-FR" sz="1200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53" name="TextBox 70">
            <a:extLst>
              <a:ext uri="{FF2B5EF4-FFF2-40B4-BE49-F238E27FC236}">
                <a16:creationId xmlns:a16="http://schemas.microsoft.com/office/drawing/2014/main" id="{37FAF338-CBF7-6B42-AD32-FEAF7BD32C5E}"/>
              </a:ext>
            </a:extLst>
          </p:cNvPr>
          <p:cNvSpPr txBox="1"/>
          <p:nvPr/>
        </p:nvSpPr>
        <p:spPr>
          <a:xfrm>
            <a:off x="9397506" y="4942175"/>
            <a:ext cx="107529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fr-FR" sz="1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01766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17211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solution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permettant de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gérer les temps de travail 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des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employés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par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équipes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23859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Les employés renseignent leurs heures travaillés sur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une application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. Et les managers peuvent effectuer un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suivi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par équipes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238603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Afin de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protéger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les employés au risque de </a:t>
            </a:r>
            <a:r>
              <a:rPr lang="fr-FR" dirty="0" err="1">
                <a:solidFill>
                  <a:schemeClr val="accent3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burn-out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et de se protéger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juridiquement.</a:t>
            </a:r>
          </a:p>
          <a:p>
            <a:pPr>
              <a:lnSpc>
                <a:spcPct val="120000"/>
              </a:lnSpc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Améliorer la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gestion</a:t>
            </a: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 des emplois du temps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901" y="626631"/>
            <a:ext cx="4481512" cy="701731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  <a:cs typeface="Segoe UI Light" panose="020B0502040204020203" pitchFamily="34" charset="0"/>
              </a:rPr>
              <a:t>Time</a:t>
            </a:r>
            <a:r>
              <a:rPr lang="fr-FR">
                <a:cs typeface="Segoe UI Light" panose="020B0502040204020203" pitchFamily="34" charset="0"/>
              </a:rPr>
              <a:t> Manager</a:t>
            </a:r>
            <a:endParaRPr lang="fr-FR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1529900" y="1251794"/>
            <a:ext cx="2009140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Gestion du temps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4F41EAE9-265D-D24D-AA27-E50B21532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809" y="626631"/>
            <a:ext cx="905956" cy="9059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Qu’est ce que c’est?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86233" y="2276031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Comment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9" y="2276031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Pourquoi ?</a:t>
            </a:r>
          </a:p>
        </p:txBody>
      </p:sp>
    </p:spTree>
    <p:extLst>
      <p:ext uri="{BB962C8B-B14F-4D97-AF65-F5344CB8AC3E}">
        <p14:creationId xmlns:p14="http://schemas.microsoft.com/office/powerpoint/2010/main" val="214807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72404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Non-utilisation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Incompréhensions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20536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Oublis, fainéantise, habitudes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Pas assez d’explications sur l’utilité et le fonctionnement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138884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Rappels, sanctions, récompenses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Formations, communications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901" y="626631"/>
            <a:ext cx="4481512" cy="701731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  <a:cs typeface="Segoe UI Light" panose="020B0502040204020203" pitchFamily="34" charset="0"/>
              </a:rPr>
              <a:t>Time</a:t>
            </a:r>
            <a:r>
              <a:rPr lang="fr-FR" dirty="0">
                <a:cs typeface="Segoe UI Light" panose="020B0502040204020203" pitchFamily="34" charset="0"/>
              </a:rPr>
              <a:t> Manager</a:t>
            </a:r>
            <a:endParaRPr lang="fr-FR" dirty="0">
              <a:solidFill>
                <a:srgbClr val="1ABC9C"/>
              </a:solidFill>
              <a:cs typeface="Segoe UI Light" panose="020B050204020402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1529900" y="1251794"/>
            <a:ext cx="2009140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Gestion du temps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4F41EAE9-265D-D24D-AA27-E50B21532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809" y="626631"/>
            <a:ext cx="905956" cy="90595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Potentiels </a:t>
            </a:r>
            <a:r>
              <a:rPr lang="fr-FR" sz="2000" dirty="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problèmes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86233" y="2276031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solidFill>
                  <a:schemeClr val="accent4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Causes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8" y="2276031"/>
            <a:ext cx="2676985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proposées ?</a:t>
            </a:r>
          </a:p>
        </p:txBody>
      </p:sp>
    </p:spTree>
    <p:extLst>
      <p:ext uri="{BB962C8B-B14F-4D97-AF65-F5344CB8AC3E}">
        <p14:creationId xmlns:p14="http://schemas.microsoft.com/office/powerpoint/2010/main" val="368928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17211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Une solution permettant de </a:t>
            </a:r>
            <a:r>
              <a:rPr lang="fr-FR" err="1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geolocaliser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 les camions de ramassage</a:t>
            </a:r>
            <a:endParaRPr lang="fr-FR">
              <a:solidFill>
                <a:schemeClr val="accent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138877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Grâce à 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puce GPS intégré </a:t>
            </a:r>
            <a:r>
              <a:rPr lang="fr-FR">
                <a:latin typeface="Helvetica Neue Light" charset="0"/>
                <a:ea typeface="Helvetica Neue Light" charset="0"/>
                <a:cs typeface="Helvetica Neue Light" charset="0"/>
              </a:rPr>
              <a:t>au camion et 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application de suivi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238597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Permettre un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suivi</a:t>
            </a:r>
            <a:r>
              <a:rPr lang="fr-FR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des camions au travers de la ville pour assurer une </a:t>
            </a:r>
            <a:r>
              <a:rPr lang="fr-FR">
                <a:solidFill>
                  <a:schemeClr val="accent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bonne optimisation des trajets</a:t>
            </a:r>
            <a:r>
              <a:rPr lang="fr-FR">
                <a:solidFill>
                  <a:schemeClr val="tx2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et offrir un suivi pour le consommateur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901" y="626631"/>
            <a:ext cx="4481512" cy="701731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  <a:cs typeface="Segoe UI Light" panose="020B0502040204020203" pitchFamily="34" charset="0"/>
              </a:rPr>
              <a:t>GPS</a:t>
            </a:r>
            <a:r>
              <a:rPr lang="fr-FR">
                <a:cs typeface="Segoe UI Light" panose="020B0502040204020203" pitchFamily="34" charset="0"/>
              </a:rPr>
              <a:t> Camions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1529900" y="1251794"/>
            <a:ext cx="1716175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err="1">
                <a:latin typeface="Helvetica Neue Thin" charset="0"/>
                <a:ea typeface="Helvetica Neue Thin" charset="0"/>
                <a:cs typeface="Helvetica Neue Thin" charset="0"/>
              </a:rPr>
              <a:t>Geolocalisation</a:t>
            </a:r>
            <a:endParaRPr lang="fr-FR" sz="200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658796" cy="3693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latin typeface="Helvetica Neue Thin"/>
                <a:ea typeface="Helvetica Neue Thin" charset="0"/>
                <a:cs typeface="Helvetica Neue Thin" charset="0"/>
              </a:rPr>
              <a:t>Qu’est ce que c’est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60973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Comment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9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Pourquoi ?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EBEFE59-5068-7E44-9EFD-339DE9BF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09" y="626631"/>
            <a:ext cx="895324" cy="89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1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138877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Peur (des conducteurs)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Non-utilisation (des usagers)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17211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Formations, communications, débats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Communications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901" y="626631"/>
            <a:ext cx="4481512" cy="701731"/>
          </a:xfrm>
        </p:spPr>
        <p:txBody>
          <a:bodyPr/>
          <a:lstStyle/>
          <a:p>
            <a:r>
              <a:rPr lang="fr-FR">
                <a:solidFill>
                  <a:schemeClr val="accent1"/>
                </a:solidFill>
                <a:cs typeface="Segoe UI Light" panose="020B0502040204020203" pitchFamily="34" charset="0"/>
              </a:rPr>
              <a:t>GPS</a:t>
            </a:r>
            <a:r>
              <a:rPr lang="fr-FR">
                <a:cs typeface="Segoe UI Light" panose="020B0502040204020203" pitchFamily="34" charset="0"/>
              </a:rPr>
              <a:t> Camions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1529900" y="1251794"/>
            <a:ext cx="1716175" cy="369332"/>
          </a:xfrm>
          <a:prstGeom prst="rect">
            <a:avLst/>
          </a:prstGeom>
          <a:noFill/>
        </p:spPr>
        <p:txBody>
          <a:bodyPr wrap="non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err="1">
                <a:latin typeface="Helvetica Neue Thin" charset="0"/>
                <a:ea typeface="Helvetica Neue Thin" charset="0"/>
                <a:cs typeface="Helvetica Neue Thin" charset="0"/>
              </a:rPr>
              <a:t>Geolocalisation</a:t>
            </a:r>
            <a:endParaRPr lang="fr-FR" sz="2000"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338841" cy="3693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latin typeface="Helvetica Neue Thin"/>
                <a:ea typeface="Helvetica Neue Thin" charset="0"/>
                <a:cs typeface="Helvetica Neue Thin" charset="0"/>
              </a:rPr>
              <a:t>Potentiels </a:t>
            </a:r>
            <a:r>
              <a:rPr lang="fr-FR" sz="2000" dirty="0">
                <a:solidFill>
                  <a:schemeClr val="accent3"/>
                </a:solidFill>
                <a:latin typeface="Helvetica Neue Thin"/>
                <a:ea typeface="Helvetica Neue Thin" charset="0"/>
                <a:cs typeface="Helvetica Neue Thin" charset="0"/>
              </a:rPr>
              <a:t>problèmes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28316" y="2274134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Causes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83" y="2274134"/>
            <a:ext cx="2660653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Solutions</a:t>
            </a:r>
            <a:r>
              <a:rPr lang="fr-FR" sz="2000" dirty="0">
                <a:latin typeface="Helvetica Neue Thin" charset="0"/>
                <a:ea typeface="Helvetica Neue Thin" charset="0"/>
                <a:cs typeface="Helvetica Neue Thin" charset="0"/>
              </a:rPr>
              <a:t> proposés ?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EBEFE59-5068-7E44-9EFD-339DE9BF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09" y="626631"/>
            <a:ext cx="895324" cy="895324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CB975D67-57E7-6F45-A72F-1948094FEA9F}"/>
              </a:ext>
            </a:extLst>
          </p:cNvPr>
          <p:cNvSpPr txBox="1"/>
          <p:nvPr/>
        </p:nvSpPr>
        <p:spPr>
          <a:xfrm>
            <a:off x="5028315" y="2830601"/>
            <a:ext cx="3184956" cy="20535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Incompréhensions, manque de confiance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Ne connaît pas l’existence de l’application et ses fonctionnalités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Helvetica Neue Light" charset="0"/>
                <a:ea typeface="Helvetica Neue Light" charset="0"/>
                <a:cs typeface="Helvetica Neue Light" charset="0"/>
              </a:rPr>
              <a:t>Non-utilité</a:t>
            </a:r>
          </a:p>
        </p:txBody>
      </p:sp>
    </p:spTree>
    <p:extLst>
      <p:ext uri="{BB962C8B-B14F-4D97-AF65-F5344CB8AC3E}">
        <p14:creationId xmlns:p14="http://schemas.microsoft.com/office/powerpoint/2010/main" val="298267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3394134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ea typeface="+mn-lt"/>
                <a:cs typeface="+mn-lt"/>
              </a:rPr>
              <a:t>Une solution permettant de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</a:rPr>
              <a:t>contrôler</a:t>
            </a:r>
            <a:r>
              <a:rPr lang="fr-FR" dirty="0">
                <a:ea typeface="+mn-lt"/>
                <a:cs typeface="+mn-lt"/>
              </a:rPr>
              <a:t> l’état de </a:t>
            </a:r>
            <a:r>
              <a:rPr lang="fr-FR" u="sng" dirty="0">
                <a:ea typeface="+mn-lt"/>
                <a:cs typeface="+mn-lt"/>
              </a:rPr>
              <a:t>propreté des rues</a:t>
            </a:r>
            <a:r>
              <a:rPr lang="fr-FR" dirty="0">
                <a:ea typeface="+mn-lt"/>
                <a:cs typeface="+mn-lt"/>
              </a:rPr>
              <a:t> et de </a:t>
            </a:r>
            <a:r>
              <a:rPr lang="fr-FR" u="sng" dirty="0">
                <a:ea typeface="+mn-lt"/>
                <a:cs typeface="+mn-lt"/>
              </a:rPr>
              <a:t>saturation des poubelles</a:t>
            </a:r>
            <a:r>
              <a:rPr lang="fr-FR" dirty="0">
                <a:ea typeface="+mn-lt"/>
                <a:cs typeface="+mn-lt"/>
              </a:rPr>
              <a:t> dans les quartiers,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</a:rPr>
              <a:t>enclencher</a:t>
            </a:r>
            <a:r>
              <a:rPr lang="fr-FR" dirty="0">
                <a:ea typeface="+mn-lt"/>
                <a:cs typeface="+mn-lt"/>
              </a:rPr>
              <a:t> et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</a:rPr>
              <a:t>superviser</a:t>
            </a:r>
            <a:r>
              <a:rPr lang="fr-FR" dirty="0">
                <a:ea typeface="+mn-lt"/>
                <a:cs typeface="+mn-lt"/>
              </a:rPr>
              <a:t> le </a:t>
            </a:r>
            <a:r>
              <a:rPr lang="fr-FR" u="sng" dirty="0">
                <a:ea typeface="+mn-lt"/>
                <a:cs typeface="+mn-lt"/>
              </a:rPr>
              <a:t>ramassage des déchets</a:t>
            </a:r>
            <a:r>
              <a:rPr lang="fr-FR" dirty="0">
                <a:ea typeface="+mn-lt"/>
                <a:cs typeface="+mn-lt"/>
              </a:rPr>
              <a:t>. 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1397883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ea typeface="+mn-lt"/>
                <a:cs typeface="+mn-lt"/>
              </a:rPr>
              <a:t>Grâce à des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</a:rPr>
              <a:t>drones</a:t>
            </a:r>
            <a:r>
              <a:rPr lang="fr-FR" dirty="0">
                <a:ea typeface="+mn-lt"/>
                <a:cs typeface="+mn-lt"/>
              </a:rPr>
              <a:t> circulant dans les rues de Gotham, pilotés par des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</a:rPr>
              <a:t>agents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>
                <a:solidFill>
                  <a:srgbClr val="565656"/>
                </a:solidFill>
                <a:latin typeface="Calibri" panose="020F0502020204030204"/>
                <a:cs typeface="Calibri" panose="020F0502020204030204"/>
              </a:rPr>
              <a:t>municipaux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40589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ea typeface="+mn-lt"/>
                <a:cs typeface="+mn-lt"/>
              </a:rPr>
              <a:t>Sur le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</a:rPr>
              <a:t>court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</a:rPr>
              <a:t>terme</a:t>
            </a:r>
            <a:r>
              <a:rPr lang="fr-FR" dirty="0">
                <a:ea typeface="+mn-lt"/>
                <a:cs typeface="+mn-lt"/>
              </a:rPr>
              <a:t> permettre un ramassage des déchets plus </a:t>
            </a:r>
            <a:r>
              <a:rPr lang="fr-FR" u="sng" dirty="0">
                <a:ea typeface="+mn-lt"/>
                <a:cs typeface="+mn-lt"/>
              </a:rPr>
              <a:t>réactif</a:t>
            </a:r>
            <a:r>
              <a:rPr lang="fr-FR" dirty="0">
                <a:ea typeface="+mn-lt"/>
                <a:cs typeface="+mn-lt"/>
              </a:rPr>
              <a:t> et </a:t>
            </a:r>
            <a:r>
              <a:rPr lang="fr-FR" u="sng" dirty="0">
                <a:ea typeface="+mn-lt"/>
                <a:cs typeface="+mn-lt"/>
              </a:rPr>
              <a:t>optimisé</a:t>
            </a:r>
            <a:r>
              <a:rPr lang="fr-FR" dirty="0">
                <a:ea typeface="+mn-lt"/>
                <a:cs typeface="+mn-lt"/>
              </a:rPr>
              <a:t>, sur le </a:t>
            </a:r>
            <a:r>
              <a:rPr lang="fr-FR" dirty="0">
                <a:solidFill>
                  <a:schemeClr val="accent1"/>
                </a:solidFill>
                <a:latin typeface="Helvetica Neue Light" charset="0"/>
              </a:rPr>
              <a:t>long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>
                <a:solidFill>
                  <a:srgbClr val="565656"/>
                </a:solidFill>
                <a:latin typeface="Calibri" panose="020F0502020204030204"/>
                <a:cs typeface="Calibri" panose="020F0502020204030204"/>
              </a:rPr>
              <a:t>terme</a:t>
            </a:r>
            <a:r>
              <a:rPr lang="fr-FR" dirty="0">
                <a:ea typeface="+mn-lt"/>
                <a:cs typeface="+mn-lt"/>
              </a:rPr>
              <a:t>, détecter les « </a:t>
            </a:r>
            <a:r>
              <a:rPr lang="fr-FR" u="sng" dirty="0">
                <a:ea typeface="+mn-lt"/>
                <a:cs typeface="+mn-lt"/>
              </a:rPr>
              <a:t>points chauds</a:t>
            </a:r>
            <a:r>
              <a:rPr lang="fr-FR" dirty="0">
                <a:ea typeface="+mn-lt"/>
                <a:cs typeface="+mn-lt"/>
              </a:rPr>
              <a:t> », afin d’organiser des </a:t>
            </a:r>
            <a:r>
              <a:rPr lang="fr-FR" u="sng" dirty="0">
                <a:ea typeface="+mn-lt"/>
                <a:cs typeface="+mn-lt"/>
              </a:rPr>
              <a:t>ramassages plus réguliers et plus adaptés</a:t>
            </a:r>
            <a:r>
              <a:rPr lang="fr-FR" dirty="0">
                <a:ea typeface="+mn-lt"/>
                <a:cs typeface="+mn-lt"/>
              </a:rPr>
              <a:t> selon les </a:t>
            </a:r>
            <a:r>
              <a:rPr lang="fr-FR">
                <a:ea typeface="+mn-lt"/>
                <a:cs typeface="+mn-lt"/>
              </a:rPr>
              <a:t>endroits. 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63973" y="525385"/>
            <a:ext cx="4481512" cy="701731"/>
          </a:xfrm>
        </p:spPr>
        <p:txBody>
          <a:bodyPr lIns="0" tIns="45720" rIns="91440" bIns="45720" anchor="t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Helvetica Neue Thin"/>
                <a:cs typeface="Segoe UI Light"/>
              </a:rPr>
              <a:t>DRONES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1995722" y="1126735"/>
            <a:ext cx="1434047" cy="369332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latin typeface="Helvetica Neue Thin"/>
              </a:rPr>
              <a:t>Supervision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658796" cy="3693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/>
                <a:ea typeface="Helvetica Neue Thin" charset="0"/>
                <a:cs typeface="Helvetica Neue Thin" charset="0"/>
              </a:rPr>
              <a:t>Qu’est ce que c’est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60973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Comment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9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Pourquoi ?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7BFC9A1-CE9F-D746-BC7D-B577CC87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673" y="436927"/>
            <a:ext cx="955645" cy="9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40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2609753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Plainte de l’atteinte à la vie privée</a:t>
            </a:r>
            <a:endParaRPr lang="fr-FR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Plainte du bruit</a:t>
            </a:r>
            <a:endParaRPr lang="fr-FR" dirty="0"/>
          </a:p>
          <a:p>
            <a:endParaRPr lang="fr-FR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Drones vandalisés</a:t>
            </a:r>
            <a:endParaRPr lang="fr-FR" dirty="0"/>
          </a:p>
          <a:p>
            <a:endParaRPr lang="fr-FR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Hackage</a:t>
            </a:r>
            <a:r>
              <a:rPr lang="fr-FR" dirty="0">
                <a:ea typeface="+mn-lt"/>
                <a:cs typeface="+mn-lt"/>
              </a:rPr>
              <a:t> des Drones </a:t>
            </a:r>
            <a:endParaRPr lang="fr-FR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88121" y="2640101"/>
            <a:ext cx="3783467" cy="4548746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Des agents sélectionnés pour leur dossier irréprochable, contrôlés tous les jours, avec des managers qui vérifient globalement ce que fait leur équipe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Horaires de fonctionnement adapté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Drones silencieux développés par Wayne Enterprise</a:t>
            </a:r>
            <a:endParaRPr lang="fr-FR" dirty="0"/>
          </a:p>
          <a:p>
            <a:endParaRPr lang="fr-FR" dirty="0"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Prévention et sensibilisation</a:t>
            </a:r>
            <a:endParaRPr lang="fr-FR" dirty="0"/>
          </a:p>
          <a:p>
            <a:endParaRPr lang="fr-FR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Système de sécurité poussé</a:t>
            </a:r>
            <a:endParaRPr lang="fr-FR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Deuxième système de contrôle « maitre »</a:t>
            </a:r>
            <a:endParaRPr lang="fr-F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338841" cy="3693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/>
                <a:ea typeface="Helvetica Neue Thin" charset="0"/>
                <a:cs typeface="Helvetica Neue Thin" charset="0"/>
              </a:rPr>
              <a:t>Potentiels </a:t>
            </a:r>
            <a:r>
              <a:rPr lang="fr-FR" sz="2000">
                <a:solidFill>
                  <a:schemeClr val="accent3"/>
                </a:solidFill>
                <a:latin typeface="Helvetica Neue Thin"/>
                <a:ea typeface="Helvetica Neue Thin" charset="0"/>
                <a:cs typeface="Helvetica Neue Thin" charset="0"/>
              </a:rPr>
              <a:t>problèmes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28316" y="2274134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solidFill>
                  <a:schemeClr val="accent3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Causes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83" y="2274134"/>
            <a:ext cx="2660653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solidFill>
                  <a:schemeClr val="accent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Solutions</a:t>
            </a: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 proposés ?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B975D67-57E7-6F45-A72F-1948094FEA9F}"/>
              </a:ext>
            </a:extLst>
          </p:cNvPr>
          <p:cNvSpPr txBox="1"/>
          <p:nvPr/>
        </p:nvSpPr>
        <p:spPr>
          <a:xfrm>
            <a:off x="5028315" y="2830601"/>
            <a:ext cx="3184956" cy="3717749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Rejet d’un nouvel outil de surveillance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Les rues seront filmées </a:t>
            </a:r>
            <a:endParaRPr lang="fr-FR" dirty="0"/>
          </a:p>
          <a:p>
            <a:endParaRPr lang="fr-FR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Drones connus pour être bruyants</a:t>
            </a:r>
            <a:endParaRPr lang="fr-FR" dirty="0"/>
          </a:p>
          <a:p>
            <a:endParaRPr lang="fr-FR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 Peur des drones et/ou rejet de l’autorité publique</a:t>
            </a:r>
            <a:endParaRPr lang="fr-FR" dirty="0"/>
          </a:p>
          <a:p>
            <a:endParaRPr lang="fr-FR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a typeface="+mn-lt"/>
                <a:cs typeface="+mn-lt"/>
              </a:rPr>
              <a:t>Drones connectés à internet et exposés au public</a:t>
            </a:r>
            <a:endParaRPr lang="fr-FR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fr-FR" dirty="0"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F2617FB-599D-4645-861D-7E17AB52CB03}"/>
              </a:ext>
            </a:extLst>
          </p:cNvPr>
          <p:cNvSpPr txBox="1">
            <a:spLocks/>
          </p:cNvSpPr>
          <p:nvPr/>
        </p:nvSpPr>
        <p:spPr>
          <a:xfrm>
            <a:off x="1963973" y="525385"/>
            <a:ext cx="4481512" cy="701731"/>
          </a:xfrm>
          <a:prstGeom prst="rect">
            <a:avLst/>
          </a:prstGeom>
        </p:spPr>
        <p:txBody>
          <a:bodyPr lIns="0" tIns="45720" rIns="91440" bIns="4572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b="0" i="0" kern="1200" baseline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chemeClr val="accent1"/>
                </a:solidFill>
                <a:latin typeface="Helvetica Neue Thin"/>
                <a:cs typeface="Segoe UI Light"/>
              </a:rPr>
              <a:t>DRONES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1ED02D-4432-7546-8AF3-20303899CF64}"/>
              </a:ext>
            </a:extLst>
          </p:cNvPr>
          <p:cNvSpPr txBox="1"/>
          <p:nvPr/>
        </p:nvSpPr>
        <p:spPr>
          <a:xfrm>
            <a:off x="1995722" y="1126735"/>
            <a:ext cx="1434047" cy="369332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latin typeface="Helvetica Neue Thin"/>
              </a:rPr>
              <a:t>Supervision</a:t>
            </a:r>
            <a:endParaRPr lang="fr-FR" dirty="0"/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9B5ADA3C-1C70-5046-AC52-A80931946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673" y="436927"/>
            <a:ext cx="955645" cy="95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2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39786" y="2830601"/>
            <a:ext cx="2338842" cy="1732141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ea typeface="+mn-lt"/>
                <a:cs typeface="+mn-lt"/>
              </a:rPr>
              <a:t>Une solution permettant de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reporter </a:t>
            </a:r>
            <a:r>
              <a:rPr lang="fr-FR" dirty="0">
                <a:ea typeface="+mn-lt"/>
                <a:cs typeface="+mn-lt"/>
              </a:rPr>
              <a:t>un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incident </a:t>
            </a:r>
            <a:r>
              <a:rPr lang="fr-FR" dirty="0">
                <a:ea typeface="+mn-lt"/>
                <a:cs typeface="+mn-lt"/>
              </a:rPr>
              <a:t>et de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demander </a:t>
            </a:r>
            <a:r>
              <a:rPr lang="fr-FR" dirty="0">
                <a:ea typeface="+mn-lt"/>
                <a:cs typeface="+mn-lt"/>
              </a:rPr>
              <a:t>une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intervention</a:t>
            </a:r>
            <a:endParaRPr lang="fr-FR" dirty="0">
              <a:solidFill>
                <a:schemeClr val="accent1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6235" y="2830601"/>
            <a:ext cx="2338842" cy="1067343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ea typeface="+mn-lt"/>
                <a:cs typeface="+mn-lt"/>
              </a:rPr>
              <a:t>Grâce à</a:t>
            </a:r>
            <a:r>
              <a:rPr lang="fr-FR" dirty="0">
                <a:solidFill>
                  <a:srgbClr val="565656"/>
                </a:solidFill>
                <a:latin typeface="Calibri" panose="020F0502020204030204"/>
                <a:cs typeface="Calibri" panose="020F0502020204030204"/>
              </a:rPr>
              <a:t> une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cs typeface="Calibri" panose="020F0502020204030204"/>
              </a:rPr>
              <a:t>application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 </a:t>
            </a:r>
            <a:r>
              <a:rPr lang="fr-FR" dirty="0">
                <a:ea typeface="+mn-lt"/>
                <a:cs typeface="+mn-lt"/>
              </a:rPr>
              <a:t>accessible par les </a:t>
            </a:r>
            <a:r>
              <a:rPr lang="fr-FR" b="1" dirty="0">
                <a:ea typeface="+mn-lt"/>
                <a:cs typeface="+mn-lt"/>
              </a:rPr>
              <a:t>citoyens</a:t>
            </a:r>
            <a:r>
              <a:rPr lang="fr-FR" dirty="0">
                <a:ea typeface="+mn-lt"/>
                <a:cs typeface="+mn-lt"/>
              </a:rPr>
              <a:t>.</a:t>
            </a:r>
            <a:endParaRPr lang="fr-FR" dirty="0"/>
          </a:p>
        </p:txBody>
      </p:sp>
      <p:sp>
        <p:nvSpPr>
          <p:cNvPr id="16" name="TextBox 15"/>
          <p:cNvSpPr txBox="1"/>
          <p:nvPr/>
        </p:nvSpPr>
        <p:spPr>
          <a:xfrm>
            <a:off x="9332683" y="2830601"/>
            <a:ext cx="2338842" cy="2064540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ea typeface="+mn-lt"/>
                <a:cs typeface="+mn-lt"/>
              </a:rPr>
              <a:t>Permettre de communiquer aux équipes pour plus de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réactivité </a:t>
            </a:r>
            <a:r>
              <a:rPr lang="fr-FR" dirty="0">
                <a:ea typeface="+mn-lt"/>
                <a:cs typeface="+mn-lt"/>
              </a:rPr>
              <a:t>et une ville toujours plus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propre </a:t>
            </a:r>
            <a:r>
              <a:rPr lang="fr-FR" dirty="0">
                <a:ea typeface="+mn-lt"/>
                <a:cs typeface="+mn-lt"/>
              </a:rPr>
              <a:t>en tout temps  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46739" y="602983"/>
            <a:ext cx="4481512" cy="701731"/>
          </a:xfrm>
        </p:spPr>
        <p:txBody>
          <a:bodyPr lIns="0" tIns="45720" rIns="91440" bIns="45720" anchor="t">
            <a:spAutoFit/>
          </a:bodyPr>
          <a:lstStyle/>
          <a:p>
            <a:r>
              <a:rPr lang="fr-FR" dirty="0">
                <a:solidFill>
                  <a:schemeClr val="accent1"/>
                </a:solidFill>
                <a:latin typeface="Helvetica Neue Thin"/>
                <a:cs typeface="Segoe UI Light"/>
              </a:rPr>
              <a:t>SAV </a:t>
            </a:r>
            <a:endParaRPr lang="fr-FR" dirty="0">
              <a:solidFill>
                <a:schemeClr val="accent1"/>
              </a:solidFill>
              <a:cs typeface="Segoe UI Ligh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AF0B43-E0CC-964A-9E61-8C8DD69573F9}"/>
              </a:ext>
            </a:extLst>
          </p:cNvPr>
          <p:cNvSpPr txBox="1"/>
          <p:nvPr/>
        </p:nvSpPr>
        <p:spPr>
          <a:xfrm>
            <a:off x="2047065" y="1251467"/>
            <a:ext cx="1349087" cy="369332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 dirty="0">
                <a:latin typeface="Helvetica Neue Thin"/>
              </a:rPr>
              <a:t>Application</a:t>
            </a:r>
            <a:endParaRPr lang="fr-FR" dirty="0" err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FDCFBD0-A51E-6845-B200-4C5A296F6E18}"/>
              </a:ext>
            </a:extLst>
          </p:cNvPr>
          <p:cNvSpPr txBox="1"/>
          <p:nvPr/>
        </p:nvSpPr>
        <p:spPr>
          <a:xfrm>
            <a:off x="839786" y="2274134"/>
            <a:ext cx="2658796" cy="369332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/>
                <a:ea typeface="Helvetica Neue Thin" charset="0"/>
                <a:cs typeface="Helvetica Neue Thin" charset="0"/>
              </a:rPr>
              <a:t>Qu’est-ce que c’est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C306DA3-F1D2-CE4A-ACE3-C395CA6E2845}"/>
              </a:ext>
            </a:extLst>
          </p:cNvPr>
          <p:cNvSpPr txBox="1"/>
          <p:nvPr/>
        </p:nvSpPr>
        <p:spPr>
          <a:xfrm>
            <a:off x="5060973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Comment 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10B751-6135-7A42-AF83-EC971541F236}"/>
              </a:ext>
            </a:extLst>
          </p:cNvPr>
          <p:cNvSpPr txBox="1"/>
          <p:nvPr/>
        </p:nvSpPr>
        <p:spPr>
          <a:xfrm>
            <a:off x="9332679" y="2461269"/>
            <a:ext cx="2338841" cy="369332"/>
          </a:xfrm>
          <a:prstGeom prst="rect">
            <a:avLst/>
          </a:prstGeom>
          <a:noFill/>
        </p:spPr>
        <p:txBody>
          <a:bodyPr wrap="square" lIns="0" rtlCol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fr-FR" sz="2000">
                <a:latin typeface="Helvetica Neue Thin" charset="0"/>
                <a:ea typeface="Helvetica Neue Thin" charset="0"/>
                <a:cs typeface="Helvetica Neue Thin" charset="0"/>
              </a:rPr>
              <a:t>Pourquoi ?</a:t>
            </a:r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FA632CD8-DA56-4B78-806A-8431871E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74" y="431277"/>
            <a:ext cx="1407738" cy="13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3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8">
      <a:dk1>
        <a:srgbClr val="565656"/>
      </a:dk1>
      <a:lt1>
        <a:sysClr val="window" lastClr="FFFFFF"/>
      </a:lt1>
      <a:dk2>
        <a:srgbClr val="44546A"/>
      </a:dk2>
      <a:lt2>
        <a:srgbClr val="E7E6E6"/>
      </a:lt2>
      <a:accent1>
        <a:srgbClr val="1ABC9C"/>
      </a:accent1>
      <a:accent2>
        <a:srgbClr val="3498DB"/>
      </a:accent2>
      <a:accent3>
        <a:srgbClr val="E95849"/>
      </a:accent3>
      <a:accent4>
        <a:srgbClr val="E67E22"/>
      </a:accent4>
      <a:accent5>
        <a:srgbClr val="34495E"/>
      </a:accent5>
      <a:accent6>
        <a:srgbClr val="9B59B6"/>
      </a:accent6>
      <a:hlink>
        <a:srgbClr val="00B0F0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rtlCol="0" anchor="t">
        <a:spAutoFit/>
      </a:bodyPr>
      <a:lstStyle>
        <a:defPPr>
          <a:lnSpc>
            <a:spcPct val="90000"/>
          </a:lnSpc>
          <a:defRPr sz="2000" smtClean="0">
            <a:latin typeface="Helvetica Neue Thin" charset="0"/>
            <a:ea typeface="Helvetica Neue Thin" charset="0"/>
            <a:cs typeface="Helvetica Neue Thin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A520563873D4EB8CBD5344A351BEB" ma:contentTypeVersion="0" ma:contentTypeDescription="Crée un document." ma:contentTypeScope="" ma:versionID="005ce72954985de94fc750614f2007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6883d0f3030e52908f9a4448a35c02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457E87-E546-449E-A4D1-371201992E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EDAB-351E-4851-B148-260C81C296AA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8BF5EC3-CBCF-41C7-846F-A9B4B81CCEA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689</Words>
  <Application>Microsoft Macintosh PowerPoint</Application>
  <PresentationFormat>Grand écran</PresentationFormat>
  <Paragraphs>162</Paragraphs>
  <Slides>13</Slides>
  <Notes>2</Notes>
  <HiddenSlides>1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Arial</vt:lpstr>
      <vt:lpstr>Arial,Sans-Serif</vt:lpstr>
      <vt:lpstr>Calibri</vt:lpstr>
      <vt:lpstr>Helvetica Neue</vt:lpstr>
      <vt:lpstr>Helvetica Neue Light</vt:lpstr>
      <vt:lpstr>Helvetica Neue Thin</vt:lpstr>
      <vt:lpstr>HelveticaNeue-UltraLight</vt:lpstr>
      <vt:lpstr>Lato Light</vt:lpstr>
      <vt:lpstr>Poppins</vt:lpstr>
      <vt:lpstr>Poppins Light</vt:lpstr>
      <vt:lpstr>Syncopate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Peetch by Slidor</dc:title>
  <dc:creator>Slidor</dc:creator>
  <cp:keywords>Slidor;Template;Peetch;PowerPoint</cp:keywords>
  <cp:lastModifiedBy>Guillaume Roussel</cp:lastModifiedBy>
  <cp:revision>5</cp:revision>
  <dcterms:created xsi:type="dcterms:W3CDTF">2015-10-12T10:51:44Z</dcterms:created>
  <dcterms:modified xsi:type="dcterms:W3CDTF">2020-12-03T14:03:01Z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0x01010005FA520563873D4EB8CBD5344A351BEB</vt:lpwstr>
  </property>
</Properties>
</file>