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70" r:id="rId5"/>
    <p:sldId id="374" r:id="rId6"/>
    <p:sldId id="375" r:id="rId7"/>
    <p:sldId id="376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74"/>
            <p14:sldId id="375"/>
            <p14:sldId id="376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6D111-9E39-4167-98BE-C3407964F376}" v="4" dt="2020-11-19T13:49:29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Roussel" userId="S::guillaume.roussel@epitech.eu::4319752a-b0b1-4468-8355-58c3e975d791" providerId="AD" clId="Web-{1416D111-9E39-4167-98BE-C3407964F376}"/>
    <pc:docChg chg="modSld">
      <pc:chgData name="Guillaume Roussel" userId="S::guillaume.roussel@epitech.eu::4319752a-b0b1-4468-8355-58c3e975d791" providerId="AD" clId="Web-{1416D111-9E39-4167-98BE-C3407964F376}" dt="2020-11-19T13:49:29.553" v="3" actId="1076"/>
      <pc:docMkLst>
        <pc:docMk/>
      </pc:docMkLst>
      <pc:sldChg chg="modSp">
        <pc:chgData name="Guillaume Roussel" userId="S::guillaume.roussel@epitech.eu::4319752a-b0b1-4468-8355-58c3e975d791" providerId="AD" clId="Web-{1416D111-9E39-4167-98BE-C3407964F376}" dt="2020-11-19T13:49:29.553" v="3" actId="1076"/>
        <pc:sldMkLst>
          <pc:docMk/>
          <pc:sldMk cId="2148078279" sldId="374"/>
        </pc:sldMkLst>
        <pc:spChg chg="mod">
          <ac:chgData name="Guillaume Roussel" userId="S::guillaume.roussel@epitech.eu::4319752a-b0b1-4468-8355-58c3e975d791" providerId="AD" clId="Web-{1416D111-9E39-4167-98BE-C3407964F376}" dt="2020-11-19T13:49:21.647" v="1" actId="1076"/>
          <ac:spMkLst>
            <pc:docMk/>
            <pc:sldMk cId="2148078279" sldId="374"/>
            <ac:spMk id="8" creationId="{EFDCFBD0-A51E-6845-B200-4C5A296F6E18}"/>
          </ac:spMkLst>
        </pc:spChg>
        <pc:spChg chg="mod">
          <ac:chgData name="Guillaume Roussel" userId="S::guillaume.roussel@epitech.eu::4319752a-b0b1-4468-8355-58c3e975d791" providerId="AD" clId="Web-{1416D111-9E39-4167-98BE-C3407964F376}" dt="2020-11-19T13:49:24.256" v="2" actId="1076"/>
          <ac:spMkLst>
            <pc:docMk/>
            <pc:sldMk cId="2148078279" sldId="374"/>
            <ac:spMk id="13" creationId="{AC306DA3-F1D2-CE4A-ACE3-C395CA6E2845}"/>
          </ac:spMkLst>
        </pc:spChg>
        <pc:spChg chg="mod">
          <ac:chgData name="Guillaume Roussel" userId="S::guillaume.roussel@epitech.eu::4319752a-b0b1-4468-8355-58c3e975d791" providerId="AD" clId="Web-{1416D111-9E39-4167-98BE-C3407964F376}" dt="2020-11-19T13:49:29.553" v="3" actId="1076"/>
          <ac:spMkLst>
            <pc:docMk/>
            <pc:sldMk cId="2148078279" sldId="374"/>
            <ac:spMk id="14" creationId="{5B10B751-6135-7A42-AF83-EC971541F2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cover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err="1">
                <a:latin typeface="HelveticaNeue-UltraLight" panose="02000206000000020004" pitchFamily="50"/>
              </a:rPr>
              <a:t>Proudly</a:t>
            </a:r>
            <a:r>
              <a:rPr lang="fr-FR" sz="4000">
                <a:latin typeface="HelveticaNeue-UltraLight" panose="02000206000000020004" pitchFamily="50"/>
              </a:rPr>
              <a:t> made </a:t>
            </a:r>
            <a:br>
              <a:rPr lang="fr-FR" sz="4000">
                <a:latin typeface="HelveticaNeue-UltraLight" panose="02000206000000020004" pitchFamily="50"/>
              </a:rPr>
            </a:br>
            <a:r>
              <a:rPr lang="fr-FR" sz="4000">
                <a:latin typeface="HelveticaNeue-UltraLight" panose="02000206000000020004" pitchFamily="50"/>
              </a:rPr>
              <a:t>by</a:t>
            </a:r>
            <a:r>
              <a:rPr lang="fr-FR" sz="400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4000">
                <a:solidFill>
                  <a:schemeClr val="bg1"/>
                </a:solidFill>
                <a:latin typeface="HelveticaNeue-UltraLight" panose="02000206000000020004" pitchFamily="50"/>
              </a:rPr>
              <a:t>Slidor.</a:t>
            </a:r>
          </a:p>
          <a:p>
            <a:r>
              <a:rPr lang="fr-FR" sz="4000" err="1">
                <a:latin typeface="HelveticaNeue-UltraLight" panose="02000206000000020004" pitchFamily="50"/>
              </a:rPr>
              <a:t>With</a:t>
            </a:r>
            <a:r>
              <a:rPr lang="fr-FR" sz="400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>
                <a:latin typeface="HelveticaNeue-UltraLight" panose="02000206000000020004" pitchFamily="50"/>
              </a:rPr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spc="60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60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27/11/2020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1853881"/>
            <a:ext cx="7213600" cy="7128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>
                <a:latin typeface="Syncopate" panose="02000505000000020003" pitchFamily="2" charset="0"/>
                <a:ea typeface="Helvetica Neue" charset="0"/>
                <a:cs typeface="Helvetica Neue" charset="0"/>
              </a:rPr>
              <a:t>DIT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2559331"/>
            <a:ext cx="7213600" cy="6909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>
                <a:latin typeface="Helvetica Neue Thin" charset="0"/>
                <a:ea typeface="Helvetica Neue Thin" charset="0"/>
                <a:cs typeface="Helvetica Neue Thin" charset="0"/>
              </a:rPr>
              <a:t>Gotham</a:t>
            </a: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17211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solution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permettant de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gérer les temps de travail 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des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employés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par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équipes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23859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Les employés renseignent leurs heures travaillés sur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une application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. Et les managers peuvent effectuer un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suivi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par équipes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138877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Afin de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protéger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les employés au risque de </a:t>
            </a:r>
            <a:r>
              <a:rPr lang="fr-FR" err="1">
                <a:solidFill>
                  <a:schemeClr val="accent3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burn-out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et de se protéger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juridiquement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901" y="626631"/>
            <a:ext cx="4481512" cy="701731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  <a:cs typeface="Segoe UI Light" panose="020B0502040204020203" pitchFamily="34" charset="0"/>
              </a:rPr>
              <a:t>Time</a:t>
            </a:r>
            <a:r>
              <a:rPr lang="fr-FR">
                <a:cs typeface="Segoe UI Light" panose="020B0502040204020203" pitchFamily="34" charset="0"/>
              </a:rPr>
              <a:t> Manager</a:t>
            </a:r>
            <a:endParaRPr lang="fr-FR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1529900" y="1251794"/>
            <a:ext cx="2009140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Gestion du temps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4F41EAE9-265D-D24D-AA27-E50B2153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09" y="626631"/>
            <a:ext cx="905956" cy="9059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Qu’est ce que c’est?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86233" y="2276031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Comment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9" y="2276031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Pourquoi ?</a:t>
            </a:r>
          </a:p>
        </p:txBody>
      </p:sp>
    </p:spTree>
    <p:extLst>
      <p:ext uri="{BB962C8B-B14F-4D97-AF65-F5344CB8AC3E}">
        <p14:creationId xmlns:p14="http://schemas.microsoft.com/office/powerpoint/2010/main" val="214807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17211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Une solution permettant de </a:t>
            </a:r>
            <a:r>
              <a:rPr lang="fr-FR" err="1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geolocaliser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les camions de ramassage</a:t>
            </a:r>
            <a:endParaRPr lang="fr-FR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138877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Grâce à 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puce GPS intégré 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au camion et 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application de suivi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23859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Permettre un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suivi</a:t>
            </a:r>
            <a:r>
              <a:rPr lang="fr-FR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des camions au travers de la ville pour assurer 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bonne optimisation des trajets</a:t>
            </a:r>
            <a:r>
              <a:rPr lang="fr-FR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et offrir un suivi pour le consommateur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901" y="626631"/>
            <a:ext cx="4481512" cy="701731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  <a:cs typeface="Segoe UI Light" panose="020B0502040204020203" pitchFamily="34" charset="0"/>
              </a:rPr>
              <a:t>GPS</a:t>
            </a:r>
            <a:r>
              <a:rPr lang="fr-FR">
                <a:cs typeface="Segoe UI Light" panose="020B0502040204020203" pitchFamily="34" charset="0"/>
              </a:rPr>
              <a:t> Camions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1529900" y="1251794"/>
            <a:ext cx="1716175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err="1">
                <a:latin typeface="Helvetica Neue Thin" charset="0"/>
                <a:ea typeface="Helvetica Neue Thin" charset="0"/>
                <a:cs typeface="Helvetica Neue Thin" charset="0"/>
              </a:rPr>
              <a:t>Geolocalisation</a:t>
            </a:r>
            <a:endParaRPr lang="fr-FR" sz="200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501471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Qu’est ce que c’est?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86233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Comment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9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Pourquoi ?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EBEFE59-5068-7E44-9EFD-339DE9BF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09" y="626631"/>
            <a:ext cx="895324" cy="8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1EC779-5AC2-47F8-A977-021080F73AFE}"/>
              </a:ext>
            </a:extLst>
          </p:cNvPr>
          <p:cNvSpPr txBox="1"/>
          <p:nvPr/>
        </p:nvSpPr>
        <p:spPr>
          <a:xfrm>
            <a:off x="3047260" y="376697"/>
            <a:ext cx="6094520" cy="610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rues sont sales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gens jettent des déchets par terre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animaux errants détruisent les sacs poubelles (plus de poubelles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dessous)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batailles entre Batman et les « Méchants » cassent les poubelles et mettent des déchets partout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mêmes animaux font leurs besoins dans les rues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gens possédant un animal de compagnie ne ramassent lorsqu’ils font leurs besoins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criminels n’ont que faire de la propreté de la ville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pauvreté induit un manque d’éducation et donc de civilité ce qui produit plus de déchets dans les rues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de ramassage des déchets actuellement mis en place est défaillant car il ne fait pas bien son travail. Ex =&gt; Les camions peuvent être attaqués par les gangs, ce qui ne donne pas envie aux employés d’y aller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Surveiller le pillage des déchets =&gt; déchets industriels, usurpation d’identité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Contrôler le ramassage des poubelles, le dépôt des déchets, les gens (s’ils jettent, pillent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les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anmaux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 Batman</a:t>
            </a:r>
          </a:p>
        </p:txBody>
      </p:sp>
    </p:spTree>
    <p:extLst>
      <p:ext uri="{BB962C8B-B14F-4D97-AF65-F5344CB8AC3E}">
        <p14:creationId xmlns:p14="http://schemas.microsoft.com/office/powerpoint/2010/main" val="110626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Analyse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votre boite mail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Détecte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les mails nécessitants une réponse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67649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Prépare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une réponse personnalisée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79" y="4136231"/>
            <a:ext cx="1952779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Joint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automatiquement les pièces nécessaires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784356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Vous fait </a:t>
            </a:r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gagner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30 min dans votre journée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cs typeface="Segoe UI Light" panose="020B0502040204020203" pitchFamily="34" charset="0"/>
              </a:rPr>
              <a:t>Workflow</a:t>
            </a:r>
            <a:endParaRPr lang="fr-FR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327</Words>
  <Application>Microsoft Office PowerPoint</Application>
  <PresentationFormat>Grand écran</PresentationFormat>
  <Paragraphs>40</Paragraphs>
  <Slides>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Helvetica Neue</vt:lpstr>
      <vt:lpstr>Helvetica Neue Light</vt:lpstr>
      <vt:lpstr>Helvetica Neue Thin</vt:lpstr>
      <vt:lpstr>HelveticaNeue-UltraLight</vt:lpstr>
      <vt:lpstr>Syncopate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lastModifiedBy>lucas</cp:lastModifiedBy>
  <cp:revision>2</cp:revision>
  <dcterms:created xsi:type="dcterms:W3CDTF">2015-10-12T10:51:44Z</dcterms:created>
  <dcterms:modified xsi:type="dcterms:W3CDTF">2020-11-27T15:20:41Z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