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sldIdLst>
    <p:sldId id="270" r:id="rId5"/>
    <p:sldId id="374" r:id="rId6"/>
    <p:sldId id="375" r:id="rId7"/>
    <p:sldId id="264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5E8114D-1534-460D-BACB-01425C040C09}">
          <p14:sldIdLst>
            <p14:sldId id="270"/>
          </p14:sldIdLst>
        </p14:section>
        <p14:section name="Problem" id="{B3722385-FBB2-468F-965A-7B63E17B98FE}">
          <p14:sldIdLst>
            <p14:sldId id="374"/>
            <p14:sldId id="375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17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715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ome BESTEL" initials="JB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1359"/>
    <a:srgbClr val="F7F7F7"/>
    <a:srgbClr val="FAF8F9"/>
    <a:srgbClr val="F9E5D7"/>
    <a:srgbClr val="1B1B1B"/>
    <a:srgbClr val="FAFAFA"/>
    <a:srgbClr val="2B2B2B"/>
    <a:srgbClr val="F05C6A"/>
    <a:srgbClr val="2A2A2A"/>
    <a:srgbClr val="4D2B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16D111-9E39-4167-98BE-C3407964F376}" v="4" dt="2020-11-19T13:49:29.5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37"/>
        <p:guide pos="3817"/>
        <p:guide pos="529"/>
        <p:guide pos="7151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illaume Roussel" userId="S::guillaume.roussel@epitech.eu::4319752a-b0b1-4468-8355-58c3e975d791" providerId="AD" clId="Web-{1416D111-9E39-4167-98BE-C3407964F376}"/>
    <pc:docChg chg="modSld">
      <pc:chgData name="Guillaume Roussel" userId="S::guillaume.roussel@epitech.eu::4319752a-b0b1-4468-8355-58c3e975d791" providerId="AD" clId="Web-{1416D111-9E39-4167-98BE-C3407964F376}" dt="2020-11-19T13:49:29.553" v="3" actId="1076"/>
      <pc:docMkLst>
        <pc:docMk/>
      </pc:docMkLst>
      <pc:sldChg chg="modSp">
        <pc:chgData name="Guillaume Roussel" userId="S::guillaume.roussel@epitech.eu::4319752a-b0b1-4468-8355-58c3e975d791" providerId="AD" clId="Web-{1416D111-9E39-4167-98BE-C3407964F376}" dt="2020-11-19T13:49:29.553" v="3" actId="1076"/>
        <pc:sldMkLst>
          <pc:docMk/>
          <pc:sldMk cId="2148078279" sldId="374"/>
        </pc:sldMkLst>
        <pc:spChg chg="mod">
          <ac:chgData name="Guillaume Roussel" userId="S::guillaume.roussel@epitech.eu::4319752a-b0b1-4468-8355-58c3e975d791" providerId="AD" clId="Web-{1416D111-9E39-4167-98BE-C3407964F376}" dt="2020-11-19T13:49:21.647" v="1" actId="1076"/>
          <ac:spMkLst>
            <pc:docMk/>
            <pc:sldMk cId="2148078279" sldId="374"/>
            <ac:spMk id="8" creationId="{EFDCFBD0-A51E-6845-B200-4C5A296F6E18}"/>
          </ac:spMkLst>
        </pc:spChg>
        <pc:spChg chg="mod">
          <ac:chgData name="Guillaume Roussel" userId="S::guillaume.roussel@epitech.eu::4319752a-b0b1-4468-8355-58c3e975d791" providerId="AD" clId="Web-{1416D111-9E39-4167-98BE-C3407964F376}" dt="2020-11-19T13:49:24.256" v="2" actId="1076"/>
          <ac:spMkLst>
            <pc:docMk/>
            <pc:sldMk cId="2148078279" sldId="374"/>
            <ac:spMk id="13" creationId="{AC306DA3-F1D2-CE4A-ACE3-C395CA6E2845}"/>
          </ac:spMkLst>
        </pc:spChg>
        <pc:spChg chg="mod">
          <ac:chgData name="Guillaume Roussel" userId="S::guillaume.roussel@epitech.eu::4319752a-b0b1-4468-8355-58c3e975d791" providerId="AD" clId="Web-{1416D111-9E39-4167-98BE-C3407964F376}" dt="2020-11-19T13:49:29.553" v="3" actId="1076"/>
          <ac:spMkLst>
            <pc:docMk/>
            <pc:sldMk cId="2148078279" sldId="374"/>
            <ac:spMk id="14" creationId="{5B10B751-6135-7A42-AF83-EC971541F23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4A8190-0A1A-E644-B72D-D027F6538E77}" type="datetimeFigureOut">
              <a:rPr lang="fr-FR" smtClean="0"/>
              <a:t>19/11/2020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4E694-4681-CE4A-A8CF-155323877C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3117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r.fr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9420352" y="4468648"/>
            <a:ext cx="2771648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10" name="Isosceles Triangle 9"/>
          <p:cNvSpPr/>
          <p:nvPr userDrawn="1"/>
        </p:nvSpPr>
        <p:spPr>
          <a:xfrm>
            <a:off x="10188448" y="5130800"/>
            <a:ext cx="2003552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HelveticaNeue-UltraLight" panose="02000206000000020004" pitchFamily="50"/>
            </a:endParaRPr>
          </a:p>
        </p:txBody>
      </p:sp>
    </p:spTree>
    <p:extLst>
      <p:ext uri="{BB962C8B-B14F-4D97-AF65-F5344CB8AC3E}">
        <p14:creationId xmlns:p14="http://schemas.microsoft.com/office/powerpoint/2010/main" val="1969966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insert a </a:t>
            </a:r>
            <a:r>
              <a:rPr lang="fr-FR" err="1"/>
              <a:t>picture</a:t>
            </a:r>
            <a:endParaRPr lang="fr-FR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40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insert a </a:t>
            </a:r>
            <a:r>
              <a:rPr lang="fr-FR" err="1"/>
              <a:t>picture</a:t>
            </a:r>
            <a:endParaRPr lang="fr-FR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800" y="0"/>
            <a:ext cx="40632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insert a </a:t>
            </a:r>
            <a:r>
              <a:rPr lang="fr-FR" err="1"/>
              <a:t>picture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798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insert a </a:t>
            </a:r>
            <a:r>
              <a:rPr lang="fr-FR" err="1"/>
              <a:t>picture</a:t>
            </a:r>
            <a:endParaRPr lang="fr-FR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insert a </a:t>
            </a:r>
            <a:r>
              <a:rPr lang="fr-FR" err="1"/>
              <a:t>picture</a:t>
            </a:r>
            <a:endParaRPr lang="fr-FR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insert a </a:t>
            </a:r>
            <a:r>
              <a:rPr lang="fr-FR" err="1"/>
              <a:t>picture</a:t>
            </a:r>
            <a:endParaRPr lang="fr-FR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insert a </a:t>
            </a:r>
            <a:r>
              <a:rPr lang="fr-FR" err="1"/>
              <a:t>picture</a:t>
            </a:r>
            <a:endParaRPr lang="fr-FR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insert a </a:t>
            </a:r>
            <a:r>
              <a:rPr lang="fr-FR" err="1"/>
              <a:t>picture</a:t>
            </a:r>
            <a:endParaRPr lang="fr-FR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insert a </a:t>
            </a:r>
            <a:r>
              <a:rPr lang="fr-FR" err="1"/>
              <a:t>picture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6084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insert a </a:t>
            </a:r>
            <a:r>
              <a:rPr lang="fr-FR" err="1"/>
              <a:t>cover</a:t>
            </a:r>
            <a:r>
              <a:rPr lang="fr-FR"/>
              <a:t> </a:t>
            </a:r>
            <a:r>
              <a:rPr lang="fr-FR" err="1"/>
              <a:t>picture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3124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insert a </a:t>
            </a:r>
            <a:r>
              <a:rPr lang="fr-FR" err="1"/>
              <a:t>picture</a:t>
            </a:r>
            <a:endParaRPr lang="fr-FR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insert a </a:t>
            </a:r>
            <a:r>
              <a:rPr lang="fr-FR" err="1"/>
              <a:t>picture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6861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="0" i="0" baseline="0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defRPr>
            </a:lvl1pPr>
          </a:lstStyle>
          <a:p>
            <a:pPr lvl="0"/>
            <a:r>
              <a:rPr lang="fr-FR" err="1"/>
              <a:t>Title</a:t>
            </a:r>
            <a:r>
              <a:rPr lang="fr-FR"/>
              <a:t> </a:t>
            </a:r>
            <a:r>
              <a:rPr lang="fr-FR" err="1"/>
              <a:t>goes</a:t>
            </a:r>
            <a:r>
              <a:rPr lang="fr-FR"/>
              <a:t> </a:t>
            </a:r>
            <a:r>
              <a:rPr lang="fr-FR" err="1"/>
              <a:t>here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762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="0" i="0" baseline="0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defRPr>
            </a:lvl1pPr>
          </a:lstStyle>
          <a:p>
            <a:pPr lvl="0"/>
            <a:r>
              <a:rPr lang="fr-FR" err="1"/>
              <a:t>Title</a:t>
            </a:r>
            <a:r>
              <a:rPr lang="fr-FR"/>
              <a:t> </a:t>
            </a:r>
            <a:r>
              <a:rPr lang="fr-FR" err="1"/>
              <a:t>goes</a:t>
            </a:r>
            <a:r>
              <a:rPr lang="fr-FR"/>
              <a:t> </a:t>
            </a:r>
            <a:r>
              <a:rPr lang="fr-FR" err="1"/>
              <a:t>here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72069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HelveticaNeue-UltraLight" panose="02000206000000020004" pitchFamily="50"/>
              </a:defRPr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</a:t>
            </a:r>
            <a:r>
              <a:rPr lang="fr-FR" err="1"/>
              <a:t>add</a:t>
            </a:r>
            <a:r>
              <a:rPr lang="fr-FR"/>
              <a:t> </a:t>
            </a:r>
            <a:r>
              <a:rPr lang="fr-FR" err="1"/>
              <a:t>competitor</a:t>
            </a:r>
            <a:r>
              <a:rPr lang="fr-FR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830366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HelveticaNeue-UltraLight" panose="02000206000000020004" pitchFamily="50"/>
              </a:defRPr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</a:t>
            </a:r>
            <a:r>
              <a:rPr lang="fr-FR" err="1"/>
              <a:t>add</a:t>
            </a:r>
            <a:r>
              <a:rPr lang="fr-FR"/>
              <a:t> </a:t>
            </a:r>
            <a:r>
              <a:rPr lang="fr-FR" err="1"/>
              <a:t>competitor</a:t>
            </a:r>
            <a:r>
              <a:rPr lang="fr-FR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88663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HelveticaNeue-UltraLight" panose="02000206000000020004" pitchFamily="50"/>
              </a:defRPr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</a:t>
            </a:r>
            <a:r>
              <a:rPr lang="fr-FR" err="1"/>
              <a:t>add</a:t>
            </a:r>
            <a:r>
              <a:rPr lang="fr-FR"/>
              <a:t> </a:t>
            </a:r>
            <a:r>
              <a:rPr lang="fr-FR" err="1"/>
              <a:t>competitor</a:t>
            </a:r>
            <a:r>
              <a:rPr lang="fr-FR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146960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HelveticaNeue-UltraLight" panose="02000206000000020004" pitchFamily="50"/>
              </a:defRPr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</a:t>
            </a:r>
            <a:r>
              <a:rPr lang="fr-FR" err="1"/>
              <a:t>add</a:t>
            </a:r>
            <a:r>
              <a:rPr lang="fr-FR"/>
              <a:t> </a:t>
            </a:r>
            <a:r>
              <a:rPr lang="fr-FR" err="1"/>
              <a:t>competitor</a:t>
            </a:r>
            <a:r>
              <a:rPr lang="fr-FR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72069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HelveticaNeue-UltraLight" panose="02000206000000020004" pitchFamily="50"/>
              </a:defRPr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</a:t>
            </a:r>
            <a:r>
              <a:rPr lang="fr-FR" err="1"/>
              <a:t>add</a:t>
            </a:r>
            <a:r>
              <a:rPr lang="fr-FR"/>
              <a:t> </a:t>
            </a:r>
            <a:r>
              <a:rPr lang="fr-FR" err="1"/>
              <a:t>competitor</a:t>
            </a:r>
            <a:r>
              <a:rPr lang="fr-FR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3830366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HelveticaNeue-UltraLight" panose="02000206000000020004" pitchFamily="50"/>
              </a:defRPr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</a:t>
            </a:r>
            <a:r>
              <a:rPr lang="fr-FR" err="1"/>
              <a:t>add</a:t>
            </a:r>
            <a:r>
              <a:rPr lang="fr-FR"/>
              <a:t> </a:t>
            </a:r>
            <a:r>
              <a:rPr lang="fr-FR" err="1"/>
              <a:t>competitor</a:t>
            </a:r>
            <a:r>
              <a:rPr lang="fr-FR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488663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HelveticaNeue-UltraLight" panose="02000206000000020004" pitchFamily="50"/>
              </a:defRPr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</a:t>
            </a:r>
            <a:r>
              <a:rPr lang="fr-FR" err="1"/>
              <a:t>add</a:t>
            </a:r>
            <a:r>
              <a:rPr lang="fr-FR"/>
              <a:t> </a:t>
            </a:r>
            <a:r>
              <a:rPr lang="fr-FR" err="1"/>
              <a:t>competitor</a:t>
            </a:r>
            <a:r>
              <a:rPr lang="fr-FR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9146960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HelveticaNeue-UltraLight" panose="02000206000000020004" pitchFamily="50"/>
              </a:defRPr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</a:t>
            </a:r>
            <a:r>
              <a:rPr lang="fr-FR" err="1"/>
              <a:t>add</a:t>
            </a:r>
            <a:r>
              <a:rPr lang="fr-FR"/>
              <a:t> </a:t>
            </a:r>
            <a:r>
              <a:rPr lang="fr-FR" err="1"/>
              <a:t>competitor</a:t>
            </a:r>
            <a:r>
              <a:rPr lang="fr-FR"/>
              <a:t> logo</a:t>
            </a:r>
          </a:p>
        </p:txBody>
      </p:sp>
    </p:spTree>
    <p:extLst>
      <p:ext uri="{BB962C8B-B14F-4D97-AF65-F5344CB8AC3E}">
        <p14:creationId xmlns:p14="http://schemas.microsoft.com/office/powerpoint/2010/main" val="1541456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="0" i="0" baseline="0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defRPr>
            </a:lvl1pPr>
          </a:lstStyle>
          <a:p>
            <a:pPr lvl="0"/>
            <a:r>
              <a:rPr lang="fr-FR" err="1"/>
              <a:t>Title</a:t>
            </a:r>
            <a:r>
              <a:rPr lang="fr-FR"/>
              <a:t> </a:t>
            </a:r>
            <a:r>
              <a:rPr lang="fr-FR" err="1"/>
              <a:t>goes</a:t>
            </a:r>
            <a:r>
              <a:rPr lang="fr-FR"/>
              <a:t> </a:t>
            </a:r>
            <a:r>
              <a:rPr lang="fr-FR" err="1"/>
              <a:t>here</a:t>
            </a:r>
            <a:endParaRPr lang="fr-FR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13649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latin typeface="HelveticaNeue-UltraLight" panose="02000206000000020004" pitchFamily="50"/>
              </a:defRPr>
            </a:lvl1pPr>
          </a:lstStyle>
          <a:p>
            <a:r>
              <a:rPr lang="fr-FR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303478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latin typeface="HelveticaNeue-UltraLight" panose="02000206000000020004" pitchFamily="50"/>
              </a:defRPr>
            </a:lvl1pPr>
          </a:lstStyle>
          <a:p>
            <a:r>
              <a:rPr lang="fr-FR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93307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latin typeface="HelveticaNeue-UltraLight" panose="02000206000000020004" pitchFamily="50"/>
              </a:defRPr>
            </a:lvl1pPr>
          </a:lstStyle>
          <a:p>
            <a:r>
              <a:rPr lang="fr-FR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2790633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95500" y="2084199"/>
            <a:ext cx="1961858" cy="1961858"/>
          </a:xfrm>
          <a:prstGeom prst="ellipse">
            <a:avLst/>
          </a:prstGeom>
        </p:spPr>
        <p:txBody>
          <a:bodyPr/>
          <a:lstStyle>
            <a:lvl1pPr>
              <a:defRPr>
                <a:latin typeface="HelveticaNeue-UltraLight" panose="02000206000000020004" pitchFamily="50"/>
              </a:defRPr>
            </a:lvl1pPr>
          </a:lstStyle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34642" y="2149621"/>
            <a:ext cx="1961858" cy="1961858"/>
          </a:xfrm>
          <a:prstGeom prst="ellipse">
            <a:avLst/>
          </a:prstGeom>
        </p:spPr>
        <p:txBody>
          <a:bodyPr/>
          <a:lstStyle>
            <a:lvl1pPr>
              <a:defRPr>
                <a:latin typeface="HelveticaNeue-UltraLight" panose="02000206000000020004" pitchFamily="50"/>
              </a:defRPr>
            </a:lvl1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="0" i="0" baseline="0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defRPr>
            </a:lvl1pPr>
          </a:lstStyle>
          <a:p>
            <a:pPr lvl="0"/>
            <a:r>
              <a:rPr lang="fr-FR" err="1"/>
              <a:t>Title</a:t>
            </a:r>
            <a:r>
              <a:rPr lang="fr-FR"/>
              <a:t> </a:t>
            </a:r>
            <a:r>
              <a:rPr lang="fr-FR" err="1"/>
              <a:t>goes</a:t>
            </a:r>
            <a:r>
              <a:rPr lang="fr-FR"/>
              <a:t> </a:t>
            </a:r>
            <a:r>
              <a:rPr lang="fr-FR" err="1"/>
              <a:t>here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3264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93385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or.fr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39788" y="1600200"/>
            <a:ext cx="4413250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err="1">
                <a:latin typeface="HelveticaNeue-UltraLight" panose="02000206000000020004" pitchFamily="50"/>
              </a:rPr>
              <a:t>Proudly</a:t>
            </a:r>
            <a:r>
              <a:rPr lang="fr-FR" sz="4000">
                <a:latin typeface="HelveticaNeue-UltraLight" panose="02000206000000020004" pitchFamily="50"/>
              </a:rPr>
              <a:t> made </a:t>
            </a:r>
            <a:br>
              <a:rPr lang="fr-FR" sz="4000">
                <a:latin typeface="HelveticaNeue-UltraLight" panose="02000206000000020004" pitchFamily="50"/>
              </a:rPr>
            </a:br>
            <a:r>
              <a:rPr lang="fr-FR" sz="4000">
                <a:latin typeface="HelveticaNeue-UltraLight" panose="02000206000000020004" pitchFamily="50"/>
              </a:rPr>
              <a:t>by</a:t>
            </a:r>
            <a:r>
              <a:rPr lang="fr-FR" sz="4000">
                <a:solidFill>
                  <a:schemeClr val="tx1">
                    <a:lumMod val="60000"/>
                    <a:lumOff val="40000"/>
                  </a:schemeClr>
                </a:solidFill>
                <a:latin typeface="HelveticaNeue-UltraLight" panose="02000206000000020004" pitchFamily="50"/>
              </a:rPr>
              <a:t> </a:t>
            </a:r>
            <a:r>
              <a:rPr lang="fr-FR" sz="4000">
                <a:solidFill>
                  <a:schemeClr val="bg1"/>
                </a:solidFill>
                <a:latin typeface="HelveticaNeue-UltraLight" panose="02000206000000020004" pitchFamily="50"/>
              </a:rPr>
              <a:t>Slidor.</a:t>
            </a:r>
          </a:p>
          <a:p>
            <a:r>
              <a:rPr lang="fr-FR" sz="4000" err="1">
                <a:latin typeface="HelveticaNeue-UltraLight" panose="02000206000000020004" pitchFamily="50"/>
              </a:rPr>
              <a:t>With</a:t>
            </a:r>
            <a:r>
              <a:rPr lang="fr-FR" sz="4000">
                <a:solidFill>
                  <a:schemeClr val="bg1"/>
                </a:solidFill>
                <a:latin typeface="HelveticaNeue-UltraLight" panose="02000206000000020004" pitchFamily="50"/>
              </a:rPr>
              <a:t> </a:t>
            </a:r>
          </a:p>
        </p:txBody>
      </p:sp>
      <p:sp>
        <p:nvSpPr>
          <p:cNvPr id="3" name="Freeform 111"/>
          <p:cNvSpPr>
            <a:spLocks/>
          </p:cNvSpPr>
          <p:nvPr userDrawn="1"/>
        </p:nvSpPr>
        <p:spPr bwMode="auto">
          <a:xfrm>
            <a:off x="2047875" y="2983070"/>
            <a:ext cx="46868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5" y="6438900"/>
            <a:ext cx="1235204" cy="254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773363" y="2831306"/>
            <a:ext cx="2630487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>
                <a:latin typeface="HelveticaNeue-UltraLight" panose="02000206000000020004" pitchFamily="50"/>
              </a:rPr>
              <a:t>from Paris.</a:t>
            </a:r>
          </a:p>
        </p:txBody>
      </p:sp>
      <p:sp>
        <p:nvSpPr>
          <p:cNvPr id="6" name="Rectangle 5">
            <a:hlinkClick r:id="rId3"/>
          </p:cNvPr>
          <p:cNvSpPr/>
          <p:nvPr userDrawn="1"/>
        </p:nvSpPr>
        <p:spPr>
          <a:xfrm>
            <a:off x="839788" y="4083862"/>
            <a:ext cx="3770312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0" i="0" spc="600">
                <a:solidFill>
                  <a:schemeClr val="tx1">
                    <a:lumMod val="60000"/>
                    <a:lumOff val="4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  <a:sym typeface="Wingdings" panose="05000000000000000000" pitchFamily="2" charset="2"/>
              </a:rPr>
              <a:t>SAY HELLO</a:t>
            </a:r>
            <a:endParaRPr lang="fr-FR" b="0" i="0" spc="600">
              <a:solidFill>
                <a:schemeClr val="tx1">
                  <a:lumMod val="60000"/>
                  <a:lumOff val="4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535172" y="3836900"/>
            <a:ext cx="5656828" cy="3021100"/>
            <a:chOff x="5818189" y="1958042"/>
            <a:chExt cx="5656828" cy="3021100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>
                <a:latin typeface="HelveticaNeue-UltraLight" panose="02000206000000020004" pitchFamily="50"/>
              </a:endParaRPr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00012" y="6804000"/>
            <a:ext cx="12091987" cy="5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HelveticaNeue-UltraLight" panose="02000206000000020004" pitchFamily="50"/>
            </a:endParaRPr>
          </a:p>
        </p:txBody>
      </p:sp>
    </p:spTree>
    <p:extLst>
      <p:ext uri="{BB962C8B-B14F-4D97-AF65-F5344CB8AC3E}">
        <p14:creationId xmlns:p14="http://schemas.microsoft.com/office/powerpoint/2010/main" val="436334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6 Plus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10301108" y="2201802"/>
            <a:ext cx="49393" cy="554717"/>
          </a:xfrm>
          <a:custGeom>
            <a:avLst/>
            <a:gdLst>
              <a:gd name="T0" fmla="*/ 0 w 11"/>
              <a:gd name="T1" fmla="*/ 4 h 126"/>
              <a:gd name="T2" fmla="*/ 0 w 11"/>
              <a:gd name="T3" fmla="*/ 123 h 126"/>
              <a:gd name="T4" fmla="*/ 3 w 11"/>
              <a:gd name="T5" fmla="*/ 126 h 126"/>
              <a:gd name="T6" fmla="*/ 8 w 11"/>
              <a:gd name="T7" fmla="*/ 126 h 126"/>
              <a:gd name="T8" fmla="*/ 11 w 11"/>
              <a:gd name="T9" fmla="*/ 123 h 126"/>
              <a:gd name="T10" fmla="*/ 11 w 11"/>
              <a:gd name="T11" fmla="*/ 4 h 126"/>
              <a:gd name="T12" fmla="*/ 8 w 11"/>
              <a:gd name="T13" fmla="*/ 0 h 126"/>
              <a:gd name="T14" fmla="*/ 3 w 11"/>
              <a:gd name="T15" fmla="*/ 0 h 126"/>
              <a:gd name="T16" fmla="*/ 0 w 11"/>
              <a:gd name="T17" fmla="*/ 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6">
                <a:moveTo>
                  <a:pt x="0" y="4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5"/>
                  <a:pt x="1" y="126"/>
                  <a:pt x="3" y="126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6"/>
                  <a:pt x="11" y="125"/>
                  <a:pt x="11" y="123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2"/>
                  <a:pt x="9" y="0"/>
                  <a:pt x="8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263114" y="7684386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263114" y="1111364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6486474" y="549048"/>
            <a:ext cx="3829832" cy="7868629"/>
          </a:xfrm>
          <a:custGeom>
            <a:avLst/>
            <a:gdLst>
              <a:gd name="T0" fmla="*/ 738 w 868"/>
              <a:gd name="T1" fmla="*/ 0 h 1791"/>
              <a:gd name="T2" fmla="*/ 127 w 868"/>
              <a:gd name="T3" fmla="*/ 0 h 1791"/>
              <a:gd name="T4" fmla="*/ 0 w 868"/>
              <a:gd name="T5" fmla="*/ 128 h 1791"/>
              <a:gd name="T6" fmla="*/ 0 w 868"/>
              <a:gd name="T7" fmla="*/ 1664 h 1791"/>
              <a:gd name="T8" fmla="*/ 127 w 868"/>
              <a:gd name="T9" fmla="*/ 1791 h 1791"/>
              <a:gd name="T10" fmla="*/ 738 w 868"/>
              <a:gd name="T11" fmla="*/ 1791 h 1791"/>
              <a:gd name="T12" fmla="*/ 868 w 868"/>
              <a:gd name="T13" fmla="*/ 1664 h 1791"/>
              <a:gd name="T14" fmla="*/ 868 w 868"/>
              <a:gd name="T15" fmla="*/ 128 h 1791"/>
              <a:gd name="T16" fmla="*/ 738 w 868"/>
              <a:gd name="T17" fmla="*/ 0 h 1791"/>
              <a:gd name="T18" fmla="*/ 847 w 868"/>
              <a:gd name="T19" fmla="*/ 1654 h 1791"/>
              <a:gd name="T20" fmla="*/ 732 w 868"/>
              <a:gd name="T21" fmla="*/ 1769 h 1791"/>
              <a:gd name="T22" fmla="*/ 134 w 868"/>
              <a:gd name="T23" fmla="*/ 1769 h 1791"/>
              <a:gd name="T24" fmla="*/ 19 w 868"/>
              <a:gd name="T25" fmla="*/ 1654 h 1791"/>
              <a:gd name="T26" fmla="*/ 19 w 868"/>
              <a:gd name="T27" fmla="*/ 131 h 1791"/>
              <a:gd name="T28" fmla="*/ 134 w 868"/>
              <a:gd name="T29" fmla="*/ 16 h 1791"/>
              <a:gd name="T30" fmla="*/ 732 w 868"/>
              <a:gd name="T31" fmla="*/ 16 h 1791"/>
              <a:gd name="T32" fmla="*/ 847 w 868"/>
              <a:gd name="T33" fmla="*/ 131 h 1791"/>
              <a:gd name="T34" fmla="*/ 847 w 868"/>
              <a:gd name="T35" fmla="*/ 1654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8" h="1791">
                <a:moveTo>
                  <a:pt x="738" y="0"/>
                </a:move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0" y="1734"/>
                  <a:pt x="57" y="1791"/>
                  <a:pt x="127" y="1791"/>
                </a:cubicBezTo>
                <a:cubicBezTo>
                  <a:pt x="738" y="1791"/>
                  <a:pt x="738" y="1791"/>
                  <a:pt x="738" y="1791"/>
                </a:cubicBezTo>
                <a:cubicBezTo>
                  <a:pt x="809" y="1791"/>
                  <a:pt x="866" y="1734"/>
                  <a:pt x="868" y="1664"/>
                </a:cubicBezTo>
                <a:cubicBezTo>
                  <a:pt x="868" y="128"/>
                  <a:pt x="868" y="128"/>
                  <a:pt x="868" y="128"/>
                </a:cubicBezTo>
                <a:cubicBezTo>
                  <a:pt x="866" y="57"/>
                  <a:pt x="809" y="0"/>
                  <a:pt x="738" y="0"/>
                </a:cubicBezTo>
                <a:close/>
                <a:moveTo>
                  <a:pt x="847" y="1654"/>
                </a:moveTo>
                <a:cubicBezTo>
                  <a:pt x="847" y="1718"/>
                  <a:pt x="796" y="1769"/>
                  <a:pt x="732" y="1769"/>
                </a:cubicBezTo>
                <a:cubicBezTo>
                  <a:pt x="134" y="1769"/>
                  <a:pt x="134" y="1769"/>
                  <a:pt x="134" y="1769"/>
                </a:cubicBezTo>
                <a:cubicBezTo>
                  <a:pt x="71" y="1769"/>
                  <a:pt x="19" y="1718"/>
                  <a:pt x="19" y="1654"/>
                </a:cubicBezTo>
                <a:cubicBezTo>
                  <a:pt x="19" y="131"/>
                  <a:pt x="19" y="131"/>
                  <a:pt x="19" y="131"/>
                </a:cubicBezTo>
                <a:cubicBezTo>
                  <a:pt x="19" y="68"/>
                  <a:pt x="71" y="16"/>
                  <a:pt x="134" y="16"/>
                </a:cubicBezTo>
                <a:cubicBezTo>
                  <a:pt x="732" y="16"/>
                  <a:pt x="732" y="16"/>
                  <a:pt x="732" y="16"/>
                </a:cubicBezTo>
                <a:cubicBezTo>
                  <a:pt x="796" y="16"/>
                  <a:pt x="847" y="68"/>
                  <a:pt x="847" y="131"/>
                </a:cubicBezTo>
                <a:lnTo>
                  <a:pt x="847" y="1654"/>
                </a:ln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543466" y="602240"/>
            <a:ext cx="3719648" cy="7766044"/>
          </a:xfrm>
          <a:custGeom>
            <a:avLst/>
            <a:gdLst>
              <a:gd name="T0" fmla="*/ 718 w 843"/>
              <a:gd name="T1" fmla="*/ 1768 h 1768"/>
              <a:gd name="T2" fmla="*/ 120 w 843"/>
              <a:gd name="T3" fmla="*/ 1768 h 1768"/>
              <a:gd name="T4" fmla="*/ 0 w 843"/>
              <a:gd name="T5" fmla="*/ 1648 h 1768"/>
              <a:gd name="T6" fmla="*/ 0 w 843"/>
              <a:gd name="T7" fmla="*/ 120 h 1768"/>
              <a:gd name="T8" fmla="*/ 120 w 843"/>
              <a:gd name="T9" fmla="*/ 0 h 1768"/>
              <a:gd name="T10" fmla="*/ 718 w 843"/>
              <a:gd name="T11" fmla="*/ 0 h 1768"/>
              <a:gd name="T12" fmla="*/ 843 w 843"/>
              <a:gd name="T13" fmla="*/ 125 h 1768"/>
              <a:gd name="T14" fmla="*/ 843 w 843"/>
              <a:gd name="T15" fmla="*/ 1643 h 1768"/>
              <a:gd name="T16" fmla="*/ 718 w 843"/>
              <a:gd name="T17" fmla="*/ 1768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1768">
                <a:moveTo>
                  <a:pt x="718" y="1768"/>
                </a:moveTo>
                <a:cubicBezTo>
                  <a:pt x="120" y="1768"/>
                  <a:pt x="120" y="1768"/>
                  <a:pt x="120" y="1768"/>
                </a:cubicBezTo>
                <a:cubicBezTo>
                  <a:pt x="54" y="1768"/>
                  <a:pt x="0" y="1714"/>
                  <a:pt x="0" y="16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718" y="0"/>
                  <a:pt x="718" y="0"/>
                  <a:pt x="718" y="0"/>
                </a:cubicBezTo>
                <a:cubicBezTo>
                  <a:pt x="787" y="0"/>
                  <a:pt x="843" y="56"/>
                  <a:pt x="843" y="125"/>
                </a:cubicBezTo>
                <a:cubicBezTo>
                  <a:pt x="843" y="1643"/>
                  <a:pt x="843" y="1643"/>
                  <a:pt x="843" y="1643"/>
                </a:cubicBezTo>
                <a:cubicBezTo>
                  <a:pt x="843" y="1712"/>
                  <a:pt x="787" y="1768"/>
                  <a:pt x="718" y="1768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703042" y="1517904"/>
            <a:ext cx="3400495" cy="59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38" y="7581801"/>
            <a:ext cx="649703" cy="64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27831" y="7631194"/>
            <a:ext cx="547119" cy="547118"/>
          </a:xfrm>
          <a:prstGeom prst="ellipse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340599" y="761816"/>
            <a:ext cx="102585" cy="102585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089836" y="993582"/>
            <a:ext cx="615509" cy="83588"/>
          </a:xfrm>
          <a:custGeom>
            <a:avLst/>
            <a:gdLst>
              <a:gd name="T0" fmla="*/ 130 w 139"/>
              <a:gd name="T1" fmla="*/ 19 h 19"/>
              <a:gd name="T2" fmla="*/ 10 w 139"/>
              <a:gd name="T3" fmla="*/ 19 h 19"/>
              <a:gd name="T4" fmla="*/ 0 w 139"/>
              <a:gd name="T5" fmla="*/ 9 h 19"/>
              <a:gd name="T6" fmla="*/ 0 w 139"/>
              <a:gd name="T7" fmla="*/ 9 h 19"/>
              <a:gd name="T8" fmla="*/ 10 w 139"/>
              <a:gd name="T9" fmla="*/ 0 h 19"/>
              <a:gd name="T10" fmla="*/ 130 w 139"/>
              <a:gd name="T11" fmla="*/ 0 h 19"/>
              <a:gd name="T12" fmla="*/ 139 w 139"/>
              <a:gd name="T13" fmla="*/ 9 h 19"/>
              <a:gd name="T14" fmla="*/ 139 w 139"/>
              <a:gd name="T15" fmla="*/ 9 h 19"/>
              <a:gd name="T16" fmla="*/ 130 w 139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19">
                <a:moveTo>
                  <a:pt x="130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5" y="0"/>
                  <a:pt x="1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9" y="4"/>
                  <a:pt x="139" y="9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15"/>
                  <a:pt x="135" y="19"/>
                  <a:pt x="130" y="19"/>
                </a:cubicBezTo>
                <a:close/>
              </a:path>
            </a:pathLst>
          </a:cu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467477" y="1536901"/>
            <a:ext cx="56992" cy="338150"/>
          </a:xfrm>
          <a:custGeom>
            <a:avLst/>
            <a:gdLst>
              <a:gd name="T0" fmla="*/ 0 w 13"/>
              <a:gd name="T1" fmla="*/ 4 h 77"/>
              <a:gd name="T2" fmla="*/ 0 w 13"/>
              <a:gd name="T3" fmla="*/ 73 h 77"/>
              <a:gd name="T4" fmla="*/ 4 w 13"/>
              <a:gd name="T5" fmla="*/ 77 h 77"/>
              <a:gd name="T6" fmla="*/ 9 w 13"/>
              <a:gd name="T7" fmla="*/ 77 h 77"/>
              <a:gd name="T8" fmla="*/ 13 w 13"/>
              <a:gd name="T9" fmla="*/ 73 h 77"/>
              <a:gd name="T10" fmla="*/ 13 w 13"/>
              <a:gd name="T11" fmla="*/ 4 h 77"/>
              <a:gd name="T12" fmla="*/ 9 w 13"/>
              <a:gd name="T13" fmla="*/ 0 h 77"/>
              <a:gd name="T14" fmla="*/ 4 w 13"/>
              <a:gd name="T15" fmla="*/ 0 h 77"/>
              <a:gd name="T16" fmla="*/ 0 w 13"/>
              <a:gd name="T17" fmla="*/ 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77">
                <a:moveTo>
                  <a:pt x="0" y="4"/>
                </a:move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4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7"/>
                  <a:pt x="13" y="75"/>
                  <a:pt x="13" y="7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467477" y="2232197"/>
            <a:ext cx="56992" cy="577514"/>
          </a:xfrm>
          <a:custGeom>
            <a:avLst/>
            <a:gdLst>
              <a:gd name="T0" fmla="*/ 0 w 13"/>
              <a:gd name="T1" fmla="*/ 4 h 131"/>
              <a:gd name="T2" fmla="*/ 0 w 13"/>
              <a:gd name="T3" fmla="*/ 127 h 131"/>
              <a:gd name="T4" fmla="*/ 4 w 13"/>
              <a:gd name="T5" fmla="*/ 131 h 131"/>
              <a:gd name="T6" fmla="*/ 9 w 13"/>
              <a:gd name="T7" fmla="*/ 131 h 131"/>
              <a:gd name="T8" fmla="*/ 13 w 13"/>
              <a:gd name="T9" fmla="*/ 127 h 131"/>
              <a:gd name="T10" fmla="*/ 13 w 13"/>
              <a:gd name="T11" fmla="*/ 4 h 131"/>
              <a:gd name="T12" fmla="*/ 9 w 13"/>
              <a:gd name="T13" fmla="*/ 0 h 131"/>
              <a:gd name="T14" fmla="*/ 4 w 13"/>
              <a:gd name="T15" fmla="*/ 0 h 131"/>
              <a:gd name="T16" fmla="*/ 0 w 13"/>
              <a:gd name="T17" fmla="*/ 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1">
                <a:moveTo>
                  <a:pt x="0" y="4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1"/>
                  <a:pt x="4" y="131"/>
                </a:cubicBezTo>
                <a:cubicBezTo>
                  <a:pt x="9" y="131"/>
                  <a:pt x="9" y="131"/>
                  <a:pt x="9" y="131"/>
                </a:cubicBezTo>
                <a:cubicBezTo>
                  <a:pt x="11" y="131"/>
                  <a:pt x="13" y="129"/>
                  <a:pt x="13" y="127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467477" y="2950291"/>
            <a:ext cx="56992" cy="569915"/>
          </a:xfrm>
          <a:custGeom>
            <a:avLst/>
            <a:gdLst>
              <a:gd name="T0" fmla="*/ 0 w 13"/>
              <a:gd name="T1" fmla="*/ 3 h 130"/>
              <a:gd name="T2" fmla="*/ 0 w 13"/>
              <a:gd name="T3" fmla="*/ 127 h 130"/>
              <a:gd name="T4" fmla="*/ 4 w 13"/>
              <a:gd name="T5" fmla="*/ 130 h 130"/>
              <a:gd name="T6" fmla="*/ 9 w 13"/>
              <a:gd name="T7" fmla="*/ 130 h 130"/>
              <a:gd name="T8" fmla="*/ 13 w 13"/>
              <a:gd name="T9" fmla="*/ 127 h 130"/>
              <a:gd name="T10" fmla="*/ 13 w 13"/>
              <a:gd name="T11" fmla="*/ 3 h 130"/>
              <a:gd name="T12" fmla="*/ 9 w 13"/>
              <a:gd name="T13" fmla="*/ 0 h 130"/>
              <a:gd name="T14" fmla="*/ 4 w 13"/>
              <a:gd name="T15" fmla="*/ 0 h 130"/>
              <a:gd name="T16" fmla="*/ 0 w 13"/>
              <a:gd name="T17" fmla="*/ 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0">
                <a:moveTo>
                  <a:pt x="0" y="3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0"/>
                  <a:pt x="4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11" y="130"/>
                  <a:pt x="13" y="129"/>
                  <a:pt x="13" y="127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8647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26311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8647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26311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740288" y="970785"/>
            <a:ext cx="140579" cy="140579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03041" y="1517904"/>
            <a:ext cx="3400495" cy="59005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HelveticaNeue-UltraLight" panose="02000206000000020004" pitchFamily="50"/>
              </a:defRPr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insert a </a:t>
            </a:r>
            <a:r>
              <a:rPr lang="fr-FR" err="1"/>
              <a:t>picture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004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Plus - 3 mockups view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650015" y="731462"/>
            <a:ext cx="2662371" cy="5395077"/>
            <a:chOff x="6467477" y="549048"/>
            <a:chExt cx="3883024" cy="7868629"/>
          </a:xfrm>
        </p:grpSpPr>
        <p:sp>
          <p:nvSpPr>
            <p:cNvPr id="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pic>
          <p:nvPicPr>
            <p:cNvPr id="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19" name="Oval 1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11527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HelveticaNeue-UltraLight" panose="02000206000000020004" pitchFamily="50"/>
              </a:defRPr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insert a </a:t>
            </a:r>
            <a:r>
              <a:rPr lang="fr-FR" err="1"/>
              <a:t>picture</a:t>
            </a:r>
            <a:endParaRPr lang="fr-FR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4764815" y="731462"/>
            <a:ext cx="2662371" cy="5395077"/>
            <a:chOff x="6467477" y="549048"/>
            <a:chExt cx="3883024" cy="7868629"/>
          </a:xfrm>
        </p:grpSpPr>
        <p:sp>
          <p:nvSpPr>
            <p:cNvPr id="23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24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pic>
          <p:nvPicPr>
            <p:cNvPr id="29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Oval 29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31" name="Oval 30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37" name="Rectangle 36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39" name="Rectangle 38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40" name="Oval 39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8879615" y="731462"/>
            <a:ext cx="2662371" cy="5395077"/>
            <a:chOff x="6467477" y="549048"/>
            <a:chExt cx="3883024" cy="7868629"/>
          </a:xfrm>
        </p:grpSpPr>
        <p:sp>
          <p:nvSpPr>
            <p:cNvPr id="4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4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4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4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4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4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pic>
          <p:nvPicPr>
            <p:cNvPr id="4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50" name="Oval 4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55" name="Rectangle 5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56" name="Rectangle 5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57" name="Rectangle 5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58" name="Rectangle 5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59" name="Oval 5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</p:grpSp>
      <p:sp>
        <p:nvSpPr>
          <p:cNvPr id="6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913304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HelveticaNeue-UltraLight" panose="02000206000000020004" pitchFamily="50"/>
              </a:defRPr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insert a </a:t>
            </a:r>
            <a:r>
              <a:rPr lang="fr-FR" err="1"/>
              <a:t>picture</a:t>
            </a:r>
            <a:endParaRPr lang="fr-FR"/>
          </a:p>
        </p:txBody>
      </p:sp>
      <p:sp>
        <p:nvSpPr>
          <p:cNvPr id="6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9041128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HelveticaNeue-UltraLight" panose="02000206000000020004" pitchFamily="50"/>
              </a:defRPr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insert a </a:t>
            </a:r>
            <a:r>
              <a:rPr lang="fr-FR" err="1"/>
              <a:t>picture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807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Freeform 438"/>
          <p:cNvSpPr>
            <a:spLocks/>
          </p:cNvSpPr>
          <p:nvPr userDrawn="1"/>
        </p:nvSpPr>
        <p:spPr bwMode="auto">
          <a:xfrm>
            <a:off x="1051444" y="545122"/>
            <a:ext cx="10091632" cy="6312878"/>
          </a:xfrm>
          <a:custGeom>
            <a:avLst/>
            <a:gdLst>
              <a:gd name="connsiteX0" fmla="*/ 348984 w 10091632"/>
              <a:gd name="connsiteY0" fmla="*/ 0 h 6312878"/>
              <a:gd name="connsiteX1" fmla="*/ 9742648 w 10091632"/>
              <a:gd name="connsiteY1" fmla="*/ 0 h 6312878"/>
              <a:gd name="connsiteX2" fmla="*/ 10091632 w 10091632"/>
              <a:gd name="connsiteY2" fmla="*/ 348762 h 6312878"/>
              <a:gd name="connsiteX3" fmla="*/ 10091632 w 10091632"/>
              <a:gd name="connsiteY3" fmla="*/ 6312878 h 6312878"/>
              <a:gd name="connsiteX4" fmla="*/ 0 w 10091632"/>
              <a:gd name="connsiteY4" fmla="*/ 6312878 h 6312878"/>
              <a:gd name="connsiteX5" fmla="*/ 0 w 10091632"/>
              <a:gd name="connsiteY5" fmla="*/ 6096526 h 6312878"/>
              <a:gd name="connsiteX6" fmla="*/ 0 w 10091632"/>
              <a:gd name="connsiteY6" fmla="*/ 348762 h 6312878"/>
              <a:gd name="connsiteX7" fmla="*/ 348984 w 10091632"/>
              <a:gd name="connsiteY7" fmla="*/ 0 h 631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1632" h="6312878">
                <a:moveTo>
                  <a:pt x="348984" y="0"/>
                </a:moveTo>
                <a:cubicBezTo>
                  <a:pt x="9742648" y="0"/>
                  <a:pt x="9742648" y="0"/>
                  <a:pt x="9742648" y="0"/>
                </a:cubicBezTo>
                <a:cubicBezTo>
                  <a:pt x="9933811" y="0"/>
                  <a:pt x="10091632" y="157720"/>
                  <a:pt x="10091632" y="348762"/>
                </a:cubicBezTo>
                <a:lnTo>
                  <a:pt x="10091632" y="6312878"/>
                </a:lnTo>
                <a:lnTo>
                  <a:pt x="0" y="6312878"/>
                </a:lnTo>
                <a:lnTo>
                  <a:pt x="0" y="6096526"/>
                </a:lnTo>
                <a:cubicBezTo>
                  <a:pt x="0" y="348762"/>
                  <a:pt x="0" y="348762"/>
                  <a:pt x="0" y="348762"/>
                </a:cubicBezTo>
                <a:cubicBezTo>
                  <a:pt x="0" y="157720"/>
                  <a:pt x="157821" y="0"/>
                  <a:pt x="348984" y="0"/>
                </a:cubicBezTo>
                <a:close/>
              </a:path>
            </a:pathLst>
          </a:custGeom>
          <a:solidFill>
            <a:srgbClr val="333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440" name="Freeform 439"/>
          <p:cNvSpPr>
            <a:spLocks/>
          </p:cNvSpPr>
          <p:nvPr userDrawn="1"/>
        </p:nvSpPr>
        <p:spPr bwMode="auto">
          <a:xfrm>
            <a:off x="1060009" y="553688"/>
            <a:ext cx="10074498" cy="6304312"/>
          </a:xfrm>
          <a:custGeom>
            <a:avLst/>
            <a:gdLst>
              <a:gd name="connsiteX0" fmla="*/ 340040 w 10074498"/>
              <a:gd name="connsiteY0" fmla="*/ 0 h 6304312"/>
              <a:gd name="connsiteX1" fmla="*/ 9732236 w 10074498"/>
              <a:gd name="connsiteY1" fmla="*/ 0 h 6304312"/>
              <a:gd name="connsiteX2" fmla="*/ 10074498 w 10074498"/>
              <a:gd name="connsiteY2" fmla="*/ 341881 h 6304312"/>
              <a:gd name="connsiteX3" fmla="*/ 10074498 w 10074498"/>
              <a:gd name="connsiteY3" fmla="*/ 6236397 h 6304312"/>
              <a:gd name="connsiteX4" fmla="*/ 10074498 w 10074498"/>
              <a:gd name="connsiteY4" fmla="*/ 6304312 h 6304312"/>
              <a:gd name="connsiteX5" fmla="*/ 0 w 10074498"/>
              <a:gd name="connsiteY5" fmla="*/ 6304312 h 6304312"/>
              <a:gd name="connsiteX6" fmla="*/ 0 w 10074498"/>
              <a:gd name="connsiteY6" fmla="*/ 6086003 h 6304312"/>
              <a:gd name="connsiteX7" fmla="*/ 0 w 10074498"/>
              <a:gd name="connsiteY7" fmla="*/ 341881 h 6304312"/>
              <a:gd name="connsiteX8" fmla="*/ 340040 w 10074498"/>
              <a:gd name="connsiteY8" fmla="*/ 0 h 630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4498" h="6304312">
                <a:moveTo>
                  <a:pt x="340040" y="0"/>
                </a:moveTo>
                <a:cubicBezTo>
                  <a:pt x="9732236" y="0"/>
                  <a:pt x="9732236" y="0"/>
                  <a:pt x="9732236" y="0"/>
                </a:cubicBezTo>
                <a:cubicBezTo>
                  <a:pt x="9921147" y="0"/>
                  <a:pt x="10074498" y="153180"/>
                  <a:pt x="10074498" y="341881"/>
                </a:cubicBezTo>
                <a:cubicBezTo>
                  <a:pt x="10074498" y="4093270"/>
                  <a:pt x="10074498" y="5617272"/>
                  <a:pt x="10074498" y="6236397"/>
                </a:cubicBezTo>
                <a:lnTo>
                  <a:pt x="10074498" y="6304312"/>
                </a:lnTo>
                <a:lnTo>
                  <a:pt x="0" y="6304312"/>
                </a:lnTo>
                <a:lnTo>
                  <a:pt x="0" y="6086003"/>
                </a:lnTo>
                <a:cubicBezTo>
                  <a:pt x="0" y="341881"/>
                  <a:pt x="0" y="341881"/>
                  <a:pt x="0" y="341881"/>
                </a:cubicBezTo>
                <a:cubicBezTo>
                  <a:pt x="0" y="153180"/>
                  <a:pt x="153351" y="0"/>
                  <a:pt x="34004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441" name="Oval 398"/>
          <p:cNvSpPr>
            <a:spLocks noChangeArrowheads="1"/>
          </p:cNvSpPr>
          <p:nvPr userDrawn="1"/>
        </p:nvSpPr>
        <p:spPr bwMode="auto">
          <a:xfrm>
            <a:off x="6060137" y="770713"/>
            <a:ext cx="79956" cy="79956"/>
          </a:xfrm>
          <a:prstGeom prst="ellipse">
            <a:avLst/>
          </a:prstGeom>
          <a:solidFill>
            <a:srgbClr val="19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442" name="Oval 399"/>
          <p:cNvSpPr>
            <a:spLocks noChangeArrowheads="1"/>
          </p:cNvSpPr>
          <p:nvPr userDrawn="1"/>
        </p:nvSpPr>
        <p:spPr bwMode="auto">
          <a:xfrm>
            <a:off x="6080125" y="790703"/>
            <a:ext cx="39978" cy="39978"/>
          </a:xfrm>
          <a:prstGeom prst="ellipse">
            <a:avLst/>
          </a:pr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443" name="Oval 400"/>
          <p:cNvSpPr>
            <a:spLocks noChangeArrowheads="1"/>
          </p:cNvSpPr>
          <p:nvPr userDrawn="1"/>
        </p:nvSpPr>
        <p:spPr bwMode="auto">
          <a:xfrm>
            <a:off x="6091547" y="793557"/>
            <a:ext cx="14279" cy="11422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444" name="Oval 401"/>
          <p:cNvSpPr>
            <a:spLocks noChangeArrowheads="1"/>
          </p:cNvSpPr>
          <p:nvPr userDrawn="1"/>
        </p:nvSpPr>
        <p:spPr bwMode="auto">
          <a:xfrm>
            <a:off x="6091547" y="813547"/>
            <a:ext cx="14279" cy="14279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445" name="Rectangle 402"/>
          <p:cNvSpPr>
            <a:spLocks noChangeArrowheads="1"/>
          </p:cNvSpPr>
          <p:nvPr userDrawn="1"/>
        </p:nvSpPr>
        <p:spPr bwMode="auto">
          <a:xfrm>
            <a:off x="1416958" y="1030572"/>
            <a:ext cx="9357748" cy="58425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408389" y="1030572"/>
            <a:ext cx="9366317" cy="582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HelveticaNeue-UltraLight" panose="02000206000000020004" pitchFamily="50"/>
              </a:defRPr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insert a </a:t>
            </a:r>
            <a:r>
              <a:rPr lang="fr-FR" err="1"/>
              <a:t>picture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54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roup 1353"/>
          <p:cNvGrpSpPr/>
          <p:nvPr userDrawn="1"/>
        </p:nvGrpSpPr>
        <p:grpSpPr>
          <a:xfrm>
            <a:off x="4084563" y="1277256"/>
            <a:ext cx="7831781" cy="4652735"/>
            <a:chOff x="4527554" y="1398588"/>
            <a:chExt cx="7137394" cy="4240211"/>
          </a:xfrm>
        </p:grpSpPr>
        <p:grpSp>
          <p:nvGrpSpPr>
            <p:cNvPr id="1353" name="Group 1352"/>
            <p:cNvGrpSpPr/>
            <p:nvPr userDrawn="1"/>
          </p:nvGrpSpPr>
          <p:grpSpPr>
            <a:xfrm>
              <a:off x="4527554" y="1398588"/>
              <a:ext cx="7137394" cy="4240211"/>
              <a:chOff x="4527471" y="1398593"/>
              <a:chExt cx="7137264" cy="4240229"/>
            </a:xfrm>
            <a:effectLst/>
          </p:grpSpPr>
          <p:sp>
            <p:nvSpPr>
              <p:cNvPr id="181" name="AutoShape 380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4640179" y="1398593"/>
                <a:ext cx="6913436" cy="3981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HelveticaNeue-UltraLight" panose="02000206000000020004" pitchFamily="50"/>
                </a:endParaRPr>
              </a:p>
            </p:txBody>
          </p:sp>
          <p:sp>
            <p:nvSpPr>
              <p:cNvPr id="182" name="Freeform 382"/>
              <p:cNvSpPr>
                <a:spLocks/>
              </p:cNvSpPr>
              <p:nvPr userDrawn="1"/>
            </p:nvSpPr>
            <p:spPr bwMode="auto">
              <a:xfrm>
                <a:off x="5281517" y="1400181"/>
                <a:ext cx="5648222" cy="3940191"/>
              </a:xfrm>
              <a:custGeom>
                <a:avLst/>
                <a:gdLst>
                  <a:gd name="T0" fmla="*/ 4398 w 4571"/>
                  <a:gd name="T1" fmla="*/ 3192 h 3192"/>
                  <a:gd name="T2" fmla="*/ 172 w 4571"/>
                  <a:gd name="T3" fmla="*/ 3192 h 3192"/>
                  <a:gd name="T4" fmla="*/ 0 w 4571"/>
                  <a:gd name="T5" fmla="*/ 3019 h 3192"/>
                  <a:gd name="T6" fmla="*/ 0 w 4571"/>
                  <a:gd name="T7" fmla="*/ 173 h 3192"/>
                  <a:gd name="T8" fmla="*/ 172 w 4571"/>
                  <a:gd name="T9" fmla="*/ 0 h 3192"/>
                  <a:gd name="T10" fmla="*/ 4398 w 4571"/>
                  <a:gd name="T11" fmla="*/ 0 h 3192"/>
                  <a:gd name="T12" fmla="*/ 4571 w 4571"/>
                  <a:gd name="T13" fmla="*/ 173 h 3192"/>
                  <a:gd name="T14" fmla="*/ 4571 w 4571"/>
                  <a:gd name="T15" fmla="*/ 3019 h 3192"/>
                  <a:gd name="T16" fmla="*/ 4398 w 4571"/>
                  <a:gd name="T17" fmla="*/ 3192 h 3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71" h="3192">
                    <a:moveTo>
                      <a:pt x="4398" y="3192"/>
                    </a:moveTo>
                    <a:cubicBezTo>
                      <a:pt x="172" y="3192"/>
                      <a:pt x="172" y="3192"/>
                      <a:pt x="172" y="3192"/>
                    </a:cubicBezTo>
                    <a:cubicBezTo>
                      <a:pt x="77" y="3192"/>
                      <a:pt x="0" y="3115"/>
                      <a:pt x="0" y="3019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78"/>
                      <a:pt x="77" y="0"/>
                      <a:pt x="172" y="0"/>
                    </a:cubicBezTo>
                    <a:cubicBezTo>
                      <a:pt x="4398" y="0"/>
                      <a:pt x="4398" y="0"/>
                      <a:pt x="4398" y="0"/>
                    </a:cubicBezTo>
                    <a:cubicBezTo>
                      <a:pt x="4493" y="0"/>
                      <a:pt x="4571" y="78"/>
                      <a:pt x="4571" y="173"/>
                    </a:cubicBezTo>
                    <a:cubicBezTo>
                      <a:pt x="4571" y="3019"/>
                      <a:pt x="4571" y="3019"/>
                      <a:pt x="4571" y="3019"/>
                    </a:cubicBezTo>
                    <a:cubicBezTo>
                      <a:pt x="4571" y="3115"/>
                      <a:pt x="4493" y="3192"/>
                      <a:pt x="4398" y="3192"/>
                    </a:cubicBezTo>
                    <a:close/>
                  </a:path>
                </a:pathLst>
              </a:custGeom>
              <a:solidFill>
                <a:srgbClr val="DAC1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HelveticaNeue-UltraLight" panose="02000206000000020004" pitchFamily="50"/>
                </a:endParaRPr>
              </a:p>
            </p:txBody>
          </p:sp>
          <p:sp>
            <p:nvSpPr>
              <p:cNvPr id="183" name="Freeform 383"/>
              <p:cNvSpPr>
                <a:spLocks/>
              </p:cNvSpPr>
              <p:nvPr userDrawn="1"/>
            </p:nvSpPr>
            <p:spPr bwMode="auto">
              <a:xfrm>
                <a:off x="5300567" y="1419231"/>
                <a:ext cx="5610123" cy="3903680"/>
              </a:xfrm>
              <a:custGeom>
                <a:avLst/>
                <a:gdLst>
                  <a:gd name="T0" fmla="*/ 4540 w 4540"/>
                  <a:gd name="T1" fmla="*/ 3003 h 3161"/>
                  <a:gd name="T2" fmla="*/ 4383 w 4540"/>
                  <a:gd name="T3" fmla="*/ 3161 h 3161"/>
                  <a:gd name="T4" fmla="*/ 157 w 4540"/>
                  <a:gd name="T5" fmla="*/ 3161 h 3161"/>
                  <a:gd name="T6" fmla="*/ 0 w 4540"/>
                  <a:gd name="T7" fmla="*/ 3003 h 3161"/>
                  <a:gd name="T8" fmla="*/ 0 w 4540"/>
                  <a:gd name="T9" fmla="*/ 157 h 3161"/>
                  <a:gd name="T10" fmla="*/ 157 w 4540"/>
                  <a:gd name="T11" fmla="*/ 0 h 3161"/>
                  <a:gd name="T12" fmla="*/ 4383 w 4540"/>
                  <a:gd name="T13" fmla="*/ 0 h 3161"/>
                  <a:gd name="T14" fmla="*/ 4540 w 4540"/>
                  <a:gd name="T15" fmla="*/ 157 h 3161"/>
                  <a:gd name="T16" fmla="*/ 4540 w 4540"/>
                  <a:gd name="T17" fmla="*/ 3003 h 3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0" h="3161">
                    <a:moveTo>
                      <a:pt x="4540" y="3003"/>
                    </a:moveTo>
                    <a:cubicBezTo>
                      <a:pt x="4540" y="3090"/>
                      <a:pt x="4469" y="3161"/>
                      <a:pt x="4383" y="3161"/>
                    </a:cubicBezTo>
                    <a:cubicBezTo>
                      <a:pt x="157" y="3161"/>
                      <a:pt x="157" y="3161"/>
                      <a:pt x="157" y="3161"/>
                    </a:cubicBezTo>
                    <a:cubicBezTo>
                      <a:pt x="71" y="3161"/>
                      <a:pt x="0" y="3090"/>
                      <a:pt x="0" y="3003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71"/>
                      <a:pt x="71" y="0"/>
                      <a:pt x="157" y="0"/>
                    </a:cubicBezTo>
                    <a:cubicBezTo>
                      <a:pt x="4383" y="0"/>
                      <a:pt x="4383" y="0"/>
                      <a:pt x="4383" y="0"/>
                    </a:cubicBezTo>
                    <a:cubicBezTo>
                      <a:pt x="4469" y="0"/>
                      <a:pt x="4540" y="71"/>
                      <a:pt x="4540" y="157"/>
                    </a:cubicBezTo>
                    <a:lnTo>
                      <a:pt x="4540" y="3003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HelveticaNeue-UltraLight" panose="02000206000000020004" pitchFamily="50"/>
                </a:endParaRPr>
              </a:p>
            </p:txBody>
          </p:sp>
          <p:sp>
            <p:nvSpPr>
              <p:cNvPr id="184" name="Freeform 384"/>
              <p:cNvSpPr>
                <a:spLocks/>
              </p:cNvSpPr>
              <p:nvPr userDrawn="1"/>
            </p:nvSpPr>
            <p:spPr bwMode="auto">
              <a:xfrm>
                <a:off x="5305329" y="1423994"/>
                <a:ext cx="5600597" cy="3892566"/>
              </a:xfrm>
              <a:custGeom>
                <a:avLst/>
                <a:gdLst>
                  <a:gd name="T0" fmla="*/ 4379 w 4533"/>
                  <a:gd name="T1" fmla="*/ 3154 h 3154"/>
                  <a:gd name="T2" fmla="*/ 153 w 4533"/>
                  <a:gd name="T3" fmla="*/ 3154 h 3154"/>
                  <a:gd name="T4" fmla="*/ 0 w 4533"/>
                  <a:gd name="T5" fmla="*/ 3000 h 3154"/>
                  <a:gd name="T6" fmla="*/ 0 w 4533"/>
                  <a:gd name="T7" fmla="*/ 154 h 3154"/>
                  <a:gd name="T8" fmla="*/ 153 w 4533"/>
                  <a:gd name="T9" fmla="*/ 0 h 3154"/>
                  <a:gd name="T10" fmla="*/ 4379 w 4533"/>
                  <a:gd name="T11" fmla="*/ 0 h 3154"/>
                  <a:gd name="T12" fmla="*/ 4533 w 4533"/>
                  <a:gd name="T13" fmla="*/ 154 h 3154"/>
                  <a:gd name="T14" fmla="*/ 4533 w 4533"/>
                  <a:gd name="T15" fmla="*/ 3000 h 3154"/>
                  <a:gd name="T16" fmla="*/ 4379 w 4533"/>
                  <a:gd name="T17" fmla="*/ 3154 h 3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3" h="3154">
                    <a:moveTo>
                      <a:pt x="4379" y="3154"/>
                    </a:moveTo>
                    <a:cubicBezTo>
                      <a:pt x="153" y="3154"/>
                      <a:pt x="153" y="3154"/>
                      <a:pt x="153" y="3154"/>
                    </a:cubicBezTo>
                    <a:cubicBezTo>
                      <a:pt x="69" y="3154"/>
                      <a:pt x="0" y="3085"/>
                      <a:pt x="0" y="300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69"/>
                      <a:pt x="69" y="0"/>
                      <a:pt x="153" y="0"/>
                    </a:cubicBezTo>
                    <a:cubicBezTo>
                      <a:pt x="4379" y="0"/>
                      <a:pt x="4379" y="0"/>
                      <a:pt x="4379" y="0"/>
                    </a:cubicBezTo>
                    <a:cubicBezTo>
                      <a:pt x="4464" y="0"/>
                      <a:pt x="4533" y="69"/>
                      <a:pt x="4533" y="154"/>
                    </a:cubicBezTo>
                    <a:cubicBezTo>
                      <a:pt x="4533" y="3000"/>
                      <a:pt x="4533" y="3000"/>
                      <a:pt x="4533" y="3000"/>
                    </a:cubicBezTo>
                    <a:cubicBezTo>
                      <a:pt x="4533" y="3085"/>
                      <a:pt x="4464" y="3154"/>
                      <a:pt x="4379" y="3154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HelveticaNeue-UltraLight" panose="02000206000000020004" pitchFamily="50"/>
                </a:endParaRPr>
              </a:p>
            </p:txBody>
          </p:sp>
          <p:sp>
            <p:nvSpPr>
              <p:cNvPr id="185" name="Freeform 385"/>
              <p:cNvSpPr>
                <a:spLocks/>
              </p:cNvSpPr>
              <p:nvPr userDrawn="1"/>
            </p:nvSpPr>
            <p:spPr bwMode="auto">
              <a:xfrm>
                <a:off x="5305329" y="5089547"/>
                <a:ext cx="5600597" cy="227014"/>
              </a:xfrm>
              <a:custGeom>
                <a:avLst/>
                <a:gdLst>
                  <a:gd name="T0" fmla="*/ 0 w 4533"/>
                  <a:gd name="T1" fmla="*/ 0 h 184"/>
                  <a:gd name="T2" fmla="*/ 0 w 4533"/>
                  <a:gd name="T3" fmla="*/ 30 h 184"/>
                  <a:gd name="T4" fmla="*/ 153 w 4533"/>
                  <a:gd name="T5" fmla="*/ 184 h 184"/>
                  <a:gd name="T6" fmla="*/ 4379 w 4533"/>
                  <a:gd name="T7" fmla="*/ 184 h 184"/>
                  <a:gd name="T8" fmla="*/ 4533 w 4533"/>
                  <a:gd name="T9" fmla="*/ 30 h 184"/>
                  <a:gd name="T10" fmla="*/ 4533 w 4533"/>
                  <a:gd name="T11" fmla="*/ 0 h 184"/>
                  <a:gd name="T12" fmla="*/ 0 w 4533"/>
                  <a:gd name="T1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33" h="184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15"/>
                      <a:pt x="69" y="184"/>
                      <a:pt x="153" y="184"/>
                    </a:cubicBezTo>
                    <a:cubicBezTo>
                      <a:pt x="4379" y="184"/>
                      <a:pt x="4379" y="184"/>
                      <a:pt x="4379" y="184"/>
                    </a:cubicBezTo>
                    <a:cubicBezTo>
                      <a:pt x="4464" y="184"/>
                      <a:pt x="4533" y="115"/>
                      <a:pt x="4533" y="30"/>
                    </a:cubicBezTo>
                    <a:cubicBezTo>
                      <a:pt x="4533" y="0"/>
                      <a:pt x="4533" y="0"/>
                      <a:pt x="45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HelveticaNeue-UltraLight" panose="02000206000000020004" pitchFamily="50"/>
                </a:endParaRPr>
              </a:p>
            </p:txBody>
          </p:sp>
          <p:pic>
            <p:nvPicPr>
              <p:cNvPr id="429" name="Picture 428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607" r="-1630" b="-250766"/>
              <a:stretch>
                <a:fillRect/>
              </a:stretch>
            </p:blipFill>
            <p:spPr bwMode="auto">
              <a:xfrm>
                <a:off x="4527471" y="5276873"/>
                <a:ext cx="7137264" cy="361949"/>
              </a:xfrm>
              <a:custGeom>
                <a:avLst/>
                <a:gdLst>
                  <a:gd name="connsiteX0" fmla="*/ 111121 w 7137394"/>
                  <a:gd name="connsiteY0" fmla="*/ 16107 h 361948"/>
                  <a:gd name="connsiteX1" fmla="*/ 111121 w 7137394"/>
                  <a:gd name="connsiteY1" fmla="*/ 103188 h 361948"/>
                  <a:gd name="connsiteX2" fmla="*/ 732671 w 7137394"/>
                  <a:gd name="connsiteY2" fmla="*/ 103188 h 361948"/>
                  <a:gd name="connsiteX3" fmla="*/ 735009 w 7137394"/>
                  <a:gd name="connsiteY3" fmla="*/ 357186 h 361948"/>
                  <a:gd name="connsiteX4" fmla="*/ 0 w 7137394"/>
                  <a:gd name="connsiteY4" fmla="*/ 357186 h 361948"/>
                  <a:gd name="connsiteX5" fmla="*/ 7024684 w 7137394"/>
                  <a:gd name="connsiteY5" fmla="*/ 15992 h 361948"/>
                  <a:gd name="connsiteX6" fmla="*/ 7137394 w 7137394"/>
                  <a:gd name="connsiteY6" fmla="*/ 361948 h 361948"/>
                  <a:gd name="connsiteX7" fmla="*/ 6402385 w 7137394"/>
                  <a:gd name="connsiteY7" fmla="*/ 361948 h 361948"/>
                  <a:gd name="connsiteX8" fmla="*/ 6402385 w 7137394"/>
                  <a:gd name="connsiteY8" fmla="*/ 103188 h 361948"/>
                  <a:gd name="connsiteX9" fmla="*/ 7024684 w 7137394"/>
                  <a:gd name="connsiteY9" fmla="*/ 103188 h 361948"/>
                  <a:gd name="connsiteX10" fmla="*/ 111121 w 7137394"/>
                  <a:gd name="connsiteY10" fmla="*/ 0 h 361948"/>
                  <a:gd name="connsiteX11" fmla="*/ 7024684 w 7137394"/>
                  <a:gd name="connsiteY11" fmla="*/ 0 h 361948"/>
                  <a:gd name="connsiteX12" fmla="*/ 7024684 w 7137394"/>
                  <a:gd name="connsiteY12" fmla="*/ 15992 h 361948"/>
                  <a:gd name="connsiteX13" fmla="*/ 7023094 w 7137394"/>
                  <a:gd name="connsiteY13" fmla="*/ 11111 h 361948"/>
                  <a:gd name="connsiteX14" fmla="*/ 6402385 w 7137394"/>
                  <a:gd name="connsiteY14" fmla="*/ 93661 h 361948"/>
                  <a:gd name="connsiteX15" fmla="*/ 6402385 w 7137394"/>
                  <a:gd name="connsiteY15" fmla="*/ 103188 h 361948"/>
                  <a:gd name="connsiteX16" fmla="*/ 732671 w 7137394"/>
                  <a:gd name="connsiteY16" fmla="*/ 103188 h 361948"/>
                  <a:gd name="connsiteX17" fmla="*/ 732627 w 7137394"/>
                  <a:gd name="connsiteY17" fmla="*/ 98424 h 361948"/>
                  <a:gd name="connsiteX18" fmla="*/ 114300 w 7137394"/>
                  <a:gd name="connsiteY18" fmla="*/ 6349 h 361948"/>
                  <a:gd name="connsiteX19" fmla="*/ 111121 w 7137394"/>
                  <a:gd name="connsiteY19" fmla="*/ 16107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7394" h="361948">
                    <a:moveTo>
                      <a:pt x="111121" y="16107"/>
                    </a:moveTo>
                    <a:lnTo>
                      <a:pt x="111121" y="103188"/>
                    </a:lnTo>
                    <a:lnTo>
                      <a:pt x="732671" y="103188"/>
                    </a:lnTo>
                    <a:lnTo>
                      <a:pt x="735009" y="357186"/>
                    </a:lnTo>
                    <a:lnTo>
                      <a:pt x="0" y="357186"/>
                    </a:lnTo>
                    <a:close/>
                    <a:moveTo>
                      <a:pt x="7024684" y="15992"/>
                    </a:moveTo>
                    <a:lnTo>
                      <a:pt x="7137394" y="361948"/>
                    </a:lnTo>
                    <a:lnTo>
                      <a:pt x="6402385" y="361948"/>
                    </a:lnTo>
                    <a:lnTo>
                      <a:pt x="6402385" y="103188"/>
                    </a:lnTo>
                    <a:lnTo>
                      <a:pt x="7024684" y="103188"/>
                    </a:lnTo>
                    <a:close/>
                    <a:moveTo>
                      <a:pt x="111121" y="0"/>
                    </a:moveTo>
                    <a:lnTo>
                      <a:pt x="7024684" y="0"/>
                    </a:lnTo>
                    <a:lnTo>
                      <a:pt x="7024684" y="15992"/>
                    </a:lnTo>
                    <a:lnTo>
                      <a:pt x="7023094" y="11111"/>
                    </a:lnTo>
                    <a:cubicBezTo>
                      <a:pt x="6653208" y="88369"/>
                      <a:pt x="6607171" y="67203"/>
                      <a:pt x="6402385" y="93661"/>
                    </a:cubicBezTo>
                    <a:lnTo>
                      <a:pt x="6402385" y="103188"/>
                    </a:lnTo>
                    <a:lnTo>
                      <a:pt x="732671" y="103188"/>
                    </a:lnTo>
                    <a:lnTo>
                      <a:pt x="732627" y="98424"/>
                    </a:lnTo>
                    <a:cubicBezTo>
                      <a:pt x="527841" y="71966"/>
                      <a:pt x="484186" y="83607"/>
                      <a:pt x="114300" y="6349"/>
                    </a:cubicBezTo>
                    <a:lnTo>
                      <a:pt x="111121" y="16107"/>
                    </a:ln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1" name="Picture 387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591" y="5238773"/>
                <a:ext cx="6913437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Oval 388"/>
              <p:cNvSpPr>
                <a:spLocks noChangeArrowheads="1"/>
              </p:cNvSpPr>
              <p:nvPr userDrawn="1"/>
            </p:nvSpPr>
            <p:spPr bwMode="auto">
              <a:xfrm>
                <a:off x="5284693" y="5338785"/>
                <a:ext cx="57149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HelveticaNeue-UltraLight" panose="02000206000000020004" pitchFamily="50"/>
                </a:endParaRPr>
              </a:p>
            </p:txBody>
          </p:sp>
          <p:sp>
            <p:nvSpPr>
              <p:cNvPr id="187" name="Oval 389"/>
              <p:cNvSpPr>
                <a:spLocks noChangeArrowheads="1"/>
              </p:cNvSpPr>
              <p:nvPr userDrawn="1"/>
            </p:nvSpPr>
            <p:spPr bwMode="auto">
              <a:xfrm>
                <a:off x="5298979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HelveticaNeue-UltraLight" panose="02000206000000020004" pitchFamily="50"/>
                </a:endParaRPr>
              </a:p>
            </p:txBody>
          </p:sp>
          <p:sp>
            <p:nvSpPr>
              <p:cNvPr id="188" name="Oval 390"/>
              <p:cNvSpPr>
                <a:spLocks noChangeArrowheads="1"/>
              </p:cNvSpPr>
              <p:nvPr userDrawn="1"/>
            </p:nvSpPr>
            <p:spPr bwMode="auto">
              <a:xfrm>
                <a:off x="7224582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HelveticaNeue-UltraLight" panose="02000206000000020004" pitchFamily="50"/>
                </a:endParaRPr>
              </a:p>
            </p:txBody>
          </p:sp>
          <p:sp>
            <p:nvSpPr>
              <p:cNvPr id="189" name="Oval 391"/>
              <p:cNvSpPr>
                <a:spLocks noChangeArrowheads="1"/>
              </p:cNvSpPr>
              <p:nvPr userDrawn="1"/>
            </p:nvSpPr>
            <p:spPr bwMode="auto">
              <a:xfrm>
                <a:off x="7238869" y="5341960"/>
                <a:ext cx="30162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HelveticaNeue-UltraLight" panose="02000206000000020004" pitchFamily="50"/>
                </a:endParaRPr>
              </a:p>
            </p:txBody>
          </p:sp>
          <p:sp>
            <p:nvSpPr>
              <p:cNvPr id="190" name="Oval 392"/>
              <p:cNvSpPr>
                <a:spLocks noChangeArrowheads="1"/>
              </p:cNvSpPr>
              <p:nvPr userDrawn="1"/>
            </p:nvSpPr>
            <p:spPr bwMode="auto">
              <a:xfrm>
                <a:off x="8920001" y="5338785"/>
                <a:ext cx="60324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HelveticaNeue-UltraLight" panose="02000206000000020004" pitchFamily="50"/>
                </a:endParaRPr>
              </a:p>
            </p:txBody>
          </p:sp>
          <p:sp>
            <p:nvSpPr>
              <p:cNvPr id="191" name="Oval 393"/>
              <p:cNvSpPr>
                <a:spLocks noChangeArrowheads="1"/>
              </p:cNvSpPr>
              <p:nvPr userDrawn="1"/>
            </p:nvSpPr>
            <p:spPr bwMode="auto">
              <a:xfrm>
                <a:off x="8935876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HelveticaNeue-UltraLight" panose="02000206000000020004" pitchFamily="50"/>
                </a:endParaRPr>
              </a:p>
            </p:txBody>
          </p:sp>
          <p:sp>
            <p:nvSpPr>
              <p:cNvPr id="1344" name="Oval 394"/>
              <p:cNvSpPr>
                <a:spLocks noChangeArrowheads="1"/>
              </p:cNvSpPr>
              <p:nvPr userDrawn="1"/>
            </p:nvSpPr>
            <p:spPr bwMode="auto">
              <a:xfrm>
                <a:off x="10850366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HelveticaNeue-UltraLight" panose="02000206000000020004" pitchFamily="50"/>
                </a:endParaRPr>
              </a:p>
            </p:txBody>
          </p:sp>
          <p:sp>
            <p:nvSpPr>
              <p:cNvPr id="1345" name="Oval 395"/>
              <p:cNvSpPr>
                <a:spLocks noChangeArrowheads="1"/>
              </p:cNvSpPr>
              <p:nvPr userDrawn="1"/>
            </p:nvSpPr>
            <p:spPr bwMode="auto">
              <a:xfrm>
                <a:off x="10864653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HelveticaNeue-UltraLight" panose="02000206000000020004" pitchFamily="50"/>
                </a:endParaRPr>
              </a:p>
            </p:txBody>
          </p:sp>
          <p:sp>
            <p:nvSpPr>
              <p:cNvPr id="1346" name="Freeform 396"/>
              <p:cNvSpPr>
                <a:spLocks/>
              </p:cNvSpPr>
              <p:nvPr userDrawn="1"/>
            </p:nvSpPr>
            <p:spPr bwMode="auto">
              <a:xfrm>
                <a:off x="4716378" y="5299098"/>
                <a:ext cx="6761040" cy="1588"/>
              </a:xfrm>
              <a:custGeom>
                <a:avLst/>
                <a:gdLst>
                  <a:gd name="T0" fmla="*/ 5467 w 5472"/>
                  <a:gd name="T1" fmla="*/ 1 h 1"/>
                  <a:gd name="T2" fmla="*/ 5472 w 5472"/>
                  <a:gd name="T3" fmla="*/ 0 h 1"/>
                  <a:gd name="T4" fmla="*/ 0 w 5472"/>
                  <a:gd name="T5" fmla="*/ 0 h 1"/>
                  <a:gd name="T6" fmla="*/ 5 w 5472"/>
                  <a:gd name="T7" fmla="*/ 1 h 1"/>
                  <a:gd name="T8" fmla="*/ 5467 w 547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2" h="1">
                    <a:moveTo>
                      <a:pt x="5467" y="1"/>
                    </a:moveTo>
                    <a:cubicBezTo>
                      <a:pt x="5469" y="1"/>
                      <a:pt x="5471" y="0"/>
                      <a:pt x="54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lnTo>
                      <a:pt x="5467" y="1"/>
                    </a:lnTo>
                    <a:close/>
                  </a:path>
                </a:pathLst>
              </a:custGeom>
              <a:solidFill>
                <a:srgbClr val="9A8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HelveticaNeue-UltraLight" panose="02000206000000020004" pitchFamily="50"/>
                </a:endParaRPr>
              </a:p>
            </p:txBody>
          </p:sp>
          <p:pic>
            <p:nvPicPr>
              <p:cNvPr id="1421" name="Picture 397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0953" y="5240359"/>
                <a:ext cx="1331888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7" name="Oval 398"/>
              <p:cNvSpPr>
                <a:spLocks noChangeArrowheads="1"/>
              </p:cNvSpPr>
              <p:nvPr userDrawn="1"/>
            </p:nvSpPr>
            <p:spPr bwMode="auto">
              <a:xfrm>
                <a:off x="8085011" y="1544645"/>
                <a:ext cx="44449" cy="4445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HelveticaNeue-UltraLight" panose="02000206000000020004" pitchFamily="50"/>
                </a:endParaRPr>
              </a:p>
            </p:txBody>
          </p:sp>
          <p:sp>
            <p:nvSpPr>
              <p:cNvPr id="1348" name="Oval 399"/>
              <p:cNvSpPr>
                <a:spLocks noChangeArrowheads="1"/>
              </p:cNvSpPr>
              <p:nvPr userDrawn="1"/>
            </p:nvSpPr>
            <p:spPr bwMode="auto">
              <a:xfrm>
                <a:off x="8096077" y="1555741"/>
                <a:ext cx="22224" cy="22225"/>
              </a:xfrm>
              <a:prstGeom prst="ellipse">
                <a:avLst/>
              </a:prstGeom>
              <a:solidFill>
                <a:srgbClr val="000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HelveticaNeue-UltraLight" panose="02000206000000020004" pitchFamily="50"/>
                </a:endParaRPr>
              </a:p>
            </p:txBody>
          </p:sp>
          <p:sp>
            <p:nvSpPr>
              <p:cNvPr id="1349" name="Oval 400"/>
              <p:cNvSpPr>
                <a:spLocks noChangeArrowheads="1"/>
              </p:cNvSpPr>
              <p:nvPr userDrawn="1"/>
            </p:nvSpPr>
            <p:spPr bwMode="auto">
              <a:xfrm>
                <a:off x="8102496" y="1557318"/>
                <a:ext cx="7938" cy="6350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HelveticaNeue-UltraLight" panose="02000206000000020004" pitchFamily="50"/>
                </a:endParaRPr>
              </a:p>
            </p:txBody>
          </p:sp>
          <p:sp>
            <p:nvSpPr>
              <p:cNvPr id="1350" name="Oval 401"/>
              <p:cNvSpPr>
                <a:spLocks noChangeArrowheads="1"/>
              </p:cNvSpPr>
              <p:nvPr userDrawn="1"/>
            </p:nvSpPr>
            <p:spPr bwMode="auto">
              <a:xfrm>
                <a:off x="8102601" y="1568451"/>
                <a:ext cx="7938" cy="7938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HelveticaNeue-UltraLight" panose="02000206000000020004" pitchFamily="50"/>
                </a:endParaRPr>
              </a:p>
            </p:txBody>
          </p:sp>
        </p:grpSp>
        <p:sp>
          <p:nvSpPr>
            <p:cNvPr id="1351" name="Rectangle 402"/>
            <p:cNvSpPr>
              <a:spLocks noChangeArrowheads="1"/>
            </p:cNvSpPr>
            <p:nvPr userDrawn="1"/>
          </p:nvSpPr>
          <p:spPr bwMode="auto">
            <a:xfrm>
              <a:off x="5503864" y="1689101"/>
              <a:ext cx="5202238" cy="324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</p:grpSp>
      <p:sp>
        <p:nvSpPr>
          <p:cNvPr id="2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150629" y="1596033"/>
            <a:ext cx="5713584" cy="35640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HelveticaNeue-UltraLight" panose="02000206000000020004" pitchFamily="50"/>
              </a:defRPr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insert a </a:t>
            </a:r>
            <a:r>
              <a:rPr lang="fr-FR" err="1"/>
              <a:t>picture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759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Vertic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42599" y="1154858"/>
            <a:ext cx="3475265" cy="4567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HelveticaNeue-UltraLight" panose="02000206000000020004" pitchFamily="50"/>
              </a:defRPr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insert a </a:t>
            </a:r>
            <a:r>
              <a:rPr lang="fr-FR" err="1"/>
              <a:t>picture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966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Horizont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 rot="5400000"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174337" y="1703412"/>
            <a:ext cx="4567991" cy="3475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HelveticaNeue-UltraLight" panose="02000206000000020004" pitchFamily="50"/>
              </a:defRPr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insert a </a:t>
            </a:r>
            <a:r>
              <a:rPr lang="fr-FR" err="1"/>
              <a:t>picture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224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7101695" y="780836"/>
            <a:ext cx="2336627" cy="1130912"/>
          </a:xfrm>
          <a:custGeom>
            <a:avLst/>
            <a:gdLst>
              <a:gd name="T0" fmla="*/ 917 w 917"/>
              <a:gd name="T1" fmla="*/ 445 h 445"/>
              <a:gd name="T2" fmla="*/ 790 w 917"/>
              <a:gd name="T3" fmla="*/ 126 h 445"/>
              <a:gd name="T4" fmla="*/ 707 w 917"/>
              <a:gd name="T5" fmla="*/ 30 h 445"/>
              <a:gd name="T6" fmla="*/ 210 w 917"/>
              <a:gd name="T7" fmla="*/ 30 h 445"/>
              <a:gd name="T8" fmla="*/ 127 w 917"/>
              <a:gd name="T9" fmla="*/ 126 h 445"/>
              <a:gd name="T10" fmla="*/ 0 w 917"/>
              <a:gd name="T11" fmla="*/ 445 h 445"/>
              <a:gd name="T12" fmla="*/ 917 w 917"/>
              <a:gd name="T13" fmla="*/ 44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445"/>
                </a:moveTo>
                <a:cubicBezTo>
                  <a:pt x="819" y="397"/>
                  <a:pt x="813" y="348"/>
                  <a:pt x="790" y="126"/>
                </a:cubicBezTo>
                <a:cubicBezTo>
                  <a:pt x="783" y="61"/>
                  <a:pt x="779" y="43"/>
                  <a:pt x="707" y="30"/>
                </a:cubicBezTo>
                <a:cubicBezTo>
                  <a:pt x="553" y="2"/>
                  <a:pt x="374" y="0"/>
                  <a:pt x="210" y="30"/>
                </a:cubicBezTo>
                <a:cubicBezTo>
                  <a:pt x="138" y="43"/>
                  <a:pt x="134" y="61"/>
                  <a:pt x="127" y="126"/>
                </a:cubicBezTo>
                <a:cubicBezTo>
                  <a:pt x="105" y="348"/>
                  <a:pt x="98" y="397"/>
                  <a:pt x="0" y="445"/>
                </a:cubicBezTo>
                <a:cubicBezTo>
                  <a:pt x="290" y="445"/>
                  <a:pt x="628" y="445"/>
                  <a:pt x="917" y="445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7101695" y="5023023"/>
            <a:ext cx="2336627" cy="1130912"/>
          </a:xfrm>
          <a:custGeom>
            <a:avLst/>
            <a:gdLst>
              <a:gd name="T0" fmla="*/ 917 w 917"/>
              <a:gd name="T1" fmla="*/ 0 h 445"/>
              <a:gd name="T2" fmla="*/ 790 w 917"/>
              <a:gd name="T3" fmla="*/ 319 h 445"/>
              <a:gd name="T4" fmla="*/ 707 w 917"/>
              <a:gd name="T5" fmla="*/ 415 h 445"/>
              <a:gd name="T6" fmla="*/ 210 w 917"/>
              <a:gd name="T7" fmla="*/ 415 h 445"/>
              <a:gd name="T8" fmla="*/ 127 w 917"/>
              <a:gd name="T9" fmla="*/ 319 h 445"/>
              <a:gd name="T10" fmla="*/ 0 w 917"/>
              <a:gd name="T11" fmla="*/ 0 h 445"/>
              <a:gd name="T12" fmla="*/ 917 w 917"/>
              <a:gd name="T1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0"/>
                </a:moveTo>
                <a:cubicBezTo>
                  <a:pt x="819" y="48"/>
                  <a:pt x="813" y="97"/>
                  <a:pt x="790" y="319"/>
                </a:cubicBezTo>
                <a:cubicBezTo>
                  <a:pt x="783" y="384"/>
                  <a:pt x="779" y="402"/>
                  <a:pt x="707" y="415"/>
                </a:cubicBezTo>
                <a:cubicBezTo>
                  <a:pt x="553" y="443"/>
                  <a:pt x="374" y="445"/>
                  <a:pt x="210" y="415"/>
                </a:cubicBezTo>
                <a:cubicBezTo>
                  <a:pt x="138" y="402"/>
                  <a:pt x="134" y="384"/>
                  <a:pt x="127" y="319"/>
                </a:cubicBezTo>
                <a:cubicBezTo>
                  <a:pt x="105" y="97"/>
                  <a:pt x="98" y="48"/>
                  <a:pt x="0" y="0"/>
                </a:cubicBezTo>
                <a:cubicBezTo>
                  <a:pt x="290" y="0"/>
                  <a:pt x="628" y="0"/>
                  <a:pt x="917" y="0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6857002" y="1835678"/>
            <a:ext cx="2824745" cy="3258345"/>
          </a:xfrm>
          <a:custGeom>
            <a:avLst/>
            <a:gdLst>
              <a:gd name="T0" fmla="*/ 918 w 1109"/>
              <a:gd name="T1" fmla="*/ 1282 h 1282"/>
              <a:gd name="T2" fmla="*/ 192 w 1109"/>
              <a:gd name="T3" fmla="*/ 1282 h 1282"/>
              <a:gd name="T4" fmla="*/ 0 w 1109"/>
              <a:gd name="T5" fmla="*/ 1091 h 1282"/>
              <a:gd name="T6" fmla="*/ 0 w 1109"/>
              <a:gd name="T7" fmla="*/ 192 h 1282"/>
              <a:gd name="T8" fmla="*/ 192 w 1109"/>
              <a:gd name="T9" fmla="*/ 0 h 1282"/>
              <a:gd name="T10" fmla="*/ 918 w 1109"/>
              <a:gd name="T11" fmla="*/ 0 h 1282"/>
              <a:gd name="T12" fmla="*/ 1109 w 1109"/>
              <a:gd name="T13" fmla="*/ 192 h 1282"/>
              <a:gd name="T14" fmla="*/ 1109 w 1109"/>
              <a:gd name="T15" fmla="*/ 1091 h 1282"/>
              <a:gd name="T16" fmla="*/ 918 w 1109"/>
              <a:gd name="T17" fmla="*/ 1282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9" h="1282">
                <a:moveTo>
                  <a:pt x="918" y="1282"/>
                </a:moveTo>
                <a:cubicBezTo>
                  <a:pt x="192" y="1282"/>
                  <a:pt x="192" y="1282"/>
                  <a:pt x="192" y="1282"/>
                </a:cubicBezTo>
                <a:cubicBezTo>
                  <a:pt x="86" y="1282"/>
                  <a:pt x="0" y="1197"/>
                  <a:pt x="0" y="109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918" y="0"/>
                  <a:pt x="918" y="0"/>
                  <a:pt x="918" y="0"/>
                </a:cubicBezTo>
                <a:cubicBezTo>
                  <a:pt x="1024" y="0"/>
                  <a:pt x="1109" y="86"/>
                  <a:pt x="1109" y="192"/>
                </a:cubicBezTo>
                <a:cubicBezTo>
                  <a:pt x="1109" y="1091"/>
                  <a:pt x="1109" y="1091"/>
                  <a:pt x="1109" y="1091"/>
                </a:cubicBezTo>
                <a:cubicBezTo>
                  <a:pt x="1109" y="1197"/>
                  <a:pt x="1024" y="1282"/>
                  <a:pt x="918" y="1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7" name="Freeform 8"/>
          <p:cNvSpPr>
            <a:spLocks/>
          </p:cNvSpPr>
          <p:nvPr userDrawn="1"/>
        </p:nvSpPr>
        <p:spPr bwMode="auto">
          <a:xfrm>
            <a:off x="9582855" y="2582434"/>
            <a:ext cx="237086" cy="559117"/>
          </a:xfrm>
          <a:custGeom>
            <a:avLst/>
            <a:gdLst>
              <a:gd name="T0" fmla="*/ 92 w 93"/>
              <a:gd name="T1" fmla="*/ 111 h 220"/>
              <a:gd name="T2" fmla="*/ 92 w 93"/>
              <a:gd name="T3" fmla="*/ 108 h 220"/>
              <a:gd name="T4" fmla="*/ 93 w 93"/>
              <a:gd name="T5" fmla="*/ 108 h 220"/>
              <a:gd name="T6" fmla="*/ 63 w 93"/>
              <a:gd name="T7" fmla="*/ 0 h 220"/>
              <a:gd name="T8" fmla="*/ 47 w 93"/>
              <a:gd name="T9" fmla="*/ 0 h 220"/>
              <a:gd name="T10" fmla="*/ 24 w 93"/>
              <a:gd name="T11" fmla="*/ 14 h 220"/>
              <a:gd name="T12" fmla="*/ 8 w 93"/>
              <a:gd name="T13" fmla="*/ 43 h 220"/>
              <a:gd name="T14" fmla="*/ 0 w 93"/>
              <a:gd name="T15" fmla="*/ 71 h 220"/>
              <a:gd name="T16" fmla="*/ 0 w 93"/>
              <a:gd name="T17" fmla="*/ 109 h 220"/>
              <a:gd name="T18" fmla="*/ 0 w 93"/>
              <a:gd name="T19" fmla="*/ 109 h 220"/>
              <a:gd name="T20" fmla="*/ 0 w 93"/>
              <a:gd name="T21" fmla="*/ 148 h 220"/>
              <a:gd name="T22" fmla="*/ 8 w 93"/>
              <a:gd name="T23" fmla="*/ 176 h 220"/>
              <a:gd name="T24" fmla="*/ 23 w 93"/>
              <a:gd name="T25" fmla="*/ 206 h 220"/>
              <a:gd name="T26" fmla="*/ 47 w 93"/>
              <a:gd name="T27" fmla="*/ 220 h 220"/>
              <a:gd name="T28" fmla="*/ 63 w 93"/>
              <a:gd name="T29" fmla="*/ 220 h 220"/>
              <a:gd name="T30" fmla="*/ 93 w 93"/>
              <a:gd name="T31" fmla="*/ 112 h 220"/>
              <a:gd name="T32" fmla="*/ 92 w 93"/>
              <a:gd name="T33" fmla="*/ 112 h 220"/>
              <a:gd name="T34" fmla="*/ 92 w 93"/>
              <a:gd name="T35" fmla="*/ 11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220">
                <a:moveTo>
                  <a:pt x="92" y="111"/>
                </a:moveTo>
                <a:cubicBezTo>
                  <a:pt x="92" y="111"/>
                  <a:pt x="92" y="108"/>
                  <a:pt x="92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8"/>
                  <a:pt x="4" y="167"/>
                  <a:pt x="8" y="176"/>
                </a:cubicBezTo>
                <a:cubicBezTo>
                  <a:pt x="23" y="206"/>
                  <a:pt x="23" y="206"/>
                  <a:pt x="23" y="206"/>
                </a:cubicBezTo>
                <a:cubicBezTo>
                  <a:pt x="27" y="214"/>
                  <a:pt x="37" y="220"/>
                  <a:pt x="47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93" y="220"/>
                  <a:pt x="92" y="192"/>
                  <a:pt x="93" y="112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92" y="108"/>
                  <a:pt x="92" y="111"/>
                  <a:pt x="92" y="111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10" name="Freeform 9"/>
          <p:cNvSpPr>
            <a:spLocks/>
          </p:cNvSpPr>
          <p:nvPr userDrawn="1"/>
        </p:nvSpPr>
        <p:spPr bwMode="auto">
          <a:xfrm>
            <a:off x="9736264" y="2582434"/>
            <a:ext cx="83677" cy="559117"/>
          </a:xfrm>
          <a:custGeom>
            <a:avLst/>
            <a:gdLst>
              <a:gd name="T0" fmla="*/ 33 w 33"/>
              <a:gd name="T1" fmla="*/ 108 h 220"/>
              <a:gd name="T2" fmla="*/ 3 w 33"/>
              <a:gd name="T3" fmla="*/ 0 h 220"/>
              <a:gd name="T4" fmla="*/ 0 w 33"/>
              <a:gd name="T5" fmla="*/ 0 h 220"/>
              <a:gd name="T6" fmla="*/ 0 w 33"/>
              <a:gd name="T7" fmla="*/ 220 h 220"/>
              <a:gd name="T8" fmla="*/ 3 w 33"/>
              <a:gd name="T9" fmla="*/ 220 h 220"/>
              <a:gd name="T10" fmla="*/ 33 w 33"/>
              <a:gd name="T11" fmla="*/ 112 h 220"/>
              <a:gd name="T12" fmla="*/ 32 w 33"/>
              <a:gd name="T13" fmla="*/ 112 h 220"/>
              <a:gd name="T14" fmla="*/ 32 w 33"/>
              <a:gd name="T15" fmla="*/ 111 h 220"/>
              <a:gd name="T16" fmla="*/ 32 w 33"/>
              <a:gd name="T17" fmla="*/ 108 h 220"/>
              <a:gd name="T18" fmla="*/ 33 w 33"/>
              <a:gd name="T19" fmla="*/ 10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220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0"/>
                  <a:pt x="0" y="220"/>
                  <a:pt x="0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3" y="220"/>
                  <a:pt x="32" y="19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08"/>
                  <a:pt x="32" y="111"/>
                  <a:pt x="32" y="111"/>
                </a:cubicBezTo>
                <a:cubicBezTo>
                  <a:pt x="32" y="111"/>
                  <a:pt x="32" y="108"/>
                  <a:pt x="32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CF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9582855" y="2582434"/>
            <a:ext cx="237086" cy="277657"/>
          </a:xfrm>
          <a:custGeom>
            <a:avLst/>
            <a:gdLst>
              <a:gd name="T0" fmla="*/ 47 w 93"/>
              <a:gd name="T1" fmla="*/ 0 h 109"/>
              <a:gd name="T2" fmla="*/ 24 w 93"/>
              <a:gd name="T3" fmla="*/ 14 h 109"/>
              <a:gd name="T4" fmla="*/ 8 w 93"/>
              <a:gd name="T5" fmla="*/ 43 h 109"/>
              <a:gd name="T6" fmla="*/ 0 w 93"/>
              <a:gd name="T7" fmla="*/ 71 h 109"/>
              <a:gd name="T8" fmla="*/ 0 w 93"/>
              <a:gd name="T9" fmla="*/ 109 h 109"/>
              <a:gd name="T10" fmla="*/ 0 w 93"/>
              <a:gd name="T11" fmla="*/ 109 h 109"/>
              <a:gd name="T12" fmla="*/ 0 w 93"/>
              <a:gd name="T13" fmla="*/ 108 h 109"/>
              <a:gd name="T14" fmla="*/ 93 w 93"/>
              <a:gd name="T15" fmla="*/ 108 h 109"/>
              <a:gd name="T16" fmla="*/ 63 w 93"/>
              <a:gd name="T17" fmla="*/ 0 h 109"/>
              <a:gd name="T18" fmla="*/ 47 w 93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109">
                <a:moveTo>
                  <a:pt x="47" y="0"/>
                </a:move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8"/>
                  <a:pt x="0" y="108"/>
                  <a:pt x="0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lnTo>
                  <a:pt x="47" y="0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9643711" y="3551063"/>
            <a:ext cx="72267" cy="851987"/>
          </a:xfrm>
          <a:custGeom>
            <a:avLst/>
            <a:gdLst>
              <a:gd name="T0" fmla="*/ 24 w 28"/>
              <a:gd name="T1" fmla="*/ 4 h 335"/>
              <a:gd name="T2" fmla="*/ 12 w 28"/>
              <a:gd name="T3" fmla="*/ 8 h 335"/>
              <a:gd name="T4" fmla="*/ 5 w 28"/>
              <a:gd name="T5" fmla="*/ 31 h 335"/>
              <a:gd name="T6" fmla="*/ 0 w 28"/>
              <a:gd name="T7" fmla="*/ 60 h 335"/>
              <a:gd name="T8" fmla="*/ 0 w 28"/>
              <a:gd name="T9" fmla="*/ 275 h 335"/>
              <a:gd name="T10" fmla="*/ 5 w 28"/>
              <a:gd name="T11" fmla="*/ 304 h 335"/>
              <a:gd name="T12" fmla="*/ 12 w 28"/>
              <a:gd name="T13" fmla="*/ 327 h 335"/>
              <a:gd name="T14" fmla="*/ 24 w 28"/>
              <a:gd name="T15" fmla="*/ 331 h 335"/>
              <a:gd name="T16" fmla="*/ 28 w 28"/>
              <a:gd name="T17" fmla="*/ 320 h 335"/>
              <a:gd name="T18" fmla="*/ 28 w 28"/>
              <a:gd name="T19" fmla="*/ 15 h 335"/>
              <a:gd name="T20" fmla="*/ 24 w 28"/>
              <a:gd name="T21" fmla="*/ 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335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85"/>
                  <a:pt x="2" y="294"/>
                  <a:pt x="5" y="304"/>
                </a:cubicBezTo>
                <a:cubicBezTo>
                  <a:pt x="12" y="327"/>
                  <a:pt x="12" y="327"/>
                  <a:pt x="12" y="327"/>
                </a:cubicBezTo>
                <a:cubicBezTo>
                  <a:pt x="13" y="333"/>
                  <a:pt x="19" y="335"/>
                  <a:pt x="24" y="331"/>
                </a:cubicBezTo>
                <a:cubicBezTo>
                  <a:pt x="27" y="329"/>
                  <a:pt x="28" y="325"/>
                  <a:pt x="28" y="320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36264" y="2582434"/>
            <a:ext cx="83677" cy="275121"/>
          </a:xfrm>
          <a:custGeom>
            <a:avLst/>
            <a:gdLst>
              <a:gd name="T0" fmla="*/ 33 w 33"/>
              <a:gd name="T1" fmla="*/ 108 h 108"/>
              <a:gd name="T2" fmla="*/ 3 w 33"/>
              <a:gd name="T3" fmla="*/ 0 h 108"/>
              <a:gd name="T4" fmla="*/ 0 w 33"/>
              <a:gd name="T5" fmla="*/ 0 h 108"/>
              <a:gd name="T6" fmla="*/ 0 w 33"/>
              <a:gd name="T7" fmla="*/ 108 h 108"/>
              <a:gd name="T8" fmla="*/ 33 w 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08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"/>
                  <a:pt x="0" y="108"/>
                  <a:pt x="0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9643711" y="3551063"/>
            <a:ext cx="72267" cy="424726"/>
          </a:xfrm>
          <a:custGeom>
            <a:avLst/>
            <a:gdLst>
              <a:gd name="T0" fmla="*/ 24 w 28"/>
              <a:gd name="T1" fmla="*/ 4 h 167"/>
              <a:gd name="T2" fmla="*/ 12 w 28"/>
              <a:gd name="T3" fmla="*/ 8 h 167"/>
              <a:gd name="T4" fmla="*/ 5 w 28"/>
              <a:gd name="T5" fmla="*/ 31 h 167"/>
              <a:gd name="T6" fmla="*/ 0 w 28"/>
              <a:gd name="T7" fmla="*/ 60 h 167"/>
              <a:gd name="T8" fmla="*/ 0 w 28"/>
              <a:gd name="T9" fmla="*/ 167 h 167"/>
              <a:gd name="T10" fmla="*/ 28 w 28"/>
              <a:gd name="T11" fmla="*/ 167 h 167"/>
              <a:gd name="T12" fmla="*/ 28 w 28"/>
              <a:gd name="T13" fmla="*/ 15 h 167"/>
              <a:gd name="T14" fmla="*/ 24 w 28"/>
              <a:gd name="T15" fmla="*/ 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67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167"/>
                  <a:pt x="0" y="167"/>
                  <a:pt x="0" y="167"/>
                </a:cubicBezTo>
                <a:cubicBezTo>
                  <a:pt x="28" y="167"/>
                  <a:pt x="28" y="167"/>
                  <a:pt x="28" y="167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6981250" y="1944712"/>
            <a:ext cx="2576248" cy="3042812"/>
          </a:xfrm>
          <a:custGeom>
            <a:avLst/>
            <a:gdLst>
              <a:gd name="T0" fmla="*/ 856 w 1011"/>
              <a:gd name="T1" fmla="*/ 1197 h 1197"/>
              <a:gd name="T2" fmla="*/ 156 w 1011"/>
              <a:gd name="T3" fmla="*/ 1197 h 1197"/>
              <a:gd name="T4" fmla="*/ 0 w 1011"/>
              <a:gd name="T5" fmla="*/ 1042 h 1197"/>
              <a:gd name="T6" fmla="*/ 0 w 1011"/>
              <a:gd name="T7" fmla="*/ 155 h 1197"/>
              <a:gd name="T8" fmla="*/ 156 w 1011"/>
              <a:gd name="T9" fmla="*/ 0 h 1197"/>
              <a:gd name="T10" fmla="*/ 856 w 1011"/>
              <a:gd name="T11" fmla="*/ 0 h 1197"/>
              <a:gd name="T12" fmla="*/ 1011 w 1011"/>
              <a:gd name="T13" fmla="*/ 155 h 1197"/>
              <a:gd name="T14" fmla="*/ 1011 w 1011"/>
              <a:gd name="T15" fmla="*/ 1042 h 1197"/>
              <a:gd name="T16" fmla="*/ 856 w 1011"/>
              <a:gd name="T17" fmla="*/ 1197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197">
                <a:moveTo>
                  <a:pt x="856" y="1197"/>
                </a:moveTo>
                <a:cubicBezTo>
                  <a:pt x="156" y="1197"/>
                  <a:pt x="156" y="1197"/>
                  <a:pt x="156" y="1197"/>
                </a:cubicBezTo>
                <a:cubicBezTo>
                  <a:pt x="70" y="1197"/>
                  <a:pt x="0" y="1128"/>
                  <a:pt x="0" y="104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70"/>
                  <a:pt x="70" y="0"/>
                  <a:pt x="156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42" y="0"/>
                  <a:pt x="1011" y="70"/>
                  <a:pt x="1011" y="155"/>
                </a:cubicBezTo>
                <a:cubicBezTo>
                  <a:pt x="1011" y="1042"/>
                  <a:pt x="1011" y="1042"/>
                  <a:pt x="1011" y="1042"/>
                </a:cubicBezTo>
                <a:cubicBezTo>
                  <a:pt x="1011" y="1128"/>
                  <a:pt x="942" y="1197"/>
                  <a:pt x="856" y="1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45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981250" y="1944712"/>
            <a:ext cx="2576248" cy="3042812"/>
          </a:xfrm>
          <a:prstGeom prst="roundRect">
            <a:avLst>
              <a:gd name="adj" fmla="val 15188"/>
            </a:avLst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HelveticaNeue-UltraLight" panose="02000206000000020004" pitchFamily="50"/>
              </a:defRPr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insert a </a:t>
            </a:r>
            <a:r>
              <a:rPr lang="fr-FR" err="1"/>
              <a:t>picture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632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insert a </a:t>
            </a:r>
            <a:r>
              <a:rPr lang="fr-FR" err="1"/>
              <a:t>picture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209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defRPr>
            </a:lvl1pPr>
          </a:lstStyle>
          <a:p>
            <a:fld id="{8E77ADC1-6FC9-463B-95FF-779DD7154547}" type="datetimeFigureOut">
              <a:rPr lang="fr-FR" smtClean="0"/>
              <a:pPr/>
              <a:t>19/11/2020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defRPr>
            </a:lvl1pPr>
          </a:lstStyle>
          <a:p>
            <a:fld id="{6F0746BA-D1AA-4FF4-8D48-BDBC7FF48778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32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9" r:id="rId4"/>
    <p:sldLayoutId id="2147483660" r:id="rId5"/>
    <p:sldLayoutId id="2147483661" r:id="rId6"/>
    <p:sldLayoutId id="2147483662" r:id="rId7"/>
    <p:sldLayoutId id="2147483666" r:id="rId8"/>
    <p:sldLayoutId id="2147483651" r:id="rId9"/>
    <p:sldLayoutId id="2147483653" r:id="rId10"/>
    <p:sldLayoutId id="2147483663" r:id="rId11"/>
    <p:sldLayoutId id="2147483664" r:id="rId12"/>
    <p:sldLayoutId id="2147483667" r:id="rId13"/>
    <p:sldLayoutId id="2147483652" r:id="rId14"/>
    <p:sldLayoutId id="2147483668" r:id="rId15"/>
    <p:sldLayoutId id="2147483657" r:id="rId16"/>
    <p:sldLayoutId id="2147483655" r:id="rId17"/>
    <p:sldLayoutId id="2147483656" r:id="rId18"/>
    <p:sldLayoutId id="2147483665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489200" y="1853881"/>
            <a:ext cx="7213600" cy="71282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3600" spc="600">
                <a:latin typeface="Syncopate" panose="02000505000000020003" pitchFamily="2" charset="0"/>
                <a:ea typeface="Helvetica Neue" charset="0"/>
                <a:cs typeface="Helvetica Neue" charset="0"/>
              </a:rPr>
              <a:t>DIT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89200" y="2559331"/>
            <a:ext cx="7213600" cy="69095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3600">
                <a:latin typeface="Helvetica Neue Thin" charset="0"/>
                <a:ea typeface="Helvetica Neue Thin" charset="0"/>
                <a:cs typeface="Helvetica Neue Thin" charset="0"/>
              </a:rPr>
              <a:t>Gotham</a:t>
            </a:r>
          </a:p>
        </p:txBody>
      </p:sp>
    </p:spTree>
    <p:extLst>
      <p:ext uri="{BB962C8B-B14F-4D97-AF65-F5344CB8AC3E}">
        <p14:creationId xmlns:p14="http://schemas.microsoft.com/office/powerpoint/2010/main" val="1428729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39786" y="2830601"/>
            <a:ext cx="2338842" cy="17211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>
                <a:latin typeface="Helvetica Neue Light" charset="0"/>
                <a:ea typeface="Helvetica Neue Light" charset="0"/>
                <a:cs typeface="Helvetica Neue Light" charset="0"/>
              </a:rPr>
              <a:t>Une </a:t>
            </a:r>
            <a:r>
              <a:rPr lang="fr-FR">
                <a:solidFill>
                  <a:schemeClr val="accent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solution</a:t>
            </a:r>
            <a:r>
              <a:rPr lang="fr-FR">
                <a:latin typeface="Helvetica Neue Light" charset="0"/>
                <a:ea typeface="Helvetica Neue Light" charset="0"/>
                <a:cs typeface="Helvetica Neue Light" charset="0"/>
              </a:rPr>
              <a:t> permettant de </a:t>
            </a:r>
            <a:r>
              <a:rPr lang="fr-FR">
                <a:solidFill>
                  <a:schemeClr val="accent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gérer les temps de travail </a:t>
            </a:r>
            <a:r>
              <a:rPr lang="fr-FR">
                <a:latin typeface="Helvetica Neue Light" charset="0"/>
                <a:ea typeface="Helvetica Neue Light" charset="0"/>
                <a:cs typeface="Helvetica Neue Light" charset="0"/>
              </a:rPr>
              <a:t>des </a:t>
            </a:r>
            <a:r>
              <a:rPr lang="fr-FR">
                <a:solidFill>
                  <a:schemeClr val="accent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employés</a:t>
            </a:r>
            <a:r>
              <a:rPr lang="fr-FR">
                <a:latin typeface="Helvetica Neue Light" charset="0"/>
                <a:ea typeface="Helvetica Neue Light" charset="0"/>
                <a:cs typeface="Helvetica Neue Light" charset="0"/>
              </a:rPr>
              <a:t> par </a:t>
            </a:r>
            <a:r>
              <a:rPr lang="fr-FR">
                <a:solidFill>
                  <a:schemeClr val="accent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équipes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86235" y="2830601"/>
            <a:ext cx="2338842" cy="238597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>
                <a:latin typeface="Helvetica Neue Light" charset="0"/>
                <a:ea typeface="Helvetica Neue Light" charset="0"/>
                <a:cs typeface="Helvetica Neue Light" charset="0"/>
              </a:rPr>
              <a:t>Les employés renseignent leurs heures travaillés sur </a:t>
            </a:r>
            <a:r>
              <a:rPr lang="fr-FR">
                <a:solidFill>
                  <a:schemeClr val="accent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une application</a:t>
            </a:r>
            <a:r>
              <a:rPr lang="fr-FR">
                <a:latin typeface="Helvetica Neue Light" charset="0"/>
                <a:ea typeface="Helvetica Neue Light" charset="0"/>
                <a:cs typeface="Helvetica Neue Light" charset="0"/>
              </a:rPr>
              <a:t>. Et les managers peuvent effectuer un </a:t>
            </a:r>
            <a:r>
              <a:rPr lang="fr-FR">
                <a:solidFill>
                  <a:schemeClr val="accent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suivi</a:t>
            </a:r>
            <a:r>
              <a:rPr lang="fr-FR">
                <a:latin typeface="Helvetica Neue Light" charset="0"/>
                <a:ea typeface="Helvetica Neue Light" charset="0"/>
                <a:cs typeface="Helvetica Neue Light" charset="0"/>
              </a:rPr>
              <a:t> par équipes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332683" y="2830601"/>
            <a:ext cx="2338842" cy="138877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>
                <a:latin typeface="Helvetica Neue Light" charset="0"/>
                <a:ea typeface="Helvetica Neue Light" charset="0"/>
                <a:cs typeface="Helvetica Neue Light" charset="0"/>
              </a:rPr>
              <a:t>Afin de </a:t>
            </a:r>
            <a:r>
              <a:rPr lang="fr-FR">
                <a:solidFill>
                  <a:schemeClr val="accent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protéger</a:t>
            </a:r>
            <a:r>
              <a:rPr lang="fr-FR">
                <a:latin typeface="Helvetica Neue Light" charset="0"/>
                <a:ea typeface="Helvetica Neue Light" charset="0"/>
                <a:cs typeface="Helvetica Neue Light" charset="0"/>
              </a:rPr>
              <a:t> les employés au risque de </a:t>
            </a:r>
            <a:r>
              <a:rPr lang="fr-FR" err="1">
                <a:solidFill>
                  <a:schemeClr val="accent3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burn-out</a:t>
            </a:r>
            <a:r>
              <a:rPr lang="fr-FR">
                <a:latin typeface="Helvetica Neue Light" charset="0"/>
                <a:ea typeface="Helvetica Neue Light" charset="0"/>
                <a:cs typeface="Helvetica Neue Light" charset="0"/>
              </a:rPr>
              <a:t> et de se protéger </a:t>
            </a:r>
            <a:r>
              <a:rPr lang="fr-FR">
                <a:solidFill>
                  <a:schemeClr val="accent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juridiquement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901" y="626631"/>
            <a:ext cx="4481512" cy="701731"/>
          </a:xfrm>
        </p:spPr>
        <p:txBody>
          <a:bodyPr/>
          <a:lstStyle/>
          <a:p>
            <a:r>
              <a:rPr lang="fr-FR">
                <a:solidFill>
                  <a:schemeClr val="accent1"/>
                </a:solidFill>
                <a:cs typeface="Segoe UI Light" panose="020B0502040204020203" pitchFamily="34" charset="0"/>
              </a:rPr>
              <a:t>Time</a:t>
            </a:r>
            <a:r>
              <a:rPr lang="fr-FR">
                <a:cs typeface="Segoe UI Light" panose="020B0502040204020203" pitchFamily="34" charset="0"/>
              </a:rPr>
              <a:t> Manager</a:t>
            </a:r>
            <a:endParaRPr lang="fr-FR">
              <a:solidFill>
                <a:srgbClr val="1ABC9C"/>
              </a:solidFill>
              <a:cs typeface="Segoe UI Light" panose="020B0502040204020203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2AF0B43-E0CC-964A-9E61-8C8DD69573F9}"/>
              </a:ext>
            </a:extLst>
          </p:cNvPr>
          <p:cNvSpPr txBox="1"/>
          <p:nvPr/>
        </p:nvSpPr>
        <p:spPr>
          <a:xfrm>
            <a:off x="1529900" y="1251794"/>
            <a:ext cx="2009140" cy="36933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2000">
                <a:latin typeface="Helvetica Neue Thin" charset="0"/>
                <a:ea typeface="Helvetica Neue Thin" charset="0"/>
                <a:cs typeface="Helvetica Neue Thin" charset="0"/>
              </a:rPr>
              <a:t>Gestion du temps</a:t>
            </a:r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4F41EAE9-265D-D24D-AA27-E50B21532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6809" y="626631"/>
            <a:ext cx="905956" cy="90595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FDCFBD0-A51E-6845-B200-4C5A296F6E18}"/>
              </a:ext>
            </a:extLst>
          </p:cNvPr>
          <p:cNvSpPr txBox="1"/>
          <p:nvPr/>
        </p:nvSpPr>
        <p:spPr>
          <a:xfrm>
            <a:off x="839786" y="2274134"/>
            <a:ext cx="2338841" cy="369332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2000">
                <a:latin typeface="Helvetica Neue Thin" charset="0"/>
                <a:ea typeface="Helvetica Neue Thin" charset="0"/>
                <a:cs typeface="Helvetica Neue Thin" charset="0"/>
              </a:rPr>
              <a:t>Qu’est ce que c’est?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C306DA3-F1D2-CE4A-ACE3-C395CA6E2845}"/>
              </a:ext>
            </a:extLst>
          </p:cNvPr>
          <p:cNvSpPr txBox="1"/>
          <p:nvPr/>
        </p:nvSpPr>
        <p:spPr>
          <a:xfrm>
            <a:off x="5086233" y="2276031"/>
            <a:ext cx="2338841" cy="369332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2000">
                <a:latin typeface="Helvetica Neue Thin" charset="0"/>
                <a:ea typeface="Helvetica Neue Thin" charset="0"/>
                <a:cs typeface="Helvetica Neue Thin" charset="0"/>
              </a:rPr>
              <a:t>Comment ?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B10B751-6135-7A42-AF83-EC971541F236}"/>
              </a:ext>
            </a:extLst>
          </p:cNvPr>
          <p:cNvSpPr txBox="1"/>
          <p:nvPr/>
        </p:nvSpPr>
        <p:spPr>
          <a:xfrm>
            <a:off x="9332679" y="2276031"/>
            <a:ext cx="2338841" cy="369332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2000">
                <a:latin typeface="Helvetica Neue Thin" charset="0"/>
                <a:ea typeface="Helvetica Neue Thin" charset="0"/>
                <a:cs typeface="Helvetica Neue Thin" charset="0"/>
              </a:rPr>
              <a:t>Pourquoi ?</a:t>
            </a:r>
          </a:p>
        </p:txBody>
      </p:sp>
    </p:spTree>
    <p:extLst>
      <p:ext uri="{BB962C8B-B14F-4D97-AF65-F5344CB8AC3E}">
        <p14:creationId xmlns:p14="http://schemas.microsoft.com/office/powerpoint/2010/main" val="2148078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39786" y="2830601"/>
            <a:ext cx="2338842" cy="17211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>
                <a:latin typeface="Helvetica Neue Light" charset="0"/>
                <a:ea typeface="Helvetica Neue Light" charset="0"/>
                <a:cs typeface="Helvetica Neue Light" charset="0"/>
              </a:rPr>
              <a:t>Une solution permettant de </a:t>
            </a:r>
            <a:r>
              <a:rPr lang="fr-FR" err="1">
                <a:solidFill>
                  <a:schemeClr val="accent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geolocaliser</a:t>
            </a:r>
            <a:r>
              <a:rPr lang="fr-FR">
                <a:latin typeface="Helvetica Neue Light" charset="0"/>
                <a:ea typeface="Helvetica Neue Light" charset="0"/>
                <a:cs typeface="Helvetica Neue Light" charset="0"/>
              </a:rPr>
              <a:t> les camions de ramassage</a:t>
            </a:r>
            <a:endParaRPr lang="fr-FR">
              <a:solidFill>
                <a:schemeClr val="accent1"/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86235" y="2830601"/>
            <a:ext cx="2338842" cy="138877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>
                <a:latin typeface="Helvetica Neue Light" charset="0"/>
                <a:ea typeface="Helvetica Neue Light" charset="0"/>
                <a:cs typeface="Helvetica Neue Light" charset="0"/>
              </a:rPr>
              <a:t>Grâce à une </a:t>
            </a:r>
            <a:r>
              <a:rPr lang="fr-FR">
                <a:solidFill>
                  <a:schemeClr val="accent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puce GPS intégré </a:t>
            </a:r>
            <a:r>
              <a:rPr lang="fr-FR">
                <a:latin typeface="Helvetica Neue Light" charset="0"/>
                <a:ea typeface="Helvetica Neue Light" charset="0"/>
                <a:cs typeface="Helvetica Neue Light" charset="0"/>
              </a:rPr>
              <a:t>au camion et une </a:t>
            </a:r>
            <a:r>
              <a:rPr lang="fr-FR">
                <a:solidFill>
                  <a:schemeClr val="accent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application de suivi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332683" y="2830601"/>
            <a:ext cx="2338842" cy="238597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>
                <a:solidFill>
                  <a:schemeClr val="tx2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Permettre un </a:t>
            </a:r>
            <a:r>
              <a:rPr lang="fr-FR">
                <a:solidFill>
                  <a:schemeClr val="accent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suivi</a:t>
            </a:r>
            <a:r>
              <a:rPr lang="fr-FR">
                <a:solidFill>
                  <a:schemeClr val="tx2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 des camions au travers de la ville pour assurer une </a:t>
            </a:r>
            <a:r>
              <a:rPr lang="fr-FR">
                <a:solidFill>
                  <a:schemeClr val="accent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bonne optimisation des trajets</a:t>
            </a:r>
            <a:r>
              <a:rPr lang="fr-FR">
                <a:solidFill>
                  <a:schemeClr val="tx2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 et offrir un suivi pour le consommateur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901" y="626631"/>
            <a:ext cx="4481512" cy="701731"/>
          </a:xfrm>
        </p:spPr>
        <p:txBody>
          <a:bodyPr/>
          <a:lstStyle/>
          <a:p>
            <a:r>
              <a:rPr lang="fr-FR">
                <a:solidFill>
                  <a:schemeClr val="accent1"/>
                </a:solidFill>
                <a:cs typeface="Segoe UI Light" panose="020B0502040204020203" pitchFamily="34" charset="0"/>
              </a:rPr>
              <a:t>GPS</a:t>
            </a:r>
            <a:r>
              <a:rPr lang="fr-FR">
                <a:cs typeface="Segoe UI Light" panose="020B0502040204020203" pitchFamily="34" charset="0"/>
              </a:rPr>
              <a:t> Camions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2AF0B43-E0CC-964A-9E61-8C8DD69573F9}"/>
              </a:ext>
            </a:extLst>
          </p:cNvPr>
          <p:cNvSpPr txBox="1"/>
          <p:nvPr/>
        </p:nvSpPr>
        <p:spPr>
          <a:xfrm>
            <a:off x="1529900" y="1251794"/>
            <a:ext cx="1716175" cy="36933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2000" err="1">
                <a:latin typeface="Helvetica Neue Thin" charset="0"/>
                <a:ea typeface="Helvetica Neue Thin" charset="0"/>
                <a:cs typeface="Helvetica Neue Thin" charset="0"/>
              </a:rPr>
              <a:t>Geolocalisation</a:t>
            </a:r>
            <a:endParaRPr lang="fr-FR" sz="200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FDCFBD0-A51E-6845-B200-4C5A296F6E18}"/>
              </a:ext>
            </a:extLst>
          </p:cNvPr>
          <p:cNvSpPr txBox="1"/>
          <p:nvPr/>
        </p:nvSpPr>
        <p:spPr>
          <a:xfrm>
            <a:off x="839786" y="2501471"/>
            <a:ext cx="2338841" cy="369332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2000">
                <a:latin typeface="Helvetica Neue Thin" charset="0"/>
                <a:ea typeface="Helvetica Neue Thin" charset="0"/>
                <a:cs typeface="Helvetica Neue Thin" charset="0"/>
              </a:rPr>
              <a:t>Qu’est ce que c’est?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C306DA3-F1D2-CE4A-ACE3-C395CA6E2845}"/>
              </a:ext>
            </a:extLst>
          </p:cNvPr>
          <p:cNvSpPr txBox="1"/>
          <p:nvPr/>
        </p:nvSpPr>
        <p:spPr>
          <a:xfrm>
            <a:off x="5086233" y="2461269"/>
            <a:ext cx="2338841" cy="369332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2000">
                <a:latin typeface="Helvetica Neue Thin" charset="0"/>
                <a:ea typeface="Helvetica Neue Thin" charset="0"/>
                <a:cs typeface="Helvetica Neue Thin" charset="0"/>
              </a:rPr>
              <a:t>Comment ?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B10B751-6135-7A42-AF83-EC971541F236}"/>
              </a:ext>
            </a:extLst>
          </p:cNvPr>
          <p:cNvSpPr txBox="1"/>
          <p:nvPr/>
        </p:nvSpPr>
        <p:spPr>
          <a:xfrm>
            <a:off x="9332679" y="2461269"/>
            <a:ext cx="2338841" cy="369332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2000">
                <a:latin typeface="Helvetica Neue Thin" charset="0"/>
                <a:ea typeface="Helvetica Neue Thin" charset="0"/>
                <a:cs typeface="Helvetica Neue Thin" charset="0"/>
              </a:rPr>
              <a:t>Pourquoi ?</a:t>
            </a:r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3EBEFE59-5068-7E44-9EFD-339DE9BFB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509" y="626631"/>
            <a:ext cx="895324" cy="89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518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839788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Analyse</a:t>
            </a:r>
            <a:r>
              <a:rPr lang="fr-FR" sz="2000">
                <a:latin typeface="Helvetica Neue Thin" charset="0"/>
                <a:ea typeface="Helvetica Neue Thin" charset="0"/>
                <a:cs typeface="Helvetica Neue Thin" charset="0"/>
              </a:rPr>
              <a:t> votre boite mail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231752" y="2728117"/>
            <a:ext cx="944566" cy="944566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>
                  <a:solidFill>
                    <a:schemeClr val="tx1"/>
                  </a:solidFill>
                  <a:latin typeface="Helvetica Neue" panose="02000403000000020004" pitchFamily="50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39787" y="2728117"/>
            <a:ext cx="944566" cy="944566"/>
            <a:chOff x="3173014" y="2956717"/>
            <a:chExt cx="944566" cy="944566"/>
          </a:xfrm>
        </p:grpSpPr>
        <p:sp>
          <p:nvSpPr>
            <p:cNvPr id="26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>
                  <a:solidFill>
                    <a:schemeClr val="tx1"/>
                  </a:solidFill>
                  <a:latin typeface="Helvetica Neue" panose="02000403000000020004" pitchFamily="50" charset="0"/>
                  <a:cs typeface="Segoe UI" panose="020B0502040204020203" pitchFamily="34" charset="0"/>
                </a:rPr>
                <a:t>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623717" y="2728117"/>
            <a:ext cx="944566" cy="944566"/>
            <a:chOff x="3173014" y="2956717"/>
            <a:chExt cx="944566" cy="944566"/>
          </a:xfrm>
        </p:grpSpPr>
        <p:sp>
          <p:nvSpPr>
            <p:cNvPr id="29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>
                  <a:solidFill>
                    <a:schemeClr val="tx1"/>
                  </a:solidFill>
                  <a:latin typeface="Helvetica Neue" panose="02000403000000020004" pitchFamily="50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015682" y="2728117"/>
            <a:ext cx="944566" cy="944566"/>
            <a:chOff x="3173014" y="2956717"/>
            <a:chExt cx="944566" cy="944566"/>
          </a:xfrm>
        </p:grpSpPr>
        <p:sp>
          <p:nvSpPr>
            <p:cNvPr id="32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>
                  <a:solidFill>
                    <a:schemeClr val="tx1"/>
                  </a:solidFill>
                  <a:latin typeface="Helvetica Neue" panose="02000403000000020004" pitchFamily="50" charset="0"/>
                  <a:cs typeface="Segoe UI" panose="020B0502040204020203" pitchFamily="34" charset="0"/>
                </a:rPr>
                <a:t>4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0407647" y="2728117"/>
            <a:ext cx="944566" cy="944566"/>
            <a:chOff x="3173014" y="2956717"/>
            <a:chExt cx="944566" cy="944566"/>
          </a:xfrm>
        </p:grpSpPr>
        <p:sp>
          <p:nvSpPr>
            <p:cNvPr id="35" name="Oval 34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>
                  <a:solidFill>
                    <a:schemeClr val="tx1"/>
                  </a:solidFill>
                  <a:latin typeface="Helvetica Neue" panose="02000403000000020004" pitchFamily="50" charset="0"/>
                  <a:cs typeface="Segoe UI" panose="020B0502040204020203" pitchFamily="34" charset="0"/>
                </a:rPr>
                <a:t>5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231752" y="4136231"/>
            <a:ext cx="1548000" cy="1323439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Détecte</a:t>
            </a:r>
            <a:r>
              <a:rPr lang="fr-FR" sz="2000">
                <a:latin typeface="Helvetica Neue Thin" charset="0"/>
                <a:ea typeface="Helvetica Neue Thin" charset="0"/>
                <a:cs typeface="Helvetica Neue Thin" charset="0"/>
              </a:rPr>
              <a:t> les mails nécessitants une réponse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623716" y="4136231"/>
            <a:ext cx="1676494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Prépare</a:t>
            </a:r>
            <a:r>
              <a:rPr lang="fr-FR" sz="2000">
                <a:latin typeface="Helvetica Neue Thin" charset="0"/>
                <a:ea typeface="Helvetica Neue Thin" charset="0"/>
                <a:cs typeface="Helvetica Neue Thin" charset="0"/>
              </a:rPr>
              <a:t> une réponse personnalisée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015679" y="4136231"/>
            <a:ext cx="1952779" cy="1323439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Joint</a:t>
            </a:r>
            <a:r>
              <a:rPr lang="fr-FR" sz="2000">
                <a:latin typeface="Helvetica Neue Thin" charset="0"/>
                <a:ea typeface="Helvetica Neue Thin" charset="0"/>
                <a:cs typeface="Helvetica Neue Thin" charset="0"/>
              </a:rPr>
              <a:t> automatiquement les pièces nécessaires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407644" y="4136231"/>
            <a:ext cx="1784356" cy="1323439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>
                <a:latin typeface="Helvetica Neue Thin" charset="0"/>
                <a:ea typeface="Helvetica Neue Thin" charset="0"/>
                <a:cs typeface="Helvetica Neue Thin" charset="0"/>
              </a:rPr>
              <a:t>Vous fait </a:t>
            </a:r>
            <a:r>
              <a:rPr lang="fr-FR" sz="200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gagner</a:t>
            </a:r>
            <a:r>
              <a:rPr lang="fr-FR" sz="2000">
                <a:latin typeface="Helvetica Neue Thin" charset="0"/>
                <a:ea typeface="Helvetica Neue Thin" charset="0"/>
                <a:cs typeface="Helvetica Neue Thin" charset="0"/>
              </a:rPr>
              <a:t> 30 min dans votre journée</a:t>
            </a:r>
          </a:p>
        </p:txBody>
      </p:sp>
      <p:cxnSp>
        <p:nvCxnSpPr>
          <p:cNvPr id="14" name="Straight Connector 13"/>
          <p:cNvCxnSpPr>
            <a:stCxn id="27" idx="6"/>
            <a:endCxn id="23" idx="2"/>
          </p:cNvCxnSpPr>
          <p:nvPr/>
        </p:nvCxnSpPr>
        <p:spPr>
          <a:xfrm>
            <a:off x="1784353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166001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578600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960245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cs typeface="Segoe UI Light" panose="020B0502040204020203" pitchFamily="34" charset="0"/>
              </a:rPr>
              <a:t>Workflow</a:t>
            </a:r>
            <a:endParaRPr lang="fr-FR">
              <a:solidFill>
                <a:schemeClr val="accent1"/>
              </a:solidFill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703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8">
      <a:dk1>
        <a:srgbClr val="565656"/>
      </a:dk1>
      <a:lt1>
        <a:sysClr val="window" lastClr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rtlCol="0" anchor="t">
        <a:spAutoFit/>
      </a:bodyPr>
      <a:lstStyle>
        <a:defPPr>
          <a:lnSpc>
            <a:spcPct val="90000"/>
          </a:lnSpc>
          <a:defRPr sz="2000" smtClean="0">
            <a:latin typeface="Helvetica Neue Thin" charset="0"/>
            <a:ea typeface="Helvetica Neue Thin" charset="0"/>
            <a:cs typeface="Helvetica Neue Thin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FA520563873D4EB8CBD5344A351BEB" ma:contentTypeVersion="0" ma:contentTypeDescription="Crée un document." ma:contentTypeScope="" ma:versionID="005ce72954985de94fc750614f2007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6883d0f3030e52908f9a4448a35c02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F14EDAB-351E-4851-B148-260C81C296AA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5457E87-E546-449E-A4D1-371201992E5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BF5EC3-CBCF-41C7-846F-A9B4B81CCEA8}">
  <ds:schemaRefs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</Slides>
  <Notes>0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Peetch by Slidor</dc:title>
  <dc:creator>Slidor</dc:creator>
  <cp:keywords>Slidor;Template;Peetch;PowerPoint</cp:keywords>
  <cp:revision>1</cp:revision>
  <dcterms:created xsi:type="dcterms:W3CDTF">2015-10-12T10:51:44Z</dcterms:created>
  <dcterms:modified xsi:type="dcterms:W3CDTF">2020-11-19T13:50:15Z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0x01010005FA520563873D4EB8CBD5344A351BEB</vt:lpwstr>
  </property>
</Properties>
</file>