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8" r:id="rId9"/>
    <p:sldId id="261" r:id="rId10"/>
    <p:sldId id="269" r:id="rId11"/>
    <p:sldId id="262" r:id="rId12"/>
    <p:sldId id="274" r:id="rId13"/>
    <p:sldId id="276" r:id="rId14"/>
    <p:sldId id="277" r:id="rId15"/>
    <p:sldId id="290" r:id="rId16"/>
    <p:sldId id="278" r:id="rId17"/>
    <p:sldId id="279" r:id="rId18"/>
    <p:sldId id="280" r:id="rId19"/>
    <p:sldId id="283" r:id="rId20"/>
    <p:sldId id="281" r:id="rId21"/>
    <p:sldId id="284" r:id="rId22"/>
    <p:sldId id="282" r:id="rId23"/>
    <p:sldId id="285" r:id="rId24"/>
    <p:sldId id="289" r:id="rId25"/>
    <p:sldId id="263" r:id="rId26"/>
    <p:sldId id="270" r:id="rId27"/>
    <p:sldId id="264" r:id="rId28"/>
    <p:sldId id="271" r:id="rId29"/>
    <p:sldId id="272" r:id="rId30"/>
    <p:sldId id="273" r:id="rId31"/>
    <p:sldId id="291" r:id="rId32"/>
    <p:sldId id="265" r:id="rId33"/>
    <p:sldId id="288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84408-2FD5-3A2D-B5B7-371815E306FA}" v="1042" dt="2021-02-06T19:06:12.912"/>
    <p1510:client id="{252CE908-3EE8-3C90-F70E-E6583BEDDA74}" v="1409" dt="2021-02-06T19:36:55.080"/>
    <p1510:client id="{27430DB9-B1D7-0366-4850-7A7D570D7788}" v="34" dt="2021-02-11T11:53:33.222"/>
    <p1510:client id="{3C40421E-0F42-46C5-AC93-885134E62C4E}" v="772" dt="2021-02-06T18:34:43.140"/>
    <p1510:client id="{6ABD69FA-E73F-F46C-078F-BACED359D4BE}" v="508" dt="2021-02-11T14:41:01.947"/>
    <p1510:client id="{80755FAC-8173-18FF-2EAF-FC17ABDB3C59}" v="170" dt="2021-02-07T17:26:12.390"/>
    <p1510:client id="{8D185761-B9B3-37E1-49EA-1576F5819F5F}" v="370" dt="2021-02-11T13:01:54.477"/>
    <p1510:client id="{8D38F5DC-D35C-83CC-765B-11A9D91D947C}" v="609" dt="2021-02-11T12:02:30.521"/>
    <p1510:client id="{98309186-B70A-C24C-6155-D09C3F84AA8F}" v="5" dt="2021-02-11T13:01:59.748"/>
    <p1510:client id="{9915850C-5ADF-AC2F-1763-9CFE100EB25A}" v="104" dt="2021-02-07T19:54:15.101"/>
    <p1510:client id="{D2ABCB62-D8F4-A094-DB85-570E6F90A030}" v="815" dt="2021-02-06T18:54:03.754"/>
    <p1510:client id="{E3D7F518-1BB5-49F4-FF20-5A6E901F012B}" v="154" dt="2021-02-11T14:41:29.895"/>
    <p1510:client id="{EF2BD649-0E29-431B-009E-1EAD7896763B}" v="6" dt="2021-02-06T19:06:52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1BAF4-01DF-49F5-9462-25A0856AB3E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BA9AE44-1CA0-46E6-A53D-D47B0A57835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Une entreprise souhaite renouveler son infrastructure</a:t>
          </a:r>
          <a:endParaRPr lang="en-US"/>
        </a:p>
      </dgm:t>
    </dgm:pt>
    <dgm:pt modelId="{0E0197BB-EAC3-424F-84A3-AE3A3FB7FE35}" type="parTrans" cxnId="{C0E3D14A-306F-4ABD-B32D-0B26D64307DC}">
      <dgm:prSet/>
      <dgm:spPr/>
      <dgm:t>
        <a:bodyPr/>
        <a:lstStyle/>
        <a:p>
          <a:endParaRPr lang="en-US"/>
        </a:p>
      </dgm:t>
    </dgm:pt>
    <dgm:pt modelId="{BEB7BAE0-8C37-4E65-B0F1-679322B35A4A}" type="sibTrans" cxnId="{C0E3D14A-306F-4ABD-B32D-0B26D64307DC}">
      <dgm:prSet/>
      <dgm:spPr/>
      <dgm:t>
        <a:bodyPr/>
        <a:lstStyle/>
        <a:p>
          <a:endParaRPr lang="en-US"/>
        </a:p>
      </dgm:t>
    </dgm:pt>
    <dgm:pt modelId="{A01EAAB4-1A17-4BAB-8837-433EC5A9188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Elle souhaite déployer facilement et de façon automatisée ses applications </a:t>
          </a:r>
          <a:endParaRPr lang="en-US"/>
        </a:p>
      </dgm:t>
    </dgm:pt>
    <dgm:pt modelId="{B4EE21D8-42BF-459E-8F6F-B82019CA499B}" type="parTrans" cxnId="{F149FD7F-7F3E-48A2-8B18-C448DD97D4AB}">
      <dgm:prSet/>
      <dgm:spPr/>
      <dgm:t>
        <a:bodyPr/>
        <a:lstStyle/>
        <a:p>
          <a:endParaRPr lang="en-US"/>
        </a:p>
      </dgm:t>
    </dgm:pt>
    <dgm:pt modelId="{5F3435F6-201E-42BF-BBC7-996D7521DE82}" type="sibTrans" cxnId="{F149FD7F-7F3E-48A2-8B18-C448DD97D4AB}">
      <dgm:prSet/>
      <dgm:spPr/>
      <dgm:t>
        <a:bodyPr/>
        <a:lstStyle/>
        <a:p>
          <a:endParaRPr lang="en-US"/>
        </a:p>
      </dgm:t>
    </dgm:pt>
    <dgm:pt modelId="{5F62AA40-32DD-4A85-B0FF-340B918AF9E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Elle souhaite améliorer la fiabilité de ses applications</a:t>
          </a:r>
          <a:endParaRPr lang="en-US"/>
        </a:p>
      </dgm:t>
    </dgm:pt>
    <dgm:pt modelId="{CC804E81-86A6-497A-8597-CA7A16E330CB}" type="parTrans" cxnId="{24DCCF12-D64C-4527-BAEC-1589DC185349}">
      <dgm:prSet/>
      <dgm:spPr/>
      <dgm:t>
        <a:bodyPr/>
        <a:lstStyle/>
        <a:p>
          <a:endParaRPr lang="en-US"/>
        </a:p>
      </dgm:t>
    </dgm:pt>
    <dgm:pt modelId="{8F141EE1-C0CF-449B-8362-DCF61261ABF6}" type="sibTrans" cxnId="{24DCCF12-D64C-4527-BAEC-1589DC185349}">
      <dgm:prSet/>
      <dgm:spPr/>
      <dgm:t>
        <a:bodyPr/>
        <a:lstStyle/>
        <a:p>
          <a:endParaRPr lang="en-US"/>
        </a:p>
      </dgm:t>
    </dgm:pt>
    <dgm:pt modelId="{25283BDF-3E50-490D-AEE7-79886E18D49A}" type="pres">
      <dgm:prSet presAssocID="{3DE1BAF4-01DF-49F5-9462-25A0856AB3EF}" presName="root" presStyleCnt="0">
        <dgm:presLayoutVars>
          <dgm:dir/>
          <dgm:resizeHandles val="exact"/>
        </dgm:presLayoutVars>
      </dgm:prSet>
      <dgm:spPr/>
    </dgm:pt>
    <dgm:pt modelId="{812EA9EA-F06C-444C-BD66-32016BFBE94D}" type="pres">
      <dgm:prSet presAssocID="{2BA9AE44-1CA0-46E6-A53D-D47B0A578355}" presName="compNode" presStyleCnt="0"/>
      <dgm:spPr/>
    </dgm:pt>
    <dgm:pt modelId="{DC460CD5-EB17-4D6E-A26C-781ECF2B82FB}" type="pres">
      <dgm:prSet presAssocID="{2BA9AE44-1CA0-46E6-A53D-D47B0A5783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ur avec un remplissage uni"/>
        </a:ext>
      </dgm:extLst>
    </dgm:pt>
    <dgm:pt modelId="{948DFC70-5DAF-47A3-A20B-6FA5785F295C}" type="pres">
      <dgm:prSet presAssocID="{2BA9AE44-1CA0-46E6-A53D-D47B0A578355}" presName="spaceRect" presStyleCnt="0"/>
      <dgm:spPr/>
    </dgm:pt>
    <dgm:pt modelId="{E4FB64BE-CD5B-4F65-8C37-6DB1C78CCB86}" type="pres">
      <dgm:prSet presAssocID="{2BA9AE44-1CA0-46E6-A53D-D47B0A578355}" presName="textRect" presStyleLbl="revTx" presStyleIdx="0" presStyleCnt="3">
        <dgm:presLayoutVars>
          <dgm:chMax val="1"/>
          <dgm:chPref val="1"/>
        </dgm:presLayoutVars>
      </dgm:prSet>
      <dgm:spPr/>
    </dgm:pt>
    <dgm:pt modelId="{287E7084-A550-4560-8581-6430727219D1}" type="pres">
      <dgm:prSet presAssocID="{BEB7BAE0-8C37-4E65-B0F1-679322B35A4A}" presName="sibTrans" presStyleCnt="0"/>
      <dgm:spPr/>
    </dgm:pt>
    <dgm:pt modelId="{31F0BF3C-CBAF-4BD3-8DE1-0F98CC86333A}" type="pres">
      <dgm:prSet presAssocID="{A01EAAB4-1A17-4BAB-8837-433EC5A91882}" presName="compNode" presStyleCnt="0"/>
      <dgm:spPr/>
    </dgm:pt>
    <dgm:pt modelId="{A7D42196-AC4B-4E10-9445-4CA159A49561}" type="pres">
      <dgm:prSet presAssocID="{A01EAAB4-1A17-4BAB-8837-433EC5A918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3818812-2E29-4210-A0EC-A921A6954181}" type="pres">
      <dgm:prSet presAssocID="{A01EAAB4-1A17-4BAB-8837-433EC5A91882}" presName="spaceRect" presStyleCnt="0"/>
      <dgm:spPr/>
    </dgm:pt>
    <dgm:pt modelId="{C00B1799-938D-4EFC-AED9-3BA0E0A0C28E}" type="pres">
      <dgm:prSet presAssocID="{A01EAAB4-1A17-4BAB-8837-433EC5A91882}" presName="textRect" presStyleLbl="revTx" presStyleIdx="1" presStyleCnt="3">
        <dgm:presLayoutVars>
          <dgm:chMax val="1"/>
          <dgm:chPref val="1"/>
        </dgm:presLayoutVars>
      </dgm:prSet>
      <dgm:spPr/>
    </dgm:pt>
    <dgm:pt modelId="{65292FFA-72FB-4F6A-B2BD-A75EA4482630}" type="pres">
      <dgm:prSet presAssocID="{5F3435F6-201E-42BF-BBC7-996D7521DE82}" presName="sibTrans" presStyleCnt="0"/>
      <dgm:spPr/>
    </dgm:pt>
    <dgm:pt modelId="{6023C250-505C-40F1-BC26-24E67A708045}" type="pres">
      <dgm:prSet presAssocID="{5F62AA40-32DD-4A85-B0FF-340B918AF9EF}" presName="compNode" presStyleCnt="0"/>
      <dgm:spPr/>
    </dgm:pt>
    <dgm:pt modelId="{635BC9B7-03B7-472C-8B70-F12F7E4C2830}" type="pres">
      <dgm:prSet presAssocID="{5F62AA40-32DD-4A85-B0FF-340B918AF9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70BDCC47-5F35-413D-865C-29FD60323D5A}" type="pres">
      <dgm:prSet presAssocID="{5F62AA40-32DD-4A85-B0FF-340B918AF9EF}" presName="spaceRect" presStyleCnt="0"/>
      <dgm:spPr/>
    </dgm:pt>
    <dgm:pt modelId="{DDFABD7E-C412-4D9D-8641-362692A12588}" type="pres">
      <dgm:prSet presAssocID="{5F62AA40-32DD-4A85-B0FF-340B918AF9E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4DCCF12-D64C-4527-BAEC-1589DC185349}" srcId="{3DE1BAF4-01DF-49F5-9462-25A0856AB3EF}" destId="{5F62AA40-32DD-4A85-B0FF-340B918AF9EF}" srcOrd="2" destOrd="0" parTransId="{CC804E81-86A6-497A-8597-CA7A16E330CB}" sibTransId="{8F141EE1-C0CF-449B-8362-DCF61261ABF6}"/>
    <dgm:cxn modelId="{AFC75019-316D-4C0D-908A-D0BFC609E890}" type="presOf" srcId="{5F62AA40-32DD-4A85-B0FF-340B918AF9EF}" destId="{DDFABD7E-C412-4D9D-8641-362692A12588}" srcOrd="0" destOrd="0" presId="urn:microsoft.com/office/officeart/2018/2/layout/IconLabelList"/>
    <dgm:cxn modelId="{C0E3D14A-306F-4ABD-B32D-0B26D64307DC}" srcId="{3DE1BAF4-01DF-49F5-9462-25A0856AB3EF}" destId="{2BA9AE44-1CA0-46E6-A53D-D47B0A578355}" srcOrd="0" destOrd="0" parTransId="{0E0197BB-EAC3-424F-84A3-AE3A3FB7FE35}" sibTransId="{BEB7BAE0-8C37-4E65-B0F1-679322B35A4A}"/>
    <dgm:cxn modelId="{25355954-95C9-4822-8391-701F3517D004}" type="presOf" srcId="{3DE1BAF4-01DF-49F5-9462-25A0856AB3EF}" destId="{25283BDF-3E50-490D-AEE7-79886E18D49A}" srcOrd="0" destOrd="0" presId="urn:microsoft.com/office/officeart/2018/2/layout/IconLabelList"/>
    <dgm:cxn modelId="{F149FD7F-7F3E-48A2-8B18-C448DD97D4AB}" srcId="{3DE1BAF4-01DF-49F5-9462-25A0856AB3EF}" destId="{A01EAAB4-1A17-4BAB-8837-433EC5A91882}" srcOrd="1" destOrd="0" parTransId="{B4EE21D8-42BF-459E-8F6F-B82019CA499B}" sibTransId="{5F3435F6-201E-42BF-BBC7-996D7521DE82}"/>
    <dgm:cxn modelId="{49AB7C91-C805-436F-B179-35D925252C73}" type="presOf" srcId="{2BA9AE44-1CA0-46E6-A53D-D47B0A578355}" destId="{E4FB64BE-CD5B-4F65-8C37-6DB1C78CCB86}" srcOrd="0" destOrd="0" presId="urn:microsoft.com/office/officeart/2018/2/layout/IconLabelList"/>
    <dgm:cxn modelId="{E9C24AEE-6BA5-4E09-8572-406210A34A6F}" type="presOf" srcId="{A01EAAB4-1A17-4BAB-8837-433EC5A91882}" destId="{C00B1799-938D-4EFC-AED9-3BA0E0A0C28E}" srcOrd="0" destOrd="0" presId="urn:microsoft.com/office/officeart/2018/2/layout/IconLabelList"/>
    <dgm:cxn modelId="{9588F97A-7E11-4C00-A048-F63D448D2DD9}" type="presParOf" srcId="{25283BDF-3E50-490D-AEE7-79886E18D49A}" destId="{812EA9EA-F06C-444C-BD66-32016BFBE94D}" srcOrd="0" destOrd="0" presId="urn:microsoft.com/office/officeart/2018/2/layout/IconLabelList"/>
    <dgm:cxn modelId="{296ACE37-5911-46BF-BE0D-DF7603AD4603}" type="presParOf" srcId="{812EA9EA-F06C-444C-BD66-32016BFBE94D}" destId="{DC460CD5-EB17-4D6E-A26C-781ECF2B82FB}" srcOrd="0" destOrd="0" presId="urn:microsoft.com/office/officeart/2018/2/layout/IconLabelList"/>
    <dgm:cxn modelId="{3B621EBA-E229-4EF2-B55C-B500090BB3BE}" type="presParOf" srcId="{812EA9EA-F06C-444C-BD66-32016BFBE94D}" destId="{948DFC70-5DAF-47A3-A20B-6FA5785F295C}" srcOrd="1" destOrd="0" presId="urn:microsoft.com/office/officeart/2018/2/layout/IconLabelList"/>
    <dgm:cxn modelId="{AA15086E-7FDA-4947-8964-4905B752C8D5}" type="presParOf" srcId="{812EA9EA-F06C-444C-BD66-32016BFBE94D}" destId="{E4FB64BE-CD5B-4F65-8C37-6DB1C78CCB86}" srcOrd="2" destOrd="0" presId="urn:microsoft.com/office/officeart/2018/2/layout/IconLabelList"/>
    <dgm:cxn modelId="{0CD078A4-D8EE-4C60-A8A5-C518DA36111C}" type="presParOf" srcId="{25283BDF-3E50-490D-AEE7-79886E18D49A}" destId="{287E7084-A550-4560-8581-6430727219D1}" srcOrd="1" destOrd="0" presId="urn:microsoft.com/office/officeart/2018/2/layout/IconLabelList"/>
    <dgm:cxn modelId="{0C847B03-A677-487B-B980-F1BB0671CD27}" type="presParOf" srcId="{25283BDF-3E50-490D-AEE7-79886E18D49A}" destId="{31F0BF3C-CBAF-4BD3-8DE1-0F98CC86333A}" srcOrd="2" destOrd="0" presId="urn:microsoft.com/office/officeart/2018/2/layout/IconLabelList"/>
    <dgm:cxn modelId="{BA87535A-4CB2-44A3-BD7E-29CA425713E2}" type="presParOf" srcId="{31F0BF3C-CBAF-4BD3-8DE1-0F98CC86333A}" destId="{A7D42196-AC4B-4E10-9445-4CA159A49561}" srcOrd="0" destOrd="0" presId="urn:microsoft.com/office/officeart/2018/2/layout/IconLabelList"/>
    <dgm:cxn modelId="{C69D488D-8239-4556-B9A9-68392FB5B2E5}" type="presParOf" srcId="{31F0BF3C-CBAF-4BD3-8DE1-0F98CC86333A}" destId="{03818812-2E29-4210-A0EC-A921A6954181}" srcOrd="1" destOrd="0" presId="urn:microsoft.com/office/officeart/2018/2/layout/IconLabelList"/>
    <dgm:cxn modelId="{DCA642BD-85E2-45B2-A510-B2048E0C2E16}" type="presParOf" srcId="{31F0BF3C-CBAF-4BD3-8DE1-0F98CC86333A}" destId="{C00B1799-938D-4EFC-AED9-3BA0E0A0C28E}" srcOrd="2" destOrd="0" presId="urn:microsoft.com/office/officeart/2018/2/layout/IconLabelList"/>
    <dgm:cxn modelId="{1662429F-5147-4739-8ECA-B987213F180A}" type="presParOf" srcId="{25283BDF-3E50-490D-AEE7-79886E18D49A}" destId="{65292FFA-72FB-4F6A-B2BD-A75EA4482630}" srcOrd="3" destOrd="0" presId="urn:microsoft.com/office/officeart/2018/2/layout/IconLabelList"/>
    <dgm:cxn modelId="{02046C3B-7FF5-480B-A5CA-F7B1784921D0}" type="presParOf" srcId="{25283BDF-3E50-490D-AEE7-79886E18D49A}" destId="{6023C250-505C-40F1-BC26-24E67A708045}" srcOrd="4" destOrd="0" presId="urn:microsoft.com/office/officeart/2018/2/layout/IconLabelList"/>
    <dgm:cxn modelId="{4DB6820C-02C5-4721-A834-F6A27DDBC3CE}" type="presParOf" srcId="{6023C250-505C-40F1-BC26-24E67A708045}" destId="{635BC9B7-03B7-472C-8B70-F12F7E4C2830}" srcOrd="0" destOrd="0" presId="urn:microsoft.com/office/officeart/2018/2/layout/IconLabelList"/>
    <dgm:cxn modelId="{7DE6381C-43F0-4801-8D77-4566F30B481B}" type="presParOf" srcId="{6023C250-505C-40F1-BC26-24E67A708045}" destId="{70BDCC47-5F35-413D-865C-29FD60323D5A}" srcOrd="1" destOrd="0" presId="urn:microsoft.com/office/officeart/2018/2/layout/IconLabelList"/>
    <dgm:cxn modelId="{8521CC4E-F012-43D5-A75B-147564482526}" type="presParOf" srcId="{6023C250-505C-40F1-BC26-24E67A708045}" destId="{DDFABD7E-C412-4D9D-8641-362692A1258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C9051E-1F06-46D9-90AA-FD74F8CBCD4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0D903CEC-20CB-4688-8F33-D02D1DB486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Avoir un Gitlab Server</a:t>
          </a:r>
          <a:endParaRPr lang="en-US"/>
        </a:p>
      </dgm:t>
    </dgm:pt>
    <dgm:pt modelId="{1E981759-7FC5-4039-9186-5907EEEB0F59}" type="parTrans" cxnId="{D26B6318-E926-436C-972E-0DA98E02A982}">
      <dgm:prSet/>
      <dgm:spPr/>
      <dgm:t>
        <a:bodyPr/>
        <a:lstStyle/>
        <a:p>
          <a:endParaRPr lang="en-US"/>
        </a:p>
      </dgm:t>
    </dgm:pt>
    <dgm:pt modelId="{751A70FF-025F-43B5-A86B-F095B9A326E4}" type="sibTrans" cxnId="{D26B6318-E926-436C-972E-0DA98E02A982}">
      <dgm:prSet/>
      <dgm:spPr/>
      <dgm:t>
        <a:bodyPr/>
        <a:lstStyle/>
        <a:p>
          <a:endParaRPr lang="en-US"/>
        </a:p>
      </dgm:t>
    </dgm:pt>
    <dgm:pt modelId="{20E764A5-221A-4219-9FA7-1F56CF552E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Installation des services avec Ansible pour chaque serveur</a:t>
          </a:r>
          <a:endParaRPr lang="en-US"/>
        </a:p>
      </dgm:t>
    </dgm:pt>
    <dgm:pt modelId="{445F6CBB-BDD9-404F-8B3A-4CCA80235232}" type="parTrans" cxnId="{2C8B89AE-CB6C-46B8-9A06-144B8042A635}">
      <dgm:prSet/>
      <dgm:spPr/>
      <dgm:t>
        <a:bodyPr/>
        <a:lstStyle/>
        <a:p>
          <a:endParaRPr lang="en-US"/>
        </a:p>
      </dgm:t>
    </dgm:pt>
    <dgm:pt modelId="{24CB78A7-9DFF-452E-AED8-B566915241E5}" type="sibTrans" cxnId="{2C8B89AE-CB6C-46B8-9A06-144B8042A635}">
      <dgm:prSet/>
      <dgm:spPr/>
      <dgm:t>
        <a:bodyPr/>
        <a:lstStyle/>
        <a:p>
          <a:endParaRPr lang="en-US"/>
        </a:p>
      </dgm:t>
    </dgm:pt>
    <dgm:pt modelId="{A01F94B8-85CE-4816-8494-AAF2E501879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Mise en place d'intégration continue</a:t>
          </a:r>
          <a:endParaRPr lang="en-US"/>
        </a:p>
      </dgm:t>
    </dgm:pt>
    <dgm:pt modelId="{E42D121C-CA51-4AA5-AA28-A759EB6C6CDA}" type="parTrans" cxnId="{1DAADD87-53C5-46E3-A3C9-421D50D85592}">
      <dgm:prSet/>
      <dgm:spPr/>
      <dgm:t>
        <a:bodyPr/>
        <a:lstStyle/>
        <a:p>
          <a:endParaRPr lang="en-US"/>
        </a:p>
      </dgm:t>
    </dgm:pt>
    <dgm:pt modelId="{975D81CF-94EA-4CA0-94F0-D12EFDA300D1}" type="sibTrans" cxnId="{1DAADD87-53C5-46E3-A3C9-421D50D85592}">
      <dgm:prSet/>
      <dgm:spPr/>
      <dgm:t>
        <a:bodyPr/>
        <a:lstStyle/>
        <a:p>
          <a:endParaRPr lang="en-US"/>
        </a:p>
      </dgm:t>
    </dgm:pt>
    <dgm:pt modelId="{6694D53B-0238-46CE-B5F0-87AB3850BE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Mise en place de déploiement continue performant</a:t>
          </a:r>
          <a:endParaRPr lang="en-US"/>
        </a:p>
      </dgm:t>
    </dgm:pt>
    <dgm:pt modelId="{8A248F57-7CC5-4F41-BA5A-BE31EB43ACE9}" type="parTrans" cxnId="{3AC1C305-B1F0-444A-9D2E-CD9E006AF82D}">
      <dgm:prSet/>
      <dgm:spPr/>
      <dgm:t>
        <a:bodyPr/>
        <a:lstStyle/>
        <a:p>
          <a:endParaRPr lang="en-US"/>
        </a:p>
      </dgm:t>
    </dgm:pt>
    <dgm:pt modelId="{C875CC8D-BFDB-4CD8-BCF8-2D1059121DB6}" type="sibTrans" cxnId="{3AC1C305-B1F0-444A-9D2E-CD9E006AF82D}">
      <dgm:prSet/>
      <dgm:spPr/>
      <dgm:t>
        <a:bodyPr/>
        <a:lstStyle/>
        <a:p>
          <a:endParaRPr lang="en-US"/>
        </a:p>
      </dgm:t>
    </dgm:pt>
    <dgm:pt modelId="{D5F4C765-15A6-4F27-9002-56E6F0649B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Migration automatique de la base de données</a:t>
          </a:r>
          <a:endParaRPr lang="en-US"/>
        </a:p>
      </dgm:t>
    </dgm:pt>
    <dgm:pt modelId="{A344ECA1-A8D7-4A90-A1D3-60B78892D576}" type="parTrans" cxnId="{BFF65C6D-8DF7-44DB-9F65-951ED6954DB4}">
      <dgm:prSet/>
      <dgm:spPr/>
      <dgm:t>
        <a:bodyPr/>
        <a:lstStyle/>
        <a:p>
          <a:endParaRPr lang="en-US"/>
        </a:p>
      </dgm:t>
    </dgm:pt>
    <dgm:pt modelId="{FE1B5A78-3A89-440E-9D51-9109966B6DEF}" type="sibTrans" cxnId="{BFF65C6D-8DF7-44DB-9F65-951ED6954DB4}">
      <dgm:prSet/>
      <dgm:spPr/>
      <dgm:t>
        <a:bodyPr/>
        <a:lstStyle/>
        <a:p>
          <a:endParaRPr lang="en-US"/>
        </a:p>
      </dgm:t>
    </dgm:pt>
    <dgm:pt modelId="{C8345FF7-9860-4B11-84E8-A52A55C2B20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Avoir la possibilité de revenir rapidement en arrière en cas de régression</a:t>
          </a:r>
          <a:endParaRPr lang="en-US"/>
        </a:p>
      </dgm:t>
    </dgm:pt>
    <dgm:pt modelId="{5E2284BD-EB05-4B4F-A744-8BB7F1708F23}" type="parTrans" cxnId="{07C7534F-CCB2-4286-92D5-67F699E8304C}">
      <dgm:prSet/>
      <dgm:spPr/>
      <dgm:t>
        <a:bodyPr/>
        <a:lstStyle/>
        <a:p>
          <a:endParaRPr lang="en-US"/>
        </a:p>
      </dgm:t>
    </dgm:pt>
    <dgm:pt modelId="{6F6C9FE6-DA64-4E4A-AE26-339B2B8FDC4F}" type="sibTrans" cxnId="{07C7534F-CCB2-4286-92D5-67F699E8304C}">
      <dgm:prSet/>
      <dgm:spPr/>
      <dgm:t>
        <a:bodyPr/>
        <a:lstStyle/>
        <a:p>
          <a:endParaRPr lang="en-US"/>
        </a:p>
      </dgm:t>
    </dgm:pt>
    <dgm:pt modelId="{3F86BB3C-5635-46AF-9D4E-FE5FCD6B4D44}" type="pres">
      <dgm:prSet presAssocID="{0AC9051E-1F06-46D9-90AA-FD74F8CBCD42}" presName="root" presStyleCnt="0">
        <dgm:presLayoutVars>
          <dgm:dir/>
          <dgm:resizeHandles val="exact"/>
        </dgm:presLayoutVars>
      </dgm:prSet>
      <dgm:spPr/>
    </dgm:pt>
    <dgm:pt modelId="{346D862F-157B-4BB3-8FF3-C703FC1A9E67}" type="pres">
      <dgm:prSet presAssocID="{0D903CEC-20CB-4688-8F33-D02D1DB48606}" presName="compNode" presStyleCnt="0"/>
      <dgm:spPr/>
    </dgm:pt>
    <dgm:pt modelId="{059B6FFE-8D73-4464-BFEC-79EF7ED788E9}" type="pres">
      <dgm:prSet presAssocID="{0D903CEC-20CB-4688-8F33-D02D1DB48606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F163305-6543-4434-A921-6EE5F8A4F7FC}" type="pres">
      <dgm:prSet presAssocID="{0D903CEC-20CB-4688-8F33-D02D1DB4860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avec un remplissage uni"/>
        </a:ext>
      </dgm:extLst>
    </dgm:pt>
    <dgm:pt modelId="{849B89A4-10E2-4F7F-9E64-79E73FAFE822}" type="pres">
      <dgm:prSet presAssocID="{0D903CEC-20CB-4688-8F33-D02D1DB48606}" presName="spaceRect" presStyleCnt="0"/>
      <dgm:spPr/>
    </dgm:pt>
    <dgm:pt modelId="{F2087A00-EAAC-428E-8877-57D65B0D5132}" type="pres">
      <dgm:prSet presAssocID="{0D903CEC-20CB-4688-8F33-D02D1DB48606}" presName="textRect" presStyleLbl="revTx" presStyleIdx="0" presStyleCnt="6">
        <dgm:presLayoutVars>
          <dgm:chMax val="1"/>
          <dgm:chPref val="1"/>
        </dgm:presLayoutVars>
      </dgm:prSet>
      <dgm:spPr/>
    </dgm:pt>
    <dgm:pt modelId="{6DA5454A-152E-4DE8-8627-443E21E8C4EC}" type="pres">
      <dgm:prSet presAssocID="{751A70FF-025F-43B5-A86B-F095B9A326E4}" presName="sibTrans" presStyleCnt="0"/>
      <dgm:spPr/>
    </dgm:pt>
    <dgm:pt modelId="{0D408A40-EED3-49BB-9DA2-1DAC5BBF88FC}" type="pres">
      <dgm:prSet presAssocID="{20E764A5-221A-4219-9FA7-1F56CF552E8F}" presName="compNode" presStyleCnt="0"/>
      <dgm:spPr/>
    </dgm:pt>
    <dgm:pt modelId="{587A01CC-15C6-4729-AB5B-7E1992745E70}" type="pres">
      <dgm:prSet presAssocID="{20E764A5-221A-4219-9FA7-1F56CF552E8F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6274F37-56D1-4E7F-AF45-BA5067FDF73F}" type="pres">
      <dgm:prSet presAssocID="{20E764A5-221A-4219-9FA7-1F56CF552E8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705A536F-B666-4570-93B9-AE7A2A70F51D}" type="pres">
      <dgm:prSet presAssocID="{20E764A5-221A-4219-9FA7-1F56CF552E8F}" presName="spaceRect" presStyleCnt="0"/>
      <dgm:spPr/>
    </dgm:pt>
    <dgm:pt modelId="{196A527C-9527-4368-9D3D-E7A09C4EFE65}" type="pres">
      <dgm:prSet presAssocID="{20E764A5-221A-4219-9FA7-1F56CF552E8F}" presName="textRect" presStyleLbl="revTx" presStyleIdx="1" presStyleCnt="6">
        <dgm:presLayoutVars>
          <dgm:chMax val="1"/>
          <dgm:chPref val="1"/>
        </dgm:presLayoutVars>
      </dgm:prSet>
      <dgm:spPr/>
    </dgm:pt>
    <dgm:pt modelId="{84C27275-7770-4DF3-8AA5-F029D4D232AC}" type="pres">
      <dgm:prSet presAssocID="{24CB78A7-9DFF-452E-AED8-B566915241E5}" presName="sibTrans" presStyleCnt="0"/>
      <dgm:spPr/>
    </dgm:pt>
    <dgm:pt modelId="{6F5982A8-E77C-440F-942B-6B87515DF97A}" type="pres">
      <dgm:prSet presAssocID="{A01F94B8-85CE-4816-8494-AAF2E501879F}" presName="compNode" presStyleCnt="0"/>
      <dgm:spPr/>
    </dgm:pt>
    <dgm:pt modelId="{451D61F0-C5D7-42B7-94EF-F9F2D2F72A66}" type="pres">
      <dgm:prSet presAssocID="{A01F94B8-85CE-4816-8494-AAF2E501879F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44577B9-B990-44F5-A425-0D5C5893C750}" type="pres">
      <dgm:prSet presAssocID="{A01F94B8-85CE-4816-8494-AAF2E501879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9A0BB4F6-0B30-47B5-84EB-8C0B7B4C3E8A}" type="pres">
      <dgm:prSet presAssocID="{A01F94B8-85CE-4816-8494-AAF2E501879F}" presName="spaceRect" presStyleCnt="0"/>
      <dgm:spPr/>
    </dgm:pt>
    <dgm:pt modelId="{5D34C8AE-431F-448C-9253-3A5909AD52AC}" type="pres">
      <dgm:prSet presAssocID="{A01F94B8-85CE-4816-8494-AAF2E501879F}" presName="textRect" presStyleLbl="revTx" presStyleIdx="2" presStyleCnt="6">
        <dgm:presLayoutVars>
          <dgm:chMax val="1"/>
          <dgm:chPref val="1"/>
        </dgm:presLayoutVars>
      </dgm:prSet>
      <dgm:spPr/>
    </dgm:pt>
    <dgm:pt modelId="{D91EF750-56FD-4CB1-BCBB-6DC5D8495C93}" type="pres">
      <dgm:prSet presAssocID="{975D81CF-94EA-4CA0-94F0-D12EFDA300D1}" presName="sibTrans" presStyleCnt="0"/>
      <dgm:spPr/>
    </dgm:pt>
    <dgm:pt modelId="{3E19D4C8-2636-4249-AA45-FD030D48F71D}" type="pres">
      <dgm:prSet presAssocID="{6694D53B-0238-46CE-B5F0-87AB3850BEAE}" presName="compNode" presStyleCnt="0"/>
      <dgm:spPr/>
    </dgm:pt>
    <dgm:pt modelId="{5824999D-C8DF-4866-85CE-B2E63F4F6515}" type="pres">
      <dgm:prSet presAssocID="{6694D53B-0238-46CE-B5F0-87AB3850BEAE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10A8E90-C322-4DB6-844B-A4FBA060B119}" type="pres">
      <dgm:prSet presAssocID="{6694D53B-0238-46CE-B5F0-87AB3850BEA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péter"/>
        </a:ext>
      </dgm:extLst>
    </dgm:pt>
    <dgm:pt modelId="{9637C52B-EE38-4193-9240-B4A01292C5FC}" type="pres">
      <dgm:prSet presAssocID="{6694D53B-0238-46CE-B5F0-87AB3850BEAE}" presName="spaceRect" presStyleCnt="0"/>
      <dgm:spPr/>
    </dgm:pt>
    <dgm:pt modelId="{4C55983B-B059-49B7-BD4E-2D5AE5BC9AFA}" type="pres">
      <dgm:prSet presAssocID="{6694D53B-0238-46CE-B5F0-87AB3850BEAE}" presName="textRect" presStyleLbl="revTx" presStyleIdx="3" presStyleCnt="6">
        <dgm:presLayoutVars>
          <dgm:chMax val="1"/>
          <dgm:chPref val="1"/>
        </dgm:presLayoutVars>
      </dgm:prSet>
      <dgm:spPr/>
    </dgm:pt>
    <dgm:pt modelId="{B1A64237-7C85-45C8-A353-1890CEDD1134}" type="pres">
      <dgm:prSet presAssocID="{C875CC8D-BFDB-4CD8-BCF8-2D1059121DB6}" presName="sibTrans" presStyleCnt="0"/>
      <dgm:spPr/>
    </dgm:pt>
    <dgm:pt modelId="{06A4701F-CF43-426D-8954-0952A81930BF}" type="pres">
      <dgm:prSet presAssocID="{D5F4C765-15A6-4F27-9002-56E6F0649BBD}" presName="compNode" presStyleCnt="0"/>
      <dgm:spPr/>
    </dgm:pt>
    <dgm:pt modelId="{5CF368C5-99D2-4299-896F-1D53D5FCCB5C}" type="pres">
      <dgm:prSet presAssocID="{D5F4C765-15A6-4F27-9002-56E6F0649BBD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C62DCDA-0C2F-4A8F-9D32-E80627DDF040}" type="pres">
      <dgm:prSet presAssocID="{D5F4C765-15A6-4F27-9002-56E6F0649BB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4F3CC57C-F3E1-431A-9FC8-6F2C57633FA9}" type="pres">
      <dgm:prSet presAssocID="{D5F4C765-15A6-4F27-9002-56E6F0649BBD}" presName="spaceRect" presStyleCnt="0"/>
      <dgm:spPr/>
    </dgm:pt>
    <dgm:pt modelId="{83ED6533-0BD6-40A6-A58C-0CC26DEC8994}" type="pres">
      <dgm:prSet presAssocID="{D5F4C765-15A6-4F27-9002-56E6F0649BBD}" presName="textRect" presStyleLbl="revTx" presStyleIdx="4" presStyleCnt="6">
        <dgm:presLayoutVars>
          <dgm:chMax val="1"/>
          <dgm:chPref val="1"/>
        </dgm:presLayoutVars>
      </dgm:prSet>
      <dgm:spPr/>
    </dgm:pt>
    <dgm:pt modelId="{E7867398-C138-499C-A1F1-DE0158032E9F}" type="pres">
      <dgm:prSet presAssocID="{FE1B5A78-3A89-440E-9D51-9109966B6DEF}" presName="sibTrans" presStyleCnt="0"/>
      <dgm:spPr/>
    </dgm:pt>
    <dgm:pt modelId="{BF565954-1746-486E-9BC3-CE1051D12619}" type="pres">
      <dgm:prSet presAssocID="{C8345FF7-9860-4B11-84E8-A52A55C2B20A}" presName="compNode" presStyleCnt="0"/>
      <dgm:spPr/>
    </dgm:pt>
    <dgm:pt modelId="{3A59E55B-8FF6-4F88-9EAB-99FCF6015C78}" type="pres">
      <dgm:prSet presAssocID="{C8345FF7-9860-4B11-84E8-A52A55C2B20A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314F489-EA46-4F7C-9990-408B6EEE9559}" type="pres">
      <dgm:prSet presAssocID="{C8345FF7-9860-4B11-84E8-A52A55C2B20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ronomètre"/>
        </a:ext>
      </dgm:extLst>
    </dgm:pt>
    <dgm:pt modelId="{373EC00D-2B81-436A-82F2-09F47F616AD4}" type="pres">
      <dgm:prSet presAssocID="{C8345FF7-9860-4B11-84E8-A52A55C2B20A}" presName="spaceRect" presStyleCnt="0"/>
      <dgm:spPr/>
    </dgm:pt>
    <dgm:pt modelId="{342DF454-DCCC-4456-8917-CD90C5461EDD}" type="pres">
      <dgm:prSet presAssocID="{C8345FF7-9860-4B11-84E8-A52A55C2B20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AC1C305-B1F0-444A-9D2E-CD9E006AF82D}" srcId="{0AC9051E-1F06-46D9-90AA-FD74F8CBCD42}" destId="{6694D53B-0238-46CE-B5F0-87AB3850BEAE}" srcOrd="3" destOrd="0" parTransId="{8A248F57-7CC5-4F41-BA5A-BE31EB43ACE9}" sibTransId="{C875CC8D-BFDB-4CD8-BCF8-2D1059121DB6}"/>
    <dgm:cxn modelId="{654D2D0A-38AC-41FD-8236-3BE9476DE980}" type="presOf" srcId="{0AC9051E-1F06-46D9-90AA-FD74F8CBCD42}" destId="{3F86BB3C-5635-46AF-9D4E-FE5FCD6B4D44}" srcOrd="0" destOrd="0" presId="urn:microsoft.com/office/officeart/2018/5/layout/IconLeafLabelList"/>
    <dgm:cxn modelId="{D26B6318-E926-436C-972E-0DA98E02A982}" srcId="{0AC9051E-1F06-46D9-90AA-FD74F8CBCD42}" destId="{0D903CEC-20CB-4688-8F33-D02D1DB48606}" srcOrd="0" destOrd="0" parTransId="{1E981759-7FC5-4039-9186-5907EEEB0F59}" sibTransId="{751A70FF-025F-43B5-A86B-F095B9A326E4}"/>
    <dgm:cxn modelId="{A9A2E026-F10B-401F-87F9-25C9987184BE}" type="presOf" srcId="{20E764A5-221A-4219-9FA7-1F56CF552E8F}" destId="{196A527C-9527-4368-9D3D-E7A09C4EFE65}" srcOrd="0" destOrd="0" presId="urn:microsoft.com/office/officeart/2018/5/layout/IconLeafLabelList"/>
    <dgm:cxn modelId="{74B98737-B5FC-4D42-833F-61C88ECE4BCD}" type="presOf" srcId="{A01F94B8-85CE-4816-8494-AAF2E501879F}" destId="{5D34C8AE-431F-448C-9253-3A5909AD52AC}" srcOrd="0" destOrd="0" presId="urn:microsoft.com/office/officeart/2018/5/layout/IconLeafLabelList"/>
    <dgm:cxn modelId="{BFF65C6D-8DF7-44DB-9F65-951ED6954DB4}" srcId="{0AC9051E-1F06-46D9-90AA-FD74F8CBCD42}" destId="{D5F4C765-15A6-4F27-9002-56E6F0649BBD}" srcOrd="4" destOrd="0" parTransId="{A344ECA1-A8D7-4A90-A1D3-60B78892D576}" sibTransId="{FE1B5A78-3A89-440E-9D51-9109966B6DEF}"/>
    <dgm:cxn modelId="{07C7534F-CCB2-4286-92D5-67F699E8304C}" srcId="{0AC9051E-1F06-46D9-90AA-FD74F8CBCD42}" destId="{C8345FF7-9860-4B11-84E8-A52A55C2B20A}" srcOrd="5" destOrd="0" parTransId="{5E2284BD-EB05-4B4F-A744-8BB7F1708F23}" sibTransId="{6F6C9FE6-DA64-4E4A-AE26-339B2B8FDC4F}"/>
    <dgm:cxn modelId="{03B47B51-2C2C-40E9-8CAA-026997993379}" type="presOf" srcId="{6694D53B-0238-46CE-B5F0-87AB3850BEAE}" destId="{4C55983B-B059-49B7-BD4E-2D5AE5BC9AFA}" srcOrd="0" destOrd="0" presId="urn:microsoft.com/office/officeart/2018/5/layout/IconLeafLabelList"/>
    <dgm:cxn modelId="{B620A155-C77F-4A38-AACC-D453D9F681A3}" type="presOf" srcId="{C8345FF7-9860-4B11-84E8-A52A55C2B20A}" destId="{342DF454-DCCC-4456-8917-CD90C5461EDD}" srcOrd="0" destOrd="0" presId="urn:microsoft.com/office/officeart/2018/5/layout/IconLeafLabelList"/>
    <dgm:cxn modelId="{AADCC977-4919-482B-B80C-421223938132}" type="presOf" srcId="{0D903CEC-20CB-4688-8F33-D02D1DB48606}" destId="{F2087A00-EAAC-428E-8877-57D65B0D5132}" srcOrd="0" destOrd="0" presId="urn:microsoft.com/office/officeart/2018/5/layout/IconLeafLabelList"/>
    <dgm:cxn modelId="{1DAADD87-53C5-46E3-A3C9-421D50D85592}" srcId="{0AC9051E-1F06-46D9-90AA-FD74F8CBCD42}" destId="{A01F94B8-85CE-4816-8494-AAF2E501879F}" srcOrd="2" destOrd="0" parTransId="{E42D121C-CA51-4AA5-AA28-A759EB6C6CDA}" sibTransId="{975D81CF-94EA-4CA0-94F0-D12EFDA300D1}"/>
    <dgm:cxn modelId="{321EB59B-1C89-4085-8C75-0D87E52011C2}" type="presOf" srcId="{D5F4C765-15A6-4F27-9002-56E6F0649BBD}" destId="{83ED6533-0BD6-40A6-A58C-0CC26DEC8994}" srcOrd="0" destOrd="0" presId="urn:microsoft.com/office/officeart/2018/5/layout/IconLeafLabelList"/>
    <dgm:cxn modelId="{2C8B89AE-CB6C-46B8-9A06-144B8042A635}" srcId="{0AC9051E-1F06-46D9-90AA-FD74F8CBCD42}" destId="{20E764A5-221A-4219-9FA7-1F56CF552E8F}" srcOrd="1" destOrd="0" parTransId="{445F6CBB-BDD9-404F-8B3A-4CCA80235232}" sibTransId="{24CB78A7-9DFF-452E-AED8-B566915241E5}"/>
    <dgm:cxn modelId="{D067CF77-9A1F-4BA5-A40F-684A1121DBC3}" type="presParOf" srcId="{3F86BB3C-5635-46AF-9D4E-FE5FCD6B4D44}" destId="{346D862F-157B-4BB3-8FF3-C703FC1A9E67}" srcOrd="0" destOrd="0" presId="urn:microsoft.com/office/officeart/2018/5/layout/IconLeafLabelList"/>
    <dgm:cxn modelId="{4BC3E94F-0766-4F05-B7C5-17803CC8211E}" type="presParOf" srcId="{346D862F-157B-4BB3-8FF3-C703FC1A9E67}" destId="{059B6FFE-8D73-4464-BFEC-79EF7ED788E9}" srcOrd="0" destOrd="0" presId="urn:microsoft.com/office/officeart/2018/5/layout/IconLeafLabelList"/>
    <dgm:cxn modelId="{04C95B33-39F7-4B55-A5A7-C06C775C9FC9}" type="presParOf" srcId="{346D862F-157B-4BB3-8FF3-C703FC1A9E67}" destId="{CF163305-6543-4434-A921-6EE5F8A4F7FC}" srcOrd="1" destOrd="0" presId="urn:microsoft.com/office/officeart/2018/5/layout/IconLeafLabelList"/>
    <dgm:cxn modelId="{B9F8DAFD-3908-45A2-8750-3E05FFD678BA}" type="presParOf" srcId="{346D862F-157B-4BB3-8FF3-C703FC1A9E67}" destId="{849B89A4-10E2-4F7F-9E64-79E73FAFE822}" srcOrd="2" destOrd="0" presId="urn:microsoft.com/office/officeart/2018/5/layout/IconLeafLabelList"/>
    <dgm:cxn modelId="{0F13244B-998B-49F9-8CE0-F79A35020DFB}" type="presParOf" srcId="{346D862F-157B-4BB3-8FF3-C703FC1A9E67}" destId="{F2087A00-EAAC-428E-8877-57D65B0D5132}" srcOrd="3" destOrd="0" presId="urn:microsoft.com/office/officeart/2018/5/layout/IconLeafLabelList"/>
    <dgm:cxn modelId="{C5290126-FEC3-4A08-BCC1-472BCD97E0FF}" type="presParOf" srcId="{3F86BB3C-5635-46AF-9D4E-FE5FCD6B4D44}" destId="{6DA5454A-152E-4DE8-8627-443E21E8C4EC}" srcOrd="1" destOrd="0" presId="urn:microsoft.com/office/officeart/2018/5/layout/IconLeafLabelList"/>
    <dgm:cxn modelId="{D2CAACB6-8E92-4364-BA00-E3A5B3366482}" type="presParOf" srcId="{3F86BB3C-5635-46AF-9D4E-FE5FCD6B4D44}" destId="{0D408A40-EED3-49BB-9DA2-1DAC5BBF88FC}" srcOrd="2" destOrd="0" presId="urn:microsoft.com/office/officeart/2018/5/layout/IconLeafLabelList"/>
    <dgm:cxn modelId="{8A125B79-A24F-4927-AE09-D6583EFF6E36}" type="presParOf" srcId="{0D408A40-EED3-49BB-9DA2-1DAC5BBF88FC}" destId="{587A01CC-15C6-4729-AB5B-7E1992745E70}" srcOrd="0" destOrd="0" presId="urn:microsoft.com/office/officeart/2018/5/layout/IconLeafLabelList"/>
    <dgm:cxn modelId="{B35FE148-2589-4647-BF7C-27FE860FF1B5}" type="presParOf" srcId="{0D408A40-EED3-49BB-9DA2-1DAC5BBF88FC}" destId="{16274F37-56D1-4E7F-AF45-BA5067FDF73F}" srcOrd="1" destOrd="0" presId="urn:microsoft.com/office/officeart/2018/5/layout/IconLeafLabelList"/>
    <dgm:cxn modelId="{D3E9526A-407D-4EE3-96A0-6EF57FBD89AE}" type="presParOf" srcId="{0D408A40-EED3-49BB-9DA2-1DAC5BBF88FC}" destId="{705A536F-B666-4570-93B9-AE7A2A70F51D}" srcOrd="2" destOrd="0" presId="urn:microsoft.com/office/officeart/2018/5/layout/IconLeafLabelList"/>
    <dgm:cxn modelId="{B2A4816B-86A3-42EE-847A-0521B503CEA1}" type="presParOf" srcId="{0D408A40-EED3-49BB-9DA2-1DAC5BBF88FC}" destId="{196A527C-9527-4368-9D3D-E7A09C4EFE65}" srcOrd="3" destOrd="0" presId="urn:microsoft.com/office/officeart/2018/5/layout/IconLeafLabelList"/>
    <dgm:cxn modelId="{4E0C2A0F-A151-48D4-A79C-E4C9AA57312E}" type="presParOf" srcId="{3F86BB3C-5635-46AF-9D4E-FE5FCD6B4D44}" destId="{84C27275-7770-4DF3-8AA5-F029D4D232AC}" srcOrd="3" destOrd="0" presId="urn:microsoft.com/office/officeart/2018/5/layout/IconLeafLabelList"/>
    <dgm:cxn modelId="{F62DB315-2C7B-4185-8A79-1CBA8CC92606}" type="presParOf" srcId="{3F86BB3C-5635-46AF-9D4E-FE5FCD6B4D44}" destId="{6F5982A8-E77C-440F-942B-6B87515DF97A}" srcOrd="4" destOrd="0" presId="urn:microsoft.com/office/officeart/2018/5/layout/IconLeafLabelList"/>
    <dgm:cxn modelId="{C3B68701-2C09-4F21-9817-3F135F248670}" type="presParOf" srcId="{6F5982A8-E77C-440F-942B-6B87515DF97A}" destId="{451D61F0-C5D7-42B7-94EF-F9F2D2F72A66}" srcOrd="0" destOrd="0" presId="urn:microsoft.com/office/officeart/2018/5/layout/IconLeafLabelList"/>
    <dgm:cxn modelId="{5F72D8DA-1D7B-4163-8DFA-15AE7568002C}" type="presParOf" srcId="{6F5982A8-E77C-440F-942B-6B87515DF97A}" destId="{044577B9-B990-44F5-A425-0D5C5893C750}" srcOrd="1" destOrd="0" presId="urn:microsoft.com/office/officeart/2018/5/layout/IconLeafLabelList"/>
    <dgm:cxn modelId="{C0B5EE6D-3A42-4F30-A76C-7363A5792D14}" type="presParOf" srcId="{6F5982A8-E77C-440F-942B-6B87515DF97A}" destId="{9A0BB4F6-0B30-47B5-84EB-8C0B7B4C3E8A}" srcOrd="2" destOrd="0" presId="urn:microsoft.com/office/officeart/2018/5/layout/IconLeafLabelList"/>
    <dgm:cxn modelId="{0656E29F-D7E0-4EE8-8D3E-E4D12B385468}" type="presParOf" srcId="{6F5982A8-E77C-440F-942B-6B87515DF97A}" destId="{5D34C8AE-431F-448C-9253-3A5909AD52AC}" srcOrd="3" destOrd="0" presId="urn:microsoft.com/office/officeart/2018/5/layout/IconLeafLabelList"/>
    <dgm:cxn modelId="{4089F29D-8CE9-466C-A5E2-E0675C697198}" type="presParOf" srcId="{3F86BB3C-5635-46AF-9D4E-FE5FCD6B4D44}" destId="{D91EF750-56FD-4CB1-BCBB-6DC5D8495C93}" srcOrd="5" destOrd="0" presId="urn:microsoft.com/office/officeart/2018/5/layout/IconLeafLabelList"/>
    <dgm:cxn modelId="{BC7037A5-2A90-4A5B-A011-BA40DB3FD83A}" type="presParOf" srcId="{3F86BB3C-5635-46AF-9D4E-FE5FCD6B4D44}" destId="{3E19D4C8-2636-4249-AA45-FD030D48F71D}" srcOrd="6" destOrd="0" presId="urn:microsoft.com/office/officeart/2018/5/layout/IconLeafLabelList"/>
    <dgm:cxn modelId="{46555BFE-DE2B-4435-A75B-B530734AD83B}" type="presParOf" srcId="{3E19D4C8-2636-4249-AA45-FD030D48F71D}" destId="{5824999D-C8DF-4866-85CE-B2E63F4F6515}" srcOrd="0" destOrd="0" presId="urn:microsoft.com/office/officeart/2018/5/layout/IconLeafLabelList"/>
    <dgm:cxn modelId="{7915A7EB-AC00-4300-A671-280AD0C04FCF}" type="presParOf" srcId="{3E19D4C8-2636-4249-AA45-FD030D48F71D}" destId="{410A8E90-C322-4DB6-844B-A4FBA060B119}" srcOrd="1" destOrd="0" presId="urn:microsoft.com/office/officeart/2018/5/layout/IconLeafLabelList"/>
    <dgm:cxn modelId="{32109B43-FC7F-48A0-BEA6-E84B8D029285}" type="presParOf" srcId="{3E19D4C8-2636-4249-AA45-FD030D48F71D}" destId="{9637C52B-EE38-4193-9240-B4A01292C5FC}" srcOrd="2" destOrd="0" presId="urn:microsoft.com/office/officeart/2018/5/layout/IconLeafLabelList"/>
    <dgm:cxn modelId="{7E33F8E5-4C14-429C-9EF0-9651C9A936AE}" type="presParOf" srcId="{3E19D4C8-2636-4249-AA45-FD030D48F71D}" destId="{4C55983B-B059-49B7-BD4E-2D5AE5BC9AFA}" srcOrd="3" destOrd="0" presId="urn:microsoft.com/office/officeart/2018/5/layout/IconLeafLabelList"/>
    <dgm:cxn modelId="{FA626FD3-2973-454B-AB9A-95F008E1CAF9}" type="presParOf" srcId="{3F86BB3C-5635-46AF-9D4E-FE5FCD6B4D44}" destId="{B1A64237-7C85-45C8-A353-1890CEDD1134}" srcOrd="7" destOrd="0" presId="urn:microsoft.com/office/officeart/2018/5/layout/IconLeafLabelList"/>
    <dgm:cxn modelId="{2244B487-B11D-45E9-8A4F-EE5566A8767A}" type="presParOf" srcId="{3F86BB3C-5635-46AF-9D4E-FE5FCD6B4D44}" destId="{06A4701F-CF43-426D-8954-0952A81930BF}" srcOrd="8" destOrd="0" presId="urn:microsoft.com/office/officeart/2018/5/layout/IconLeafLabelList"/>
    <dgm:cxn modelId="{E82068EF-1DB5-456B-AABE-D10E4A9A37DD}" type="presParOf" srcId="{06A4701F-CF43-426D-8954-0952A81930BF}" destId="{5CF368C5-99D2-4299-896F-1D53D5FCCB5C}" srcOrd="0" destOrd="0" presId="urn:microsoft.com/office/officeart/2018/5/layout/IconLeafLabelList"/>
    <dgm:cxn modelId="{96D696E5-9648-4317-96B4-217570A11410}" type="presParOf" srcId="{06A4701F-CF43-426D-8954-0952A81930BF}" destId="{2C62DCDA-0C2F-4A8F-9D32-E80627DDF040}" srcOrd="1" destOrd="0" presId="urn:microsoft.com/office/officeart/2018/5/layout/IconLeafLabelList"/>
    <dgm:cxn modelId="{F3B883CA-2A88-4A7F-AED8-0D9AFE233A99}" type="presParOf" srcId="{06A4701F-CF43-426D-8954-0952A81930BF}" destId="{4F3CC57C-F3E1-431A-9FC8-6F2C57633FA9}" srcOrd="2" destOrd="0" presId="urn:microsoft.com/office/officeart/2018/5/layout/IconLeafLabelList"/>
    <dgm:cxn modelId="{38120C44-F767-47F8-AE34-C1554C69C2B9}" type="presParOf" srcId="{06A4701F-CF43-426D-8954-0952A81930BF}" destId="{83ED6533-0BD6-40A6-A58C-0CC26DEC8994}" srcOrd="3" destOrd="0" presId="urn:microsoft.com/office/officeart/2018/5/layout/IconLeafLabelList"/>
    <dgm:cxn modelId="{0FB725F2-084F-4F41-947B-D38DD05867BE}" type="presParOf" srcId="{3F86BB3C-5635-46AF-9D4E-FE5FCD6B4D44}" destId="{E7867398-C138-499C-A1F1-DE0158032E9F}" srcOrd="9" destOrd="0" presId="urn:microsoft.com/office/officeart/2018/5/layout/IconLeafLabelList"/>
    <dgm:cxn modelId="{A518FF38-2280-401A-BEC2-BA562B550351}" type="presParOf" srcId="{3F86BB3C-5635-46AF-9D4E-FE5FCD6B4D44}" destId="{BF565954-1746-486E-9BC3-CE1051D12619}" srcOrd="10" destOrd="0" presId="urn:microsoft.com/office/officeart/2018/5/layout/IconLeafLabelList"/>
    <dgm:cxn modelId="{0B52E356-BD18-4F6A-BA28-BF9FD4734F64}" type="presParOf" srcId="{BF565954-1746-486E-9BC3-CE1051D12619}" destId="{3A59E55B-8FF6-4F88-9EAB-99FCF6015C78}" srcOrd="0" destOrd="0" presId="urn:microsoft.com/office/officeart/2018/5/layout/IconLeafLabelList"/>
    <dgm:cxn modelId="{5AFC3063-F36B-4D76-823D-F041C8B9E0B0}" type="presParOf" srcId="{BF565954-1746-486E-9BC3-CE1051D12619}" destId="{2314F489-EA46-4F7C-9990-408B6EEE9559}" srcOrd="1" destOrd="0" presId="urn:microsoft.com/office/officeart/2018/5/layout/IconLeafLabelList"/>
    <dgm:cxn modelId="{471265E2-FF1B-4742-84CB-6A821CECE0E7}" type="presParOf" srcId="{BF565954-1746-486E-9BC3-CE1051D12619}" destId="{373EC00D-2B81-436A-82F2-09F47F616AD4}" srcOrd="2" destOrd="0" presId="urn:microsoft.com/office/officeart/2018/5/layout/IconLeafLabelList"/>
    <dgm:cxn modelId="{B5747D8C-5E16-4F4D-A976-B1F75F1BC34B}" type="presParOf" srcId="{BF565954-1746-486E-9BC3-CE1051D12619}" destId="{342DF454-DCCC-4456-8917-CD90C5461ED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0C06B1-57C4-46C8-9F38-92905EC551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99B9F8C-2DE7-4D0E-ABB9-74BF42941CE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Echanges sur teams</a:t>
          </a:r>
          <a:endParaRPr lang="en-US"/>
        </a:p>
      </dgm:t>
    </dgm:pt>
    <dgm:pt modelId="{370649E3-EB59-450C-889D-CA72139BD167}" type="parTrans" cxnId="{12B4FD9E-B25B-4989-9B4F-BC6CE885F7B8}">
      <dgm:prSet/>
      <dgm:spPr/>
      <dgm:t>
        <a:bodyPr/>
        <a:lstStyle/>
        <a:p>
          <a:endParaRPr lang="en-US"/>
        </a:p>
      </dgm:t>
    </dgm:pt>
    <dgm:pt modelId="{AC1331DE-F6C5-4420-977D-86FE86413D0E}" type="sibTrans" cxnId="{12B4FD9E-B25B-4989-9B4F-BC6CE885F7B8}">
      <dgm:prSet/>
      <dgm:spPr/>
      <dgm:t>
        <a:bodyPr/>
        <a:lstStyle/>
        <a:p>
          <a:endParaRPr lang="en-US"/>
        </a:p>
      </dgm:t>
    </dgm:pt>
    <dgm:pt modelId="{F186848C-B441-4BEB-8FBC-4B1FB549B3F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Définition et assignation des tâches sur Trello</a:t>
          </a:r>
          <a:endParaRPr lang="en-US"/>
        </a:p>
      </dgm:t>
    </dgm:pt>
    <dgm:pt modelId="{612C194A-D664-4FD3-94D1-C0D3CB79E441}" type="parTrans" cxnId="{AC22542B-283B-4DFA-BA21-626F1D873853}">
      <dgm:prSet/>
      <dgm:spPr/>
      <dgm:t>
        <a:bodyPr/>
        <a:lstStyle/>
        <a:p>
          <a:endParaRPr lang="en-US"/>
        </a:p>
      </dgm:t>
    </dgm:pt>
    <dgm:pt modelId="{398D44EE-1A6D-483F-BC92-304F277D1884}" type="sibTrans" cxnId="{AC22542B-283B-4DFA-BA21-626F1D873853}">
      <dgm:prSet/>
      <dgm:spPr/>
      <dgm:t>
        <a:bodyPr/>
        <a:lstStyle/>
        <a:p>
          <a:endParaRPr lang="en-US"/>
        </a:p>
      </dgm:t>
    </dgm:pt>
    <dgm:pt modelId="{209DBD1A-4D8B-4C4D-A734-A3CA659A175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Calls réguliers</a:t>
          </a:r>
          <a:endParaRPr lang="en-US"/>
        </a:p>
      </dgm:t>
    </dgm:pt>
    <dgm:pt modelId="{04C6889A-4D5E-4FF0-B8C2-36F27CFC57FF}" type="parTrans" cxnId="{312F07C8-9E6E-4BE3-888B-4FF53B91ABFC}">
      <dgm:prSet/>
      <dgm:spPr/>
      <dgm:t>
        <a:bodyPr/>
        <a:lstStyle/>
        <a:p>
          <a:endParaRPr lang="en-US"/>
        </a:p>
      </dgm:t>
    </dgm:pt>
    <dgm:pt modelId="{B50118E4-FD66-469A-9DC7-C2D923F5F251}" type="sibTrans" cxnId="{312F07C8-9E6E-4BE3-888B-4FF53B91ABFC}">
      <dgm:prSet/>
      <dgm:spPr/>
      <dgm:t>
        <a:bodyPr/>
        <a:lstStyle/>
        <a:p>
          <a:endParaRPr lang="en-US"/>
        </a:p>
      </dgm:t>
    </dgm:pt>
    <dgm:pt modelId="{94A53A3C-6829-4860-A083-4966809F0B02}" type="pres">
      <dgm:prSet presAssocID="{730C06B1-57C4-46C8-9F38-92905EC5519B}" presName="root" presStyleCnt="0">
        <dgm:presLayoutVars>
          <dgm:dir/>
          <dgm:resizeHandles val="exact"/>
        </dgm:presLayoutVars>
      </dgm:prSet>
      <dgm:spPr/>
    </dgm:pt>
    <dgm:pt modelId="{308401CB-318A-46FA-97E6-958F431B6327}" type="pres">
      <dgm:prSet presAssocID="{399B9F8C-2DE7-4D0E-ABB9-74BF42941CE4}" presName="compNode" presStyleCnt="0"/>
      <dgm:spPr/>
    </dgm:pt>
    <dgm:pt modelId="{6B7BE60E-1EA1-4507-81E8-B06A05A32FF2}" type="pres">
      <dgm:prSet presAssocID="{399B9F8C-2DE7-4D0E-ABB9-74BF42941CE4}" presName="bgRect" presStyleLbl="bgShp" presStyleIdx="0" presStyleCnt="3"/>
      <dgm:spPr/>
    </dgm:pt>
    <dgm:pt modelId="{72FBE8EE-D6C3-4CB2-95A8-D419E5FD9A13}" type="pres">
      <dgm:prSet presAssocID="{399B9F8C-2DE7-4D0E-ABB9-74BF42941C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5AE6A9FB-BB8C-4C4C-BFF6-D2AA7334E76D}" type="pres">
      <dgm:prSet presAssocID="{399B9F8C-2DE7-4D0E-ABB9-74BF42941CE4}" presName="spaceRect" presStyleCnt="0"/>
      <dgm:spPr/>
    </dgm:pt>
    <dgm:pt modelId="{A74B0E0A-FC1D-46CF-839C-01AF21C9B1BD}" type="pres">
      <dgm:prSet presAssocID="{399B9F8C-2DE7-4D0E-ABB9-74BF42941CE4}" presName="parTx" presStyleLbl="revTx" presStyleIdx="0" presStyleCnt="3">
        <dgm:presLayoutVars>
          <dgm:chMax val="0"/>
          <dgm:chPref val="0"/>
        </dgm:presLayoutVars>
      </dgm:prSet>
      <dgm:spPr/>
    </dgm:pt>
    <dgm:pt modelId="{66D762AF-C469-457A-89D9-6F6924B6EFC7}" type="pres">
      <dgm:prSet presAssocID="{AC1331DE-F6C5-4420-977D-86FE86413D0E}" presName="sibTrans" presStyleCnt="0"/>
      <dgm:spPr/>
    </dgm:pt>
    <dgm:pt modelId="{E7D42DDC-7E2A-44F9-9E32-2CFB37637543}" type="pres">
      <dgm:prSet presAssocID="{F186848C-B441-4BEB-8FBC-4B1FB549B3FB}" presName="compNode" presStyleCnt="0"/>
      <dgm:spPr/>
    </dgm:pt>
    <dgm:pt modelId="{BB901504-07B6-4DC4-8F22-A127678E7E98}" type="pres">
      <dgm:prSet presAssocID="{F186848C-B441-4BEB-8FBC-4B1FB549B3FB}" presName="bgRect" presStyleLbl="bgShp" presStyleIdx="1" presStyleCnt="3"/>
      <dgm:spPr/>
    </dgm:pt>
    <dgm:pt modelId="{8E1E4A2B-4180-4C93-B1D4-AF8568D5203E}" type="pres">
      <dgm:prSet presAssocID="{F186848C-B441-4BEB-8FBC-4B1FB549B3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665A4AD-493A-4FB7-9917-CC112069D2A6}" type="pres">
      <dgm:prSet presAssocID="{F186848C-B441-4BEB-8FBC-4B1FB549B3FB}" presName="spaceRect" presStyleCnt="0"/>
      <dgm:spPr/>
    </dgm:pt>
    <dgm:pt modelId="{FB4CF51F-559A-4B2F-96C0-75A77BA723F4}" type="pres">
      <dgm:prSet presAssocID="{F186848C-B441-4BEB-8FBC-4B1FB549B3FB}" presName="parTx" presStyleLbl="revTx" presStyleIdx="1" presStyleCnt="3">
        <dgm:presLayoutVars>
          <dgm:chMax val="0"/>
          <dgm:chPref val="0"/>
        </dgm:presLayoutVars>
      </dgm:prSet>
      <dgm:spPr/>
    </dgm:pt>
    <dgm:pt modelId="{36B44C03-5994-4C6C-9959-EE15FD039E15}" type="pres">
      <dgm:prSet presAssocID="{398D44EE-1A6D-483F-BC92-304F277D1884}" presName="sibTrans" presStyleCnt="0"/>
      <dgm:spPr/>
    </dgm:pt>
    <dgm:pt modelId="{988964C2-DBD4-444F-9F8B-55D9FD548752}" type="pres">
      <dgm:prSet presAssocID="{209DBD1A-4D8B-4C4D-A734-A3CA659A175E}" presName="compNode" presStyleCnt="0"/>
      <dgm:spPr/>
    </dgm:pt>
    <dgm:pt modelId="{744FEE58-DE9F-4021-873C-5DE02299AC6C}" type="pres">
      <dgm:prSet presAssocID="{209DBD1A-4D8B-4C4D-A734-A3CA659A175E}" presName="bgRect" presStyleLbl="bgShp" presStyleIdx="2" presStyleCnt="3"/>
      <dgm:spPr/>
    </dgm:pt>
    <dgm:pt modelId="{6BF9355B-EFAE-4C6A-8DA6-2A16F7881578}" type="pres">
      <dgm:prSet presAssocID="{209DBD1A-4D8B-4C4D-A734-A3CA659A17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33A69A0A-7246-4648-8EE2-86C4089E7D89}" type="pres">
      <dgm:prSet presAssocID="{209DBD1A-4D8B-4C4D-A734-A3CA659A175E}" presName="spaceRect" presStyleCnt="0"/>
      <dgm:spPr/>
    </dgm:pt>
    <dgm:pt modelId="{4E2BCE6F-FC42-4C32-A2C0-ECBBCE599228}" type="pres">
      <dgm:prSet presAssocID="{209DBD1A-4D8B-4C4D-A734-A3CA659A175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C22542B-283B-4DFA-BA21-626F1D873853}" srcId="{730C06B1-57C4-46C8-9F38-92905EC5519B}" destId="{F186848C-B441-4BEB-8FBC-4B1FB549B3FB}" srcOrd="1" destOrd="0" parTransId="{612C194A-D664-4FD3-94D1-C0D3CB79E441}" sibTransId="{398D44EE-1A6D-483F-BC92-304F277D1884}"/>
    <dgm:cxn modelId="{72C2CD4F-E7E7-410B-B43D-AD1B099B8595}" type="presOf" srcId="{399B9F8C-2DE7-4D0E-ABB9-74BF42941CE4}" destId="{A74B0E0A-FC1D-46CF-839C-01AF21C9B1BD}" srcOrd="0" destOrd="0" presId="urn:microsoft.com/office/officeart/2018/2/layout/IconVerticalSolidList"/>
    <dgm:cxn modelId="{A649168A-AC94-4C1A-B274-3A939C013685}" type="presOf" srcId="{209DBD1A-4D8B-4C4D-A734-A3CA659A175E}" destId="{4E2BCE6F-FC42-4C32-A2C0-ECBBCE599228}" srcOrd="0" destOrd="0" presId="urn:microsoft.com/office/officeart/2018/2/layout/IconVerticalSolidList"/>
    <dgm:cxn modelId="{12B4FD9E-B25B-4989-9B4F-BC6CE885F7B8}" srcId="{730C06B1-57C4-46C8-9F38-92905EC5519B}" destId="{399B9F8C-2DE7-4D0E-ABB9-74BF42941CE4}" srcOrd="0" destOrd="0" parTransId="{370649E3-EB59-450C-889D-CA72139BD167}" sibTransId="{AC1331DE-F6C5-4420-977D-86FE86413D0E}"/>
    <dgm:cxn modelId="{CE6DFBAB-6B57-4B1D-A031-6F7B3C8B730F}" type="presOf" srcId="{730C06B1-57C4-46C8-9F38-92905EC5519B}" destId="{94A53A3C-6829-4860-A083-4966809F0B02}" srcOrd="0" destOrd="0" presId="urn:microsoft.com/office/officeart/2018/2/layout/IconVerticalSolidList"/>
    <dgm:cxn modelId="{312F07C8-9E6E-4BE3-888B-4FF53B91ABFC}" srcId="{730C06B1-57C4-46C8-9F38-92905EC5519B}" destId="{209DBD1A-4D8B-4C4D-A734-A3CA659A175E}" srcOrd="2" destOrd="0" parTransId="{04C6889A-4D5E-4FF0-B8C2-36F27CFC57FF}" sibTransId="{B50118E4-FD66-469A-9DC7-C2D923F5F251}"/>
    <dgm:cxn modelId="{CF10F4EA-A632-4C67-91B6-B2A454A9DE5F}" type="presOf" srcId="{F186848C-B441-4BEB-8FBC-4B1FB549B3FB}" destId="{FB4CF51F-559A-4B2F-96C0-75A77BA723F4}" srcOrd="0" destOrd="0" presId="urn:microsoft.com/office/officeart/2018/2/layout/IconVerticalSolidList"/>
    <dgm:cxn modelId="{F645527E-96A0-4780-9BE8-3F6D614C4184}" type="presParOf" srcId="{94A53A3C-6829-4860-A083-4966809F0B02}" destId="{308401CB-318A-46FA-97E6-958F431B6327}" srcOrd="0" destOrd="0" presId="urn:microsoft.com/office/officeart/2018/2/layout/IconVerticalSolidList"/>
    <dgm:cxn modelId="{5DEE8EE9-C7B5-4329-B6CF-E7F5062D469B}" type="presParOf" srcId="{308401CB-318A-46FA-97E6-958F431B6327}" destId="{6B7BE60E-1EA1-4507-81E8-B06A05A32FF2}" srcOrd="0" destOrd="0" presId="urn:microsoft.com/office/officeart/2018/2/layout/IconVerticalSolidList"/>
    <dgm:cxn modelId="{851EA6ED-6151-448E-AD6F-B9362F1E5BC9}" type="presParOf" srcId="{308401CB-318A-46FA-97E6-958F431B6327}" destId="{72FBE8EE-D6C3-4CB2-95A8-D419E5FD9A13}" srcOrd="1" destOrd="0" presId="urn:microsoft.com/office/officeart/2018/2/layout/IconVerticalSolidList"/>
    <dgm:cxn modelId="{E490E68E-186E-487C-9981-DC4CB572A9C9}" type="presParOf" srcId="{308401CB-318A-46FA-97E6-958F431B6327}" destId="{5AE6A9FB-BB8C-4C4C-BFF6-D2AA7334E76D}" srcOrd="2" destOrd="0" presId="urn:microsoft.com/office/officeart/2018/2/layout/IconVerticalSolidList"/>
    <dgm:cxn modelId="{48D5E4A3-4673-49B5-AD4F-BD1942AF9C4B}" type="presParOf" srcId="{308401CB-318A-46FA-97E6-958F431B6327}" destId="{A74B0E0A-FC1D-46CF-839C-01AF21C9B1BD}" srcOrd="3" destOrd="0" presId="urn:microsoft.com/office/officeart/2018/2/layout/IconVerticalSolidList"/>
    <dgm:cxn modelId="{921D4782-9A61-4B15-A862-11A1EB8F7359}" type="presParOf" srcId="{94A53A3C-6829-4860-A083-4966809F0B02}" destId="{66D762AF-C469-457A-89D9-6F6924B6EFC7}" srcOrd="1" destOrd="0" presId="urn:microsoft.com/office/officeart/2018/2/layout/IconVerticalSolidList"/>
    <dgm:cxn modelId="{0806DA07-A40D-43B5-A2B4-410D94CE38D2}" type="presParOf" srcId="{94A53A3C-6829-4860-A083-4966809F0B02}" destId="{E7D42DDC-7E2A-44F9-9E32-2CFB37637543}" srcOrd="2" destOrd="0" presId="urn:microsoft.com/office/officeart/2018/2/layout/IconVerticalSolidList"/>
    <dgm:cxn modelId="{7422A829-5551-4DDB-B822-692784CC83E1}" type="presParOf" srcId="{E7D42DDC-7E2A-44F9-9E32-2CFB37637543}" destId="{BB901504-07B6-4DC4-8F22-A127678E7E98}" srcOrd="0" destOrd="0" presId="urn:microsoft.com/office/officeart/2018/2/layout/IconVerticalSolidList"/>
    <dgm:cxn modelId="{7588B7FF-6505-4F29-9B63-9B96CD76CD6E}" type="presParOf" srcId="{E7D42DDC-7E2A-44F9-9E32-2CFB37637543}" destId="{8E1E4A2B-4180-4C93-B1D4-AF8568D5203E}" srcOrd="1" destOrd="0" presId="urn:microsoft.com/office/officeart/2018/2/layout/IconVerticalSolidList"/>
    <dgm:cxn modelId="{8F937A89-4DDD-4E6A-A5EB-D0BF1BE16020}" type="presParOf" srcId="{E7D42DDC-7E2A-44F9-9E32-2CFB37637543}" destId="{0665A4AD-493A-4FB7-9917-CC112069D2A6}" srcOrd="2" destOrd="0" presId="urn:microsoft.com/office/officeart/2018/2/layout/IconVerticalSolidList"/>
    <dgm:cxn modelId="{5D0DFEA9-A7C4-4E85-851C-FE00546757FC}" type="presParOf" srcId="{E7D42DDC-7E2A-44F9-9E32-2CFB37637543}" destId="{FB4CF51F-559A-4B2F-96C0-75A77BA723F4}" srcOrd="3" destOrd="0" presId="urn:microsoft.com/office/officeart/2018/2/layout/IconVerticalSolidList"/>
    <dgm:cxn modelId="{3FDE35D9-6548-4DD3-8F8D-A5BAA073AE5B}" type="presParOf" srcId="{94A53A3C-6829-4860-A083-4966809F0B02}" destId="{36B44C03-5994-4C6C-9959-EE15FD039E15}" srcOrd="3" destOrd="0" presId="urn:microsoft.com/office/officeart/2018/2/layout/IconVerticalSolidList"/>
    <dgm:cxn modelId="{01D01AFB-4904-4A70-AFC7-5E2978765B5E}" type="presParOf" srcId="{94A53A3C-6829-4860-A083-4966809F0B02}" destId="{988964C2-DBD4-444F-9F8B-55D9FD548752}" srcOrd="4" destOrd="0" presId="urn:microsoft.com/office/officeart/2018/2/layout/IconVerticalSolidList"/>
    <dgm:cxn modelId="{6E4F870E-D358-4CF2-A70A-BD46CC31B8F9}" type="presParOf" srcId="{988964C2-DBD4-444F-9F8B-55D9FD548752}" destId="{744FEE58-DE9F-4021-873C-5DE02299AC6C}" srcOrd="0" destOrd="0" presId="urn:microsoft.com/office/officeart/2018/2/layout/IconVerticalSolidList"/>
    <dgm:cxn modelId="{73431E19-A0A7-440E-A4C9-02034DB79BE0}" type="presParOf" srcId="{988964C2-DBD4-444F-9F8B-55D9FD548752}" destId="{6BF9355B-EFAE-4C6A-8DA6-2A16F7881578}" srcOrd="1" destOrd="0" presId="urn:microsoft.com/office/officeart/2018/2/layout/IconVerticalSolidList"/>
    <dgm:cxn modelId="{019722AD-45CB-4358-AEB4-B2C6E2CAEE95}" type="presParOf" srcId="{988964C2-DBD4-444F-9F8B-55D9FD548752}" destId="{33A69A0A-7246-4648-8EE2-86C4089E7D89}" srcOrd="2" destOrd="0" presId="urn:microsoft.com/office/officeart/2018/2/layout/IconVerticalSolidList"/>
    <dgm:cxn modelId="{E9F658F8-F51F-4DFB-BF18-99E9F3BF390F}" type="presParOf" srcId="{988964C2-DBD4-444F-9F8B-55D9FD548752}" destId="{4E2BCE6F-FC42-4C32-A2C0-ECBBCE5992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55FE8F-023B-40E6-94DF-D148FF6EA6E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2DBA0A5-8278-4CD6-B332-8FE7B285D4D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Manque de temps</a:t>
          </a:r>
          <a:endParaRPr lang="en-US"/>
        </a:p>
      </dgm:t>
    </dgm:pt>
    <dgm:pt modelId="{A8B88FFB-43F8-413B-BA60-4A744539EA51}" type="parTrans" cxnId="{1B46E707-ADD6-44F7-B46B-E7E5142178D5}">
      <dgm:prSet/>
      <dgm:spPr/>
      <dgm:t>
        <a:bodyPr/>
        <a:lstStyle/>
        <a:p>
          <a:endParaRPr lang="en-US"/>
        </a:p>
      </dgm:t>
    </dgm:pt>
    <dgm:pt modelId="{2B8B1EB2-B5B5-4026-BC6B-337542359216}" type="sibTrans" cxnId="{1B46E707-ADD6-44F7-B46B-E7E5142178D5}">
      <dgm:prSet/>
      <dgm:spPr/>
      <dgm:t>
        <a:bodyPr/>
        <a:lstStyle/>
        <a:p>
          <a:endParaRPr lang="en-US"/>
        </a:p>
      </dgm:t>
    </dgm:pt>
    <dgm:pt modelId="{A3EAF722-1A82-4449-B86E-1F40B20FFA7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Exigence du client sur la non-utilisation de Docker</a:t>
          </a:r>
          <a:endParaRPr lang="en-US"/>
        </a:p>
      </dgm:t>
    </dgm:pt>
    <dgm:pt modelId="{4B4C7598-2CE0-4E1A-8CDA-84C38644D786}" type="parTrans" cxnId="{CCD58043-4135-4E0D-B1CB-370A27B592AF}">
      <dgm:prSet/>
      <dgm:spPr/>
      <dgm:t>
        <a:bodyPr/>
        <a:lstStyle/>
        <a:p>
          <a:endParaRPr lang="en-US"/>
        </a:p>
      </dgm:t>
    </dgm:pt>
    <dgm:pt modelId="{805E5375-033D-4591-B553-8EFFB28B0EC9}" type="sibTrans" cxnId="{CCD58043-4135-4E0D-B1CB-370A27B592AF}">
      <dgm:prSet/>
      <dgm:spPr/>
      <dgm:t>
        <a:bodyPr/>
        <a:lstStyle/>
        <a:p>
          <a:endParaRPr lang="en-US"/>
        </a:p>
      </dgm:t>
    </dgm:pt>
    <dgm:pt modelId="{B3806DBD-0884-4120-B8B0-AC191467511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Travailler sur des machines virtuelles</a:t>
          </a:r>
          <a:endParaRPr lang="en-US"/>
        </a:p>
      </dgm:t>
    </dgm:pt>
    <dgm:pt modelId="{9B5B6BB2-38BC-4BA9-957D-E18B2381B459}" type="parTrans" cxnId="{C3C1961C-A40C-4568-99BB-E6FF88A86DC1}">
      <dgm:prSet/>
      <dgm:spPr/>
      <dgm:t>
        <a:bodyPr/>
        <a:lstStyle/>
        <a:p>
          <a:endParaRPr lang="en-US"/>
        </a:p>
      </dgm:t>
    </dgm:pt>
    <dgm:pt modelId="{9DBB37EE-3F4B-4107-8C4B-9E4FF0FB77EA}" type="sibTrans" cxnId="{C3C1961C-A40C-4568-99BB-E6FF88A86DC1}">
      <dgm:prSet/>
      <dgm:spPr/>
      <dgm:t>
        <a:bodyPr/>
        <a:lstStyle/>
        <a:p>
          <a:endParaRPr lang="en-US"/>
        </a:p>
      </dgm:t>
    </dgm:pt>
    <dgm:pt modelId="{7B99B2ED-0781-4F40-B3DE-AA6C0D644100}" type="pres">
      <dgm:prSet presAssocID="{1A55FE8F-023B-40E6-94DF-D148FF6EA6ED}" presName="root" presStyleCnt="0">
        <dgm:presLayoutVars>
          <dgm:dir/>
          <dgm:resizeHandles val="exact"/>
        </dgm:presLayoutVars>
      </dgm:prSet>
      <dgm:spPr/>
    </dgm:pt>
    <dgm:pt modelId="{8B12D457-B405-4427-87FB-8D81D293DA09}" type="pres">
      <dgm:prSet presAssocID="{F2DBA0A5-8278-4CD6-B332-8FE7B285D4D7}" presName="compNode" presStyleCnt="0"/>
      <dgm:spPr/>
    </dgm:pt>
    <dgm:pt modelId="{6066A53E-0E57-4516-B3E9-C830DC830D28}" type="pres">
      <dgm:prSet presAssocID="{F2DBA0A5-8278-4CD6-B332-8FE7B285D4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blier 60% avec un remplissage uni"/>
        </a:ext>
      </dgm:extLst>
    </dgm:pt>
    <dgm:pt modelId="{4FD194D5-112C-4207-BF97-60ED1BCC623B}" type="pres">
      <dgm:prSet presAssocID="{F2DBA0A5-8278-4CD6-B332-8FE7B285D4D7}" presName="spaceRect" presStyleCnt="0"/>
      <dgm:spPr/>
    </dgm:pt>
    <dgm:pt modelId="{D29C182C-8477-44A8-8ED7-5821B6790916}" type="pres">
      <dgm:prSet presAssocID="{F2DBA0A5-8278-4CD6-B332-8FE7B285D4D7}" presName="textRect" presStyleLbl="revTx" presStyleIdx="0" presStyleCnt="3">
        <dgm:presLayoutVars>
          <dgm:chMax val="1"/>
          <dgm:chPref val="1"/>
        </dgm:presLayoutVars>
      </dgm:prSet>
      <dgm:spPr/>
    </dgm:pt>
    <dgm:pt modelId="{25CBC8F2-D198-415C-A0D1-7A0C5F311F21}" type="pres">
      <dgm:prSet presAssocID="{2B8B1EB2-B5B5-4026-BC6B-337542359216}" presName="sibTrans" presStyleCnt="0"/>
      <dgm:spPr/>
    </dgm:pt>
    <dgm:pt modelId="{F3006AC8-36DD-40AA-BD8F-025321236A15}" type="pres">
      <dgm:prSet presAssocID="{A3EAF722-1A82-4449-B86E-1F40B20FFA7C}" presName="compNode" presStyleCnt="0"/>
      <dgm:spPr/>
    </dgm:pt>
    <dgm:pt modelId="{C6F1AA3D-430A-48E1-8525-63D97F3546A1}" type="pres">
      <dgm:prSet presAssocID="{A3EAF722-1A82-4449-B86E-1F40B20FFA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mer"/>
        </a:ext>
      </dgm:extLst>
    </dgm:pt>
    <dgm:pt modelId="{737A787B-9EB3-4A0C-A271-9465310C5E0B}" type="pres">
      <dgm:prSet presAssocID="{A3EAF722-1A82-4449-B86E-1F40B20FFA7C}" presName="spaceRect" presStyleCnt="0"/>
      <dgm:spPr/>
    </dgm:pt>
    <dgm:pt modelId="{2B7A5091-58F7-472A-86A8-AD5DC70D09ED}" type="pres">
      <dgm:prSet presAssocID="{A3EAF722-1A82-4449-B86E-1F40B20FFA7C}" presName="textRect" presStyleLbl="revTx" presStyleIdx="1" presStyleCnt="3">
        <dgm:presLayoutVars>
          <dgm:chMax val="1"/>
          <dgm:chPref val="1"/>
        </dgm:presLayoutVars>
      </dgm:prSet>
      <dgm:spPr/>
    </dgm:pt>
    <dgm:pt modelId="{D0706903-7661-46B0-9126-98B1445CE34D}" type="pres">
      <dgm:prSet presAssocID="{805E5375-033D-4591-B553-8EFFB28B0EC9}" presName="sibTrans" presStyleCnt="0"/>
      <dgm:spPr/>
    </dgm:pt>
    <dgm:pt modelId="{53D55F54-0DD8-4CD0-A46A-EE5DAC7F91C4}" type="pres">
      <dgm:prSet presAssocID="{B3806DBD-0884-4120-B8B0-AC1914675111}" presName="compNode" presStyleCnt="0"/>
      <dgm:spPr/>
    </dgm:pt>
    <dgm:pt modelId="{E50CF7BA-5B73-4BEF-8426-92F1904C864A}" type="pres">
      <dgm:prSet presAssocID="{B3806DBD-0884-4120-B8B0-AC191467511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utils"/>
        </a:ext>
      </dgm:extLst>
    </dgm:pt>
    <dgm:pt modelId="{D507E083-283A-4A54-A783-C9CB8FCF5417}" type="pres">
      <dgm:prSet presAssocID="{B3806DBD-0884-4120-B8B0-AC1914675111}" presName="spaceRect" presStyleCnt="0"/>
      <dgm:spPr/>
    </dgm:pt>
    <dgm:pt modelId="{CFB8AB82-2FE2-4E36-9426-EEC5D6411EC7}" type="pres">
      <dgm:prSet presAssocID="{B3806DBD-0884-4120-B8B0-AC191467511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46E707-ADD6-44F7-B46B-E7E5142178D5}" srcId="{1A55FE8F-023B-40E6-94DF-D148FF6EA6ED}" destId="{F2DBA0A5-8278-4CD6-B332-8FE7B285D4D7}" srcOrd="0" destOrd="0" parTransId="{A8B88FFB-43F8-413B-BA60-4A744539EA51}" sibTransId="{2B8B1EB2-B5B5-4026-BC6B-337542359216}"/>
    <dgm:cxn modelId="{C3C1961C-A40C-4568-99BB-E6FF88A86DC1}" srcId="{1A55FE8F-023B-40E6-94DF-D148FF6EA6ED}" destId="{B3806DBD-0884-4120-B8B0-AC1914675111}" srcOrd="2" destOrd="0" parTransId="{9B5B6BB2-38BC-4BA9-957D-E18B2381B459}" sibTransId="{9DBB37EE-3F4B-4107-8C4B-9E4FF0FB77EA}"/>
    <dgm:cxn modelId="{CCD58043-4135-4E0D-B1CB-370A27B592AF}" srcId="{1A55FE8F-023B-40E6-94DF-D148FF6EA6ED}" destId="{A3EAF722-1A82-4449-B86E-1F40B20FFA7C}" srcOrd="1" destOrd="0" parTransId="{4B4C7598-2CE0-4E1A-8CDA-84C38644D786}" sibTransId="{805E5375-033D-4591-B553-8EFFB28B0EC9}"/>
    <dgm:cxn modelId="{7A914650-054D-40B3-B783-F979E82E8C0C}" type="presOf" srcId="{1A55FE8F-023B-40E6-94DF-D148FF6EA6ED}" destId="{7B99B2ED-0781-4F40-B3DE-AA6C0D644100}" srcOrd="0" destOrd="0" presId="urn:microsoft.com/office/officeart/2018/2/layout/IconLabelList"/>
    <dgm:cxn modelId="{402C9356-AD0F-4AA8-9B6D-62DA50BF4113}" type="presOf" srcId="{A3EAF722-1A82-4449-B86E-1F40B20FFA7C}" destId="{2B7A5091-58F7-472A-86A8-AD5DC70D09ED}" srcOrd="0" destOrd="0" presId="urn:microsoft.com/office/officeart/2018/2/layout/IconLabelList"/>
    <dgm:cxn modelId="{F58EE058-EC45-42E1-9F4B-743157FAA81C}" type="presOf" srcId="{B3806DBD-0884-4120-B8B0-AC1914675111}" destId="{CFB8AB82-2FE2-4E36-9426-EEC5D6411EC7}" srcOrd="0" destOrd="0" presId="urn:microsoft.com/office/officeart/2018/2/layout/IconLabelList"/>
    <dgm:cxn modelId="{1A73C698-3476-45FC-A2C7-D29A8B0D3E78}" type="presOf" srcId="{F2DBA0A5-8278-4CD6-B332-8FE7B285D4D7}" destId="{D29C182C-8477-44A8-8ED7-5821B6790916}" srcOrd="0" destOrd="0" presId="urn:microsoft.com/office/officeart/2018/2/layout/IconLabelList"/>
    <dgm:cxn modelId="{47CA6CE8-E822-4A21-9DAD-2112B31CF8E9}" type="presParOf" srcId="{7B99B2ED-0781-4F40-B3DE-AA6C0D644100}" destId="{8B12D457-B405-4427-87FB-8D81D293DA09}" srcOrd="0" destOrd="0" presId="urn:microsoft.com/office/officeart/2018/2/layout/IconLabelList"/>
    <dgm:cxn modelId="{83A5AEBE-5DB1-4D57-A0F7-4A7FB298D27B}" type="presParOf" srcId="{8B12D457-B405-4427-87FB-8D81D293DA09}" destId="{6066A53E-0E57-4516-B3E9-C830DC830D28}" srcOrd="0" destOrd="0" presId="urn:microsoft.com/office/officeart/2018/2/layout/IconLabelList"/>
    <dgm:cxn modelId="{C9B13D94-E5DE-4449-BC29-2E564151B07A}" type="presParOf" srcId="{8B12D457-B405-4427-87FB-8D81D293DA09}" destId="{4FD194D5-112C-4207-BF97-60ED1BCC623B}" srcOrd="1" destOrd="0" presId="urn:microsoft.com/office/officeart/2018/2/layout/IconLabelList"/>
    <dgm:cxn modelId="{7BBFF8DF-71FE-4394-9B5A-E0721719D92A}" type="presParOf" srcId="{8B12D457-B405-4427-87FB-8D81D293DA09}" destId="{D29C182C-8477-44A8-8ED7-5821B6790916}" srcOrd="2" destOrd="0" presId="urn:microsoft.com/office/officeart/2018/2/layout/IconLabelList"/>
    <dgm:cxn modelId="{E70E3674-379A-4CC0-8119-137B812D3370}" type="presParOf" srcId="{7B99B2ED-0781-4F40-B3DE-AA6C0D644100}" destId="{25CBC8F2-D198-415C-A0D1-7A0C5F311F21}" srcOrd="1" destOrd="0" presId="urn:microsoft.com/office/officeart/2018/2/layout/IconLabelList"/>
    <dgm:cxn modelId="{D0B9917E-F374-4849-A85B-A1BCEB182948}" type="presParOf" srcId="{7B99B2ED-0781-4F40-B3DE-AA6C0D644100}" destId="{F3006AC8-36DD-40AA-BD8F-025321236A15}" srcOrd="2" destOrd="0" presId="urn:microsoft.com/office/officeart/2018/2/layout/IconLabelList"/>
    <dgm:cxn modelId="{D5D9EF29-89B1-42CA-837B-A7B16A039FAF}" type="presParOf" srcId="{F3006AC8-36DD-40AA-BD8F-025321236A15}" destId="{C6F1AA3D-430A-48E1-8525-63D97F3546A1}" srcOrd="0" destOrd="0" presId="urn:microsoft.com/office/officeart/2018/2/layout/IconLabelList"/>
    <dgm:cxn modelId="{1B44928C-BBD4-460F-A4FB-04D9C13128B8}" type="presParOf" srcId="{F3006AC8-36DD-40AA-BD8F-025321236A15}" destId="{737A787B-9EB3-4A0C-A271-9465310C5E0B}" srcOrd="1" destOrd="0" presId="urn:microsoft.com/office/officeart/2018/2/layout/IconLabelList"/>
    <dgm:cxn modelId="{FAB8F967-4C6A-4CAE-9033-5FB5151192F8}" type="presParOf" srcId="{F3006AC8-36DD-40AA-BD8F-025321236A15}" destId="{2B7A5091-58F7-472A-86A8-AD5DC70D09ED}" srcOrd="2" destOrd="0" presId="urn:microsoft.com/office/officeart/2018/2/layout/IconLabelList"/>
    <dgm:cxn modelId="{BCCDBB81-D65D-4890-AA8A-908AC6BD7022}" type="presParOf" srcId="{7B99B2ED-0781-4F40-B3DE-AA6C0D644100}" destId="{D0706903-7661-46B0-9126-98B1445CE34D}" srcOrd="3" destOrd="0" presId="urn:microsoft.com/office/officeart/2018/2/layout/IconLabelList"/>
    <dgm:cxn modelId="{2EFED6EC-5AB1-446C-B254-431C32F392F1}" type="presParOf" srcId="{7B99B2ED-0781-4F40-B3DE-AA6C0D644100}" destId="{53D55F54-0DD8-4CD0-A46A-EE5DAC7F91C4}" srcOrd="4" destOrd="0" presId="urn:microsoft.com/office/officeart/2018/2/layout/IconLabelList"/>
    <dgm:cxn modelId="{CA9195B3-E59E-49EE-A24A-F03F0CB8C9CF}" type="presParOf" srcId="{53D55F54-0DD8-4CD0-A46A-EE5DAC7F91C4}" destId="{E50CF7BA-5B73-4BEF-8426-92F1904C864A}" srcOrd="0" destOrd="0" presId="urn:microsoft.com/office/officeart/2018/2/layout/IconLabelList"/>
    <dgm:cxn modelId="{6CD427EB-3594-4745-8FF9-54F602D129B6}" type="presParOf" srcId="{53D55F54-0DD8-4CD0-A46A-EE5DAC7F91C4}" destId="{D507E083-283A-4A54-A783-C9CB8FCF5417}" srcOrd="1" destOrd="0" presId="urn:microsoft.com/office/officeart/2018/2/layout/IconLabelList"/>
    <dgm:cxn modelId="{C3966B3A-8FCC-4391-84A6-B0B109D9093C}" type="presParOf" srcId="{53D55F54-0DD8-4CD0-A46A-EE5DAC7F91C4}" destId="{CFB8AB82-2FE2-4E36-9426-EEC5D6411E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8F78F1-9029-45D8-9D7A-44CF5DA14DF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22CB140-D685-45CD-A74F-76E6F20B06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Création de 4 machines virtuelles debian lors d'un build de packer</a:t>
          </a:r>
          <a:endParaRPr lang="en-US"/>
        </a:p>
      </dgm:t>
    </dgm:pt>
    <dgm:pt modelId="{DB656D01-0F30-49AC-A6AD-4D52DD491F0C}" type="parTrans" cxnId="{754CFB76-1FF9-44E4-B50E-A518A349B93A}">
      <dgm:prSet/>
      <dgm:spPr/>
      <dgm:t>
        <a:bodyPr/>
        <a:lstStyle/>
        <a:p>
          <a:endParaRPr lang="en-US"/>
        </a:p>
      </dgm:t>
    </dgm:pt>
    <dgm:pt modelId="{D5D34288-A2F4-4D27-8F7D-D890635D8297}" type="sibTrans" cxnId="{754CFB76-1FF9-44E4-B50E-A518A349B93A}">
      <dgm:prSet/>
      <dgm:spPr/>
      <dgm:t>
        <a:bodyPr/>
        <a:lstStyle/>
        <a:p>
          <a:endParaRPr lang="en-US"/>
        </a:p>
      </dgm:t>
    </dgm:pt>
    <dgm:pt modelId="{D8665D30-7123-4CCE-9108-F35FD0F6E8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Création d'un NAT Network</a:t>
          </a:r>
          <a:endParaRPr lang="en-US"/>
        </a:p>
      </dgm:t>
    </dgm:pt>
    <dgm:pt modelId="{E814FD2E-F2AA-4C95-8FE2-718DC2288549}" type="parTrans" cxnId="{8BEE9F30-55BC-4856-8F6F-2A4E85FEE04E}">
      <dgm:prSet/>
      <dgm:spPr/>
      <dgm:t>
        <a:bodyPr/>
        <a:lstStyle/>
        <a:p>
          <a:endParaRPr lang="en-US"/>
        </a:p>
      </dgm:t>
    </dgm:pt>
    <dgm:pt modelId="{DFEE6888-D916-479F-B342-21E0135C425C}" type="sibTrans" cxnId="{8BEE9F30-55BC-4856-8F6F-2A4E85FEE04E}">
      <dgm:prSet/>
      <dgm:spPr/>
      <dgm:t>
        <a:bodyPr/>
        <a:lstStyle/>
        <a:p>
          <a:endParaRPr lang="en-US"/>
        </a:p>
      </dgm:t>
    </dgm:pt>
    <dgm:pt modelId="{2D196683-4A13-4575-ADEE-8C47AED168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Création de règles d'accès pour chaque machine virtuelle sur le Network</a:t>
          </a:r>
          <a:endParaRPr lang="en-US"/>
        </a:p>
      </dgm:t>
    </dgm:pt>
    <dgm:pt modelId="{53A42AE8-AF58-40CB-B387-9A8664201CC9}" type="parTrans" cxnId="{207AA201-D13D-4274-9E40-A98F37E94383}">
      <dgm:prSet/>
      <dgm:spPr/>
      <dgm:t>
        <a:bodyPr/>
        <a:lstStyle/>
        <a:p>
          <a:endParaRPr lang="en-US"/>
        </a:p>
      </dgm:t>
    </dgm:pt>
    <dgm:pt modelId="{73640B19-7087-4597-BEE2-3ECFF77009C7}" type="sibTrans" cxnId="{207AA201-D13D-4274-9E40-A98F37E94383}">
      <dgm:prSet/>
      <dgm:spPr/>
      <dgm:t>
        <a:bodyPr/>
        <a:lstStyle/>
        <a:p>
          <a:endParaRPr lang="en-US"/>
        </a:p>
      </dgm:t>
    </dgm:pt>
    <dgm:pt modelId="{D5BC9FF1-83F1-490F-8AD2-A59459EB0B1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Définition d'IP statiques pour chaque machine virtuelle</a:t>
          </a:r>
          <a:endParaRPr lang="en-US"/>
        </a:p>
      </dgm:t>
    </dgm:pt>
    <dgm:pt modelId="{FCAF0606-C530-46E2-92A7-540CAF1797A6}" type="parTrans" cxnId="{6299B578-6218-4A60-9349-E03980742C0B}">
      <dgm:prSet/>
      <dgm:spPr/>
      <dgm:t>
        <a:bodyPr/>
        <a:lstStyle/>
        <a:p>
          <a:endParaRPr lang="en-US"/>
        </a:p>
      </dgm:t>
    </dgm:pt>
    <dgm:pt modelId="{5E0ACB6A-A778-49E7-8A43-5F038AA70093}" type="sibTrans" cxnId="{6299B578-6218-4A60-9349-E03980742C0B}">
      <dgm:prSet/>
      <dgm:spPr/>
      <dgm:t>
        <a:bodyPr/>
        <a:lstStyle/>
        <a:p>
          <a:endParaRPr lang="en-US"/>
        </a:p>
      </dgm:t>
    </dgm:pt>
    <dgm:pt modelId="{BC9E5515-B457-4A93-814A-6D710675CC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Changement du port de connexion en SSH</a:t>
          </a:r>
          <a:endParaRPr lang="en-US"/>
        </a:p>
      </dgm:t>
    </dgm:pt>
    <dgm:pt modelId="{BAB51305-3D2A-4899-AF31-35885153F8F4}" type="parTrans" cxnId="{DB6AAAFF-2AD6-4BEC-A5A2-C5B45BED17D6}">
      <dgm:prSet/>
      <dgm:spPr/>
      <dgm:t>
        <a:bodyPr/>
        <a:lstStyle/>
        <a:p>
          <a:endParaRPr lang="en-US"/>
        </a:p>
      </dgm:t>
    </dgm:pt>
    <dgm:pt modelId="{B875BDD8-83B5-41DF-ABAC-CAFE1941D3E9}" type="sibTrans" cxnId="{DB6AAAFF-2AD6-4BEC-A5A2-C5B45BED17D6}">
      <dgm:prSet/>
      <dgm:spPr/>
      <dgm:t>
        <a:bodyPr/>
        <a:lstStyle/>
        <a:p>
          <a:endParaRPr lang="en-US"/>
        </a:p>
      </dgm:t>
    </dgm:pt>
    <dgm:pt modelId="{F8C87E7C-6312-4B0D-889A-02619748C032}" type="pres">
      <dgm:prSet presAssocID="{528F78F1-9029-45D8-9D7A-44CF5DA14DF8}" presName="root" presStyleCnt="0">
        <dgm:presLayoutVars>
          <dgm:dir/>
          <dgm:resizeHandles val="exact"/>
        </dgm:presLayoutVars>
      </dgm:prSet>
      <dgm:spPr/>
    </dgm:pt>
    <dgm:pt modelId="{F5644D83-0D9E-4A96-B731-93151D58657A}" type="pres">
      <dgm:prSet presAssocID="{522CB140-D685-45CD-A74F-76E6F20B06ED}" presName="compNode" presStyleCnt="0"/>
      <dgm:spPr/>
    </dgm:pt>
    <dgm:pt modelId="{7C0C0155-01E1-4080-B265-9C53831ACD1A}" type="pres">
      <dgm:prSet presAssocID="{522CB140-D685-45CD-A74F-76E6F20B06ED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5273272-F8D7-423B-BDD8-08D24BE2D822}" type="pres">
      <dgm:prSet presAssocID="{522CB140-D685-45CD-A74F-76E6F20B06E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 avec un remplissage uni"/>
        </a:ext>
      </dgm:extLst>
    </dgm:pt>
    <dgm:pt modelId="{2089AFEF-EDFD-44DD-BCB4-0BE620898841}" type="pres">
      <dgm:prSet presAssocID="{522CB140-D685-45CD-A74F-76E6F20B06ED}" presName="spaceRect" presStyleCnt="0"/>
      <dgm:spPr/>
    </dgm:pt>
    <dgm:pt modelId="{9828B565-AF4E-48F1-908A-84C7FF2B5E32}" type="pres">
      <dgm:prSet presAssocID="{522CB140-D685-45CD-A74F-76E6F20B06ED}" presName="textRect" presStyleLbl="revTx" presStyleIdx="0" presStyleCnt="5">
        <dgm:presLayoutVars>
          <dgm:chMax val="1"/>
          <dgm:chPref val="1"/>
        </dgm:presLayoutVars>
      </dgm:prSet>
      <dgm:spPr/>
    </dgm:pt>
    <dgm:pt modelId="{031C61FB-806F-4193-AB1F-95FF2EB48204}" type="pres">
      <dgm:prSet presAssocID="{D5D34288-A2F4-4D27-8F7D-D890635D8297}" presName="sibTrans" presStyleCnt="0"/>
      <dgm:spPr/>
    </dgm:pt>
    <dgm:pt modelId="{90A87CB4-44B7-4E3A-BD27-BDA67662DA37}" type="pres">
      <dgm:prSet presAssocID="{D8665D30-7123-4CCE-9108-F35FD0F6E8EC}" presName="compNode" presStyleCnt="0"/>
      <dgm:spPr/>
    </dgm:pt>
    <dgm:pt modelId="{2F3B4934-A873-499E-80B4-8A2EF50B97B5}" type="pres">
      <dgm:prSet presAssocID="{D8665D30-7123-4CCE-9108-F35FD0F6E8EC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F697194-B17D-41EC-82A3-4EC7E304FCC1}" type="pres">
      <dgm:prSet presAssocID="{D8665D30-7123-4CCE-9108-F35FD0F6E8E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ur contour"/>
        </a:ext>
      </dgm:extLst>
    </dgm:pt>
    <dgm:pt modelId="{044CE54E-4466-48D1-A33B-29387102DC03}" type="pres">
      <dgm:prSet presAssocID="{D8665D30-7123-4CCE-9108-F35FD0F6E8EC}" presName="spaceRect" presStyleCnt="0"/>
      <dgm:spPr/>
    </dgm:pt>
    <dgm:pt modelId="{F53D44A5-B298-4D85-ACF7-0485FA22E05C}" type="pres">
      <dgm:prSet presAssocID="{D8665D30-7123-4CCE-9108-F35FD0F6E8EC}" presName="textRect" presStyleLbl="revTx" presStyleIdx="1" presStyleCnt="5">
        <dgm:presLayoutVars>
          <dgm:chMax val="1"/>
          <dgm:chPref val="1"/>
        </dgm:presLayoutVars>
      </dgm:prSet>
      <dgm:spPr/>
    </dgm:pt>
    <dgm:pt modelId="{8D96D0A4-61E3-4048-8941-EC6507791DD1}" type="pres">
      <dgm:prSet presAssocID="{DFEE6888-D916-479F-B342-21E0135C425C}" presName="sibTrans" presStyleCnt="0"/>
      <dgm:spPr/>
    </dgm:pt>
    <dgm:pt modelId="{E77AED97-6362-4822-B9F4-6093C5F251FF}" type="pres">
      <dgm:prSet presAssocID="{2D196683-4A13-4575-ADEE-8C47AED16890}" presName="compNode" presStyleCnt="0"/>
      <dgm:spPr/>
    </dgm:pt>
    <dgm:pt modelId="{C4A0C46E-C74F-4257-BCB3-25B82391DE7B}" type="pres">
      <dgm:prSet presAssocID="{2D196683-4A13-4575-ADEE-8C47AED16890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94F83F7-A0A5-4D01-BD55-A12730298911}" type="pres">
      <dgm:prSet presAssocID="{2D196683-4A13-4575-ADEE-8C47AED1689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ier avec un remplissage uni"/>
        </a:ext>
      </dgm:extLst>
    </dgm:pt>
    <dgm:pt modelId="{B4194D61-B66E-464D-A54A-A43B965D726D}" type="pres">
      <dgm:prSet presAssocID="{2D196683-4A13-4575-ADEE-8C47AED16890}" presName="spaceRect" presStyleCnt="0"/>
      <dgm:spPr/>
    </dgm:pt>
    <dgm:pt modelId="{A52ADCBE-19AF-4A49-BB47-78B087CA8F29}" type="pres">
      <dgm:prSet presAssocID="{2D196683-4A13-4575-ADEE-8C47AED16890}" presName="textRect" presStyleLbl="revTx" presStyleIdx="2" presStyleCnt="5">
        <dgm:presLayoutVars>
          <dgm:chMax val="1"/>
          <dgm:chPref val="1"/>
        </dgm:presLayoutVars>
      </dgm:prSet>
      <dgm:spPr/>
    </dgm:pt>
    <dgm:pt modelId="{4BE16C09-82C5-4B49-B913-07DB50E0C87A}" type="pres">
      <dgm:prSet presAssocID="{73640B19-7087-4597-BEE2-3ECFF77009C7}" presName="sibTrans" presStyleCnt="0"/>
      <dgm:spPr/>
    </dgm:pt>
    <dgm:pt modelId="{031A64B8-97E5-4F6C-B8FD-7B7A230011A9}" type="pres">
      <dgm:prSet presAssocID="{D5BC9FF1-83F1-490F-8AD2-A59459EB0B11}" presName="compNode" presStyleCnt="0"/>
      <dgm:spPr/>
    </dgm:pt>
    <dgm:pt modelId="{8D8654F7-DB7E-46C8-89A1-9295535BE397}" type="pres">
      <dgm:prSet presAssocID="{D5BC9FF1-83F1-490F-8AD2-A59459EB0B11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B200EFD-FF79-41E0-A7F1-56A101EDEBFD}" type="pres">
      <dgm:prSet presAssocID="{D5BC9FF1-83F1-490F-8AD2-A59459EB0B1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de-barres avec un remplissage uni"/>
        </a:ext>
      </dgm:extLst>
    </dgm:pt>
    <dgm:pt modelId="{58E5E89F-E2D6-45B5-9331-7F739ADAF9BA}" type="pres">
      <dgm:prSet presAssocID="{D5BC9FF1-83F1-490F-8AD2-A59459EB0B11}" presName="spaceRect" presStyleCnt="0"/>
      <dgm:spPr/>
    </dgm:pt>
    <dgm:pt modelId="{1393D27F-C953-458E-9EDF-89627153900A}" type="pres">
      <dgm:prSet presAssocID="{D5BC9FF1-83F1-490F-8AD2-A59459EB0B11}" presName="textRect" presStyleLbl="revTx" presStyleIdx="3" presStyleCnt="5">
        <dgm:presLayoutVars>
          <dgm:chMax val="1"/>
          <dgm:chPref val="1"/>
        </dgm:presLayoutVars>
      </dgm:prSet>
      <dgm:spPr/>
    </dgm:pt>
    <dgm:pt modelId="{0D056090-8377-439A-9CA5-73EBF45ECD51}" type="pres">
      <dgm:prSet presAssocID="{5E0ACB6A-A778-49E7-8A43-5F038AA70093}" presName="sibTrans" presStyleCnt="0"/>
      <dgm:spPr/>
    </dgm:pt>
    <dgm:pt modelId="{C7303C09-9898-40DE-B125-FCC7412CE72F}" type="pres">
      <dgm:prSet presAssocID="{BC9E5515-B457-4A93-814A-6D710675CC12}" presName="compNode" presStyleCnt="0"/>
      <dgm:spPr/>
    </dgm:pt>
    <dgm:pt modelId="{EA2AAE48-1888-4823-9367-671D0F46BE1C}" type="pres">
      <dgm:prSet presAssocID="{BC9E5515-B457-4A93-814A-6D710675CC1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1E02FF0-D27B-4544-9377-DBAC79102C4C}" type="pres">
      <dgm:prSet presAssocID="{BC9E5515-B457-4A93-814A-6D710675CC1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é avec un remplissage uni"/>
        </a:ext>
      </dgm:extLst>
    </dgm:pt>
    <dgm:pt modelId="{8B5FB89E-559E-4D8B-90D5-D51CCE8FDC8E}" type="pres">
      <dgm:prSet presAssocID="{BC9E5515-B457-4A93-814A-6D710675CC12}" presName="spaceRect" presStyleCnt="0"/>
      <dgm:spPr/>
    </dgm:pt>
    <dgm:pt modelId="{7105FC00-EEE0-4895-9D3C-652B17F6789E}" type="pres">
      <dgm:prSet presAssocID="{BC9E5515-B457-4A93-814A-6D710675CC1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07AA201-D13D-4274-9E40-A98F37E94383}" srcId="{528F78F1-9029-45D8-9D7A-44CF5DA14DF8}" destId="{2D196683-4A13-4575-ADEE-8C47AED16890}" srcOrd="2" destOrd="0" parTransId="{53A42AE8-AF58-40CB-B387-9A8664201CC9}" sibTransId="{73640B19-7087-4597-BEE2-3ECFF77009C7}"/>
    <dgm:cxn modelId="{C1ABE508-F89C-4B0C-8359-39C4F6A4E79C}" type="presOf" srcId="{522CB140-D685-45CD-A74F-76E6F20B06ED}" destId="{9828B565-AF4E-48F1-908A-84C7FF2B5E32}" srcOrd="0" destOrd="0" presId="urn:microsoft.com/office/officeart/2018/5/layout/IconLeafLabelList"/>
    <dgm:cxn modelId="{C8C24522-38B8-4A9F-B025-E5EC2905AFD3}" type="presOf" srcId="{D8665D30-7123-4CCE-9108-F35FD0F6E8EC}" destId="{F53D44A5-B298-4D85-ACF7-0485FA22E05C}" srcOrd="0" destOrd="0" presId="urn:microsoft.com/office/officeart/2018/5/layout/IconLeafLabelList"/>
    <dgm:cxn modelId="{8BEE9F30-55BC-4856-8F6F-2A4E85FEE04E}" srcId="{528F78F1-9029-45D8-9D7A-44CF5DA14DF8}" destId="{D8665D30-7123-4CCE-9108-F35FD0F6E8EC}" srcOrd="1" destOrd="0" parTransId="{E814FD2E-F2AA-4C95-8FE2-718DC2288549}" sibTransId="{DFEE6888-D916-479F-B342-21E0135C425C}"/>
    <dgm:cxn modelId="{0CE4AE5E-0FD3-4069-8032-936E668DF130}" type="presOf" srcId="{BC9E5515-B457-4A93-814A-6D710675CC12}" destId="{7105FC00-EEE0-4895-9D3C-652B17F6789E}" srcOrd="0" destOrd="0" presId="urn:microsoft.com/office/officeart/2018/5/layout/IconLeafLabelList"/>
    <dgm:cxn modelId="{8400C36E-F90A-48A6-A376-B52F8BE5B3A7}" type="presOf" srcId="{2D196683-4A13-4575-ADEE-8C47AED16890}" destId="{A52ADCBE-19AF-4A49-BB47-78B087CA8F29}" srcOrd="0" destOrd="0" presId="urn:microsoft.com/office/officeart/2018/5/layout/IconLeafLabelList"/>
    <dgm:cxn modelId="{754CFB76-1FF9-44E4-B50E-A518A349B93A}" srcId="{528F78F1-9029-45D8-9D7A-44CF5DA14DF8}" destId="{522CB140-D685-45CD-A74F-76E6F20B06ED}" srcOrd="0" destOrd="0" parTransId="{DB656D01-0F30-49AC-A6AD-4D52DD491F0C}" sibTransId="{D5D34288-A2F4-4D27-8F7D-D890635D8297}"/>
    <dgm:cxn modelId="{6299B578-6218-4A60-9349-E03980742C0B}" srcId="{528F78F1-9029-45D8-9D7A-44CF5DA14DF8}" destId="{D5BC9FF1-83F1-490F-8AD2-A59459EB0B11}" srcOrd="3" destOrd="0" parTransId="{FCAF0606-C530-46E2-92A7-540CAF1797A6}" sibTransId="{5E0ACB6A-A778-49E7-8A43-5F038AA70093}"/>
    <dgm:cxn modelId="{6D791DC1-0918-4B7C-BD19-4C5154232B54}" type="presOf" srcId="{D5BC9FF1-83F1-490F-8AD2-A59459EB0B11}" destId="{1393D27F-C953-458E-9EDF-89627153900A}" srcOrd="0" destOrd="0" presId="urn:microsoft.com/office/officeart/2018/5/layout/IconLeafLabelList"/>
    <dgm:cxn modelId="{21CA99F3-5185-4A9F-AFD5-E2120415FAB1}" type="presOf" srcId="{528F78F1-9029-45D8-9D7A-44CF5DA14DF8}" destId="{F8C87E7C-6312-4B0D-889A-02619748C032}" srcOrd="0" destOrd="0" presId="urn:microsoft.com/office/officeart/2018/5/layout/IconLeafLabelList"/>
    <dgm:cxn modelId="{DB6AAAFF-2AD6-4BEC-A5A2-C5B45BED17D6}" srcId="{528F78F1-9029-45D8-9D7A-44CF5DA14DF8}" destId="{BC9E5515-B457-4A93-814A-6D710675CC12}" srcOrd="4" destOrd="0" parTransId="{BAB51305-3D2A-4899-AF31-35885153F8F4}" sibTransId="{B875BDD8-83B5-41DF-ABAC-CAFE1941D3E9}"/>
    <dgm:cxn modelId="{4D08AD73-E71D-41D0-9034-A9E2ED6F12E9}" type="presParOf" srcId="{F8C87E7C-6312-4B0D-889A-02619748C032}" destId="{F5644D83-0D9E-4A96-B731-93151D58657A}" srcOrd="0" destOrd="0" presId="urn:microsoft.com/office/officeart/2018/5/layout/IconLeafLabelList"/>
    <dgm:cxn modelId="{4017B049-E79C-4A74-B41A-0BD6C80CECE7}" type="presParOf" srcId="{F5644D83-0D9E-4A96-B731-93151D58657A}" destId="{7C0C0155-01E1-4080-B265-9C53831ACD1A}" srcOrd="0" destOrd="0" presId="urn:microsoft.com/office/officeart/2018/5/layout/IconLeafLabelList"/>
    <dgm:cxn modelId="{EB32E3E2-7CC3-4026-BED5-52155E52B957}" type="presParOf" srcId="{F5644D83-0D9E-4A96-B731-93151D58657A}" destId="{C5273272-F8D7-423B-BDD8-08D24BE2D822}" srcOrd="1" destOrd="0" presId="urn:microsoft.com/office/officeart/2018/5/layout/IconLeafLabelList"/>
    <dgm:cxn modelId="{4287957F-6115-4412-B26E-49AC6F155653}" type="presParOf" srcId="{F5644D83-0D9E-4A96-B731-93151D58657A}" destId="{2089AFEF-EDFD-44DD-BCB4-0BE620898841}" srcOrd="2" destOrd="0" presId="urn:microsoft.com/office/officeart/2018/5/layout/IconLeafLabelList"/>
    <dgm:cxn modelId="{DE435A9B-06C1-4980-8B69-429E297F0FFF}" type="presParOf" srcId="{F5644D83-0D9E-4A96-B731-93151D58657A}" destId="{9828B565-AF4E-48F1-908A-84C7FF2B5E32}" srcOrd="3" destOrd="0" presId="urn:microsoft.com/office/officeart/2018/5/layout/IconLeafLabelList"/>
    <dgm:cxn modelId="{2C089A8C-5A2C-4492-9CF4-07BFD5540A94}" type="presParOf" srcId="{F8C87E7C-6312-4B0D-889A-02619748C032}" destId="{031C61FB-806F-4193-AB1F-95FF2EB48204}" srcOrd="1" destOrd="0" presId="urn:microsoft.com/office/officeart/2018/5/layout/IconLeafLabelList"/>
    <dgm:cxn modelId="{40E45490-FB25-4B8A-8423-21E0F2588A64}" type="presParOf" srcId="{F8C87E7C-6312-4B0D-889A-02619748C032}" destId="{90A87CB4-44B7-4E3A-BD27-BDA67662DA37}" srcOrd="2" destOrd="0" presId="urn:microsoft.com/office/officeart/2018/5/layout/IconLeafLabelList"/>
    <dgm:cxn modelId="{AC30B467-C74A-424E-81A6-107D03FC358B}" type="presParOf" srcId="{90A87CB4-44B7-4E3A-BD27-BDA67662DA37}" destId="{2F3B4934-A873-499E-80B4-8A2EF50B97B5}" srcOrd="0" destOrd="0" presId="urn:microsoft.com/office/officeart/2018/5/layout/IconLeafLabelList"/>
    <dgm:cxn modelId="{80B41515-C7C3-4505-8B83-6C50287CA042}" type="presParOf" srcId="{90A87CB4-44B7-4E3A-BD27-BDA67662DA37}" destId="{6F697194-B17D-41EC-82A3-4EC7E304FCC1}" srcOrd="1" destOrd="0" presId="urn:microsoft.com/office/officeart/2018/5/layout/IconLeafLabelList"/>
    <dgm:cxn modelId="{BFD145EC-F40D-4701-B41A-4349544CD14E}" type="presParOf" srcId="{90A87CB4-44B7-4E3A-BD27-BDA67662DA37}" destId="{044CE54E-4466-48D1-A33B-29387102DC03}" srcOrd="2" destOrd="0" presId="urn:microsoft.com/office/officeart/2018/5/layout/IconLeafLabelList"/>
    <dgm:cxn modelId="{2746417A-F91A-4685-B5E5-2FAFD6A80541}" type="presParOf" srcId="{90A87CB4-44B7-4E3A-BD27-BDA67662DA37}" destId="{F53D44A5-B298-4D85-ACF7-0485FA22E05C}" srcOrd="3" destOrd="0" presId="urn:microsoft.com/office/officeart/2018/5/layout/IconLeafLabelList"/>
    <dgm:cxn modelId="{B887E93A-B227-4751-BEA0-73ED38F29022}" type="presParOf" srcId="{F8C87E7C-6312-4B0D-889A-02619748C032}" destId="{8D96D0A4-61E3-4048-8941-EC6507791DD1}" srcOrd="3" destOrd="0" presId="urn:microsoft.com/office/officeart/2018/5/layout/IconLeafLabelList"/>
    <dgm:cxn modelId="{9F97ED43-421A-4BFD-BB60-355CAD3CD574}" type="presParOf" srcId="{F8C87E7C-6312-4B0D-889A-02619748C032}" destId="{E77AED97-6362-4822-B9F4-6093C5F251FF}" srcOrd="4" destOrd="0" presId="urn:microsoft.com/office/officeart/2018/5/layout/IconLeafLabelList"/>
    <dgm:cxn modelId="{1A871708-F7FE-49D6-82E6-902976020020}" type="presParOf" srcId="{E77AED97-6362-4822-B9F4-6093C5F251FF}" destId="{C4A0C46E-C74F-4257-BCB3-25B82391DE7B}" srcOrd="0" destOrd="0" presId="urn:microsoft.com/office/officeart/2018/5/layout/IconLeafLabelList"/>
    <dgm:cxn modelId="{4674A3DA-29A1-45B4-B2CB-586D3F3BBD9B}" type="presParOf" srcId="{E77AED97-6362-4822-B9F4-6093C5F251FF}" destId="{894F83F7-A0A5-4D01-BD55-A12730298911}" srcOrd="1" destOrd="0" presId="urn:microsoft.com/office/officeart/2018/5/layout/IconLeafLabelList"/>
    <dgm:cxn modelId="{DCE3492F-7C83-4604-8307-4D2E7ECCB101}" type="presParOf" srcId="{E77AED97-6362-4822-B9F4-6093C5F251FF}" destId="{B4194D61-B66E-464D-A54A-A43B965D726D}" srcOrd="2" destOrd="0" presId="urn:microsoft.com/office/officeart/2018/5/layout/IconLeafLabelList"/>
    <dgm:cxn modelId="{B0115E56-4B86-4297-A848-80B677EC2BA9}" type="presParOf" srcId="{E77AED97-6362-4822-B9F4-6093C5F251FF}" destId="{A52ADCBE-19AF-4A49-BB47-78B087CA8F29}" srcOrd="3" destOrd="0" presId="urn:microsoft.com/office/officeart/2018/5/layout/IconLeafLabelList"/>
    <dgm:cxn modelId="{77645284-AD75-49CF-B021-1CB3323F82CA}" type="presParOf" srcId="{F8C87E7C-6312-4B0D-889A-02619748C032}" destId="{4BE16C09-82C5-4B49-B913-07DB50E0C87A}" srcOrd="5" destOrd="0" presId="urn:microsoft.com/office/officeart/2018/5/layout/IconLeafLabelList"/>
    <dgm:cxn modelId="{46A0280F-2F8E-4CCD-ABDC-F8CF1BDD7771}" type="presParOf" srcId="{F8C87E7C-6312-4B0D-889A-02619748C032}" destId="{031A64B8-97E5-4F6C-B8FD-7B7A230011A9}" srcOrd="6" destOrd="0" presId="urn:microsoft.com/office/officeart/2018/5/layout/IconLeafLabelList"/>
    <dgm:cxn modelId="{FB94289D-FD51-4AC3-87EC-5219088D3F86}" type="presParOf" srcId="{031A64B8-97E5-4F6C-B8FD-7B7A230011A9}" destId="{8D8654F7-DB7E-46C8-89A1-9295535BE397}" srcOrd="0" destOrd="0" presId="urn:microsoft.com/office/officeart/2018/5/layout/IconLeafLabelList"/>
    <dgm:cxn modelId="{189DCAD2-E0B6-4B34-96EC-8105C64B3E82}" type="presParOf" srcId="{031A64B8-97E5-4F6C-B8FD-7B7A230011A9}" destId="{EB200EFD-FF79-41E0-A7F1-56A101EDEBFD}" srcOrd="1" destOrd="0" presId="urn:microsoft.com/office/officeart/2018/5/layout/IconLeafLabelList"/>
    <dgm:cxn modelId="{D172835D-4A5B-4172-803E-42A47EE4A02E}" type="presParOf" srcId="{031A64B8-97E5-4F6C-B8FD-7B7A230011A9}" destId="{58E5E89F-E2D6-45B5-9331-7F739ADAF9BA}" srcOrd="2" destOrd="0" presId="urn:microsoft.com/office/officeart/2018/5/layout/IconLeafLabelList"/>
    <dgm:cxn modelId="{9E38A5DB-81D1-4D76-BE02-73B6789935DD}" type="presParOf" srcId="{031A64B8-97E5-4F6C-B8FD-7B7A230011A9}" destId="{1393D27F-C953-458E-9EDF-89627153900A}" srcOrd="3" destOrd="0" presId="urn:microsoft.com/office/officeart/2018/5/layout/IconLeafLabelList"/>
    <dgm:cxn modelId="{002DA1A8-655D-490B-895B-006600CE527C}" type="presParOf" srcId="{F8C87E7C-6312-4B0D-889A-02619748C032}" destId="{0D056090-8377-439A-9CA5-73EBF45ECD51}" srcOrd="7" destOrd="0" presId="urn:microsoft.com/office/officeart/2018/5/layout/IconLeafLabelList"/>
    <dgm:cxn modelId="{009BD128-3A23-4BDF-B65D-6D0BF4B4EEBB}" type="presParOf" srcId="{F8C87E7C-6312-4B0D-889A-02619748C032}" destId="{C7303C09-9898-40DE-B125-FCC7412CE72F}" srcOrd="8" destOrd="0" presId="urn:microsoft.com/office/officeart/2018/5/layout/IconLeafLabelList"/>
    <dgm:cxn modelId="{32850036-EB23-4752-BBCC-C6D70838CF4B}" type="presParOf" srcId="{C7303C09-9898-40DE-B125-FCC7412CE72F}" destId="{EA2AAE48-1888-4823-9367-671D0F46BE1C}" srcOrd="0" destOrd="0" presId="urn:microsoft.com/office/officeart/2018/5/layout/IconLeafLabelList"/>
    <dgm:cxn modelId="{3451D6F3-461C-47DB-9B0A-79EF77C2793B}" type="presParOf" srcId="{C7303C09-9898-40DE-B125-FCC7412CE72F}" destId="{B1E02FF0-D27B-4544-9377-DBAC79102C4C}" srcOrd="1" destOrd="0" presId="urn:microsoft.com/office/officeart/2018/5/layout/IconLeafLabelList"/>
    <dgm:cxn modelId="{87518EAC-0FA2-439C-A64C-ED1F1737F8C8}" type="presParOf" srcId="{C7303C09-9898-40DE-B125-FCC7412CE72F}" destId="{8B5FB89E-559E-4D8B-90D5-D51CCE8FDC8E}" srcOrd="2" destOrd="0" presId="urn:microsoft.com/office/officeart/2018/5/layout/IconLeafLabelList"/>
    <dgm:cxn modelId="{57B1ED68-A186-41A9-A4AE-BCABED1733DB}" type="presParOf" srcId="{C7303C09-9898-40DE-B125-FCC7412CE72F}" destId="{7105FC00-EEE0-4895-9D3C-652B17F6789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60CD5-EB17-4D6E-A26C-781ECF2B82FB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B64BE-CD5B-4F65-8C37-6DB1C78CCB86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Une entreprise souhaite renouveler son infrastructure</a:t>
          </a:r>
          <a:endParaRPr lang="en-US" sz="1500" kern="1200"/>
        </a:p>
      </dsp:txBody>
      <dsp:txXfrm>
        <a:off x="417971" y="2644140"/>
        <a:ext cx="2889450" cy="720000"/>
      </dsp:txXfrm>
    </dsp:sp>
    <dsp:sp modelId="{A7D42196-AC4B-4E10-9445-4CA159A49561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1799-938D-4EFC-AED9-3BA0E0A0C28E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Elle souhaite déployer facilement et de façon automatisée ses applications </a:t>
          </a:r>
          <a:endParaRPr lang="en-US" sz="1500" kern="1200"/>
        </a:p>
      </dsp:txBody>
      <dsp:txXfrm>
        <a:off x="3813075" y="2644140"/>
        <a:ext cx="2889450" cy="720000"/>
      </dsp:txXfrm>
    </dsp:sp>
    <dsp:sp modelId="{635BC9B7-03B7-472C-8B70-F12F7E4C2830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ABD7E-C412-4D9D-8641-362692A12588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Elle souhaite améliorer la fiabilité de ses applications</a:t>
          </a:r>
          <a:endParaRPr lang="en-US" sz="1500" kern="1200"/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B6FFE-8D73-4464-BFEC-79EF7ED788E9}">
      <dsp:nvSpPr>
        <dsp:cNvPr id="0" name=""/>
        <dsp:cNvSpPr/>
      </dsp:nvSpPr>
      <dsp:spPr>
        <a:xfrm>
          <a:off x="401028" y="341919"/>
          <a:ext cx="1188955" cy="118895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63305-6543-4434-A921-6EE5F8A4F7FC}">
      <dsp:nvSpPr>
        <dsp:cNvPr id="0" name=""/>
        <dsp:cNvSpPr/>
      </dsp:nvSpPr>
      <dsp:spPr>
        <a:xfrm>
          <a:off x="654412" y="595303"/>
          <a:ext cx="682187" cy="68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87A00-EAAC-428E-8877-57D65B0D5132}">
      <dsp:nvSpPr>
        <dsp:cNvPr id="0" name=""/>
        <dsp:cNvSpPr/>
      </dsp:nvSpPr>
      <dsp:spPr>
        <a:xfrm>
          <a:off x="20952" y="1901204"/>
          <a:ext cx="19491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Avoir un Gitlab Server</a:t>
          </a:r>
          <a:endParaRPr lang="en-US" sz="1100" kern="1200"/>
        </a:p>
      </dsp:txBody>
      <dsp:txXfrm>
        <a:off x="20952" y="1901204"/>
        <a:ext cx="1949106" cy="720000"/>
      </dsp:txXfrm>
    </dsp:sp>
    <dsp:sp modelId="{587A01CC-15C6-4729-AB5B-7E1992745E70}">
      <dsp:nvSpPr>
        <dsp:cNvPr id="0" name=""/>
        <dsp:cNvSpPr/>
      </dsp:nvSpPr>
      <dsp:spPr>
        <a:xfrm>
          <a:off x="2691228" y="341919"/>
          <a:ext cx="1188955" cy="118895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74F37-56D1-4E7F-AF45-BA5067FDF73F}">
      <dsp:nvSpPr>
        <dsp:cNvPr id="0" name=""/>
        <dsp:cNvSpPr/>
      </dsp:nvSpPr>
      <dsp:spPr>
        <a:xfrm>
          <a:off x="2944612" y="595303"/>
          <a:ext cx="682187" cy="68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A527C-9527-4368-9D3D-E7A09C4EFE65}">
      <dsp:nvSpPr>
        <dsp:cNvPr id="0" name=""/>
        <dsp:cNvSpPr/>
      </dsp:nvSpPr>
      <dsp:spPr>
        <a:xfrm>
          <a:off x="2311153" y="1901204"/>
          <a:ext cx="19491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Installation des services avec Ansible pour chaque serveur</a:t>
          </a:r>
          <a:endParaRPr lang="en-US" sz="1100" kern="1200"/>
        </a:p>
      </dsp:txBody>
      <dsp:txXfrm>
        <a:off x="2311153" y="1901204"/>
        <a:ext cx="1949106" cy="720000"/>
      </dsp:txXfrm>
    </dsp:sp>
    <dsp:sp modelId="{451D61F0-C5D7-42B7-94EF-F9F2D2F72A66}">
      <dsp:nvSpPr>
        <dsp:cNvPr id="0" name=""/>
        <dsp:cNvSpPr/>
      </dsp:nvSpPr>
      <dsp:spPr>
        <a:xfrm>
          <a:off x="4981429" y="341919"/>
          <a:ext cx="1188955" cy="118895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577B9-B990-44F5-A425-0D5C5893C750}">
      <dsp:nvSpPr>
        <dsp:cNvPr id="0" name=""/>
        <dsp:cNvSpPr/>
      </dsp:nvSpPr>
      <dsp:spPr>
        <a:xfrm>
          <a:off x="5234813" y="595303"/>
          <a:ext cx="682187" cy="68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4C8AE-431F-448C-9253-3A5909AD52AC}">
      <dsp:nvSpPr>
        <dsp:cNvPr id="0" name=""/>
        <dsp:cNvSpPr/>
      </dsp:nvSpPr>
      <dsp:spPr>
        <a:xfrm>
          <a:off x="4601353" y="1901204"/>
          <a:ext cx="19491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Mise en place d'intégration continue</a:t>
          </a:r>
          <a:endParaRPr lang="en-US" sz="1100" kern="1200"/>
        </a:p>
      </dsp:txBody>
      <dsp:txXfrm>
        <a:off x="4601353" y="1901204"/>
        <a:ext cx="1949106" cy="720000"/>
      </dsp:txXfrm>
    </dsp:sp>
    <dsp:sp modelId="{5824999D-C8DF-4866-85CE-B2E63F4F6515}">
      <dsp:nvSpPr>
        <dsp:cNvPr id="0" name=""/>
        <dsp:cNvSpPr/>
      </dsp:nvSpPr>
      <dsp:spPr>
        <a:xfrm>
          <a:off x="401028" y="3108481"/>
          <a:ext cx="1188955" cy="118895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A8E90-C322-4DB6-844B-A4FBA060B119}">
      <dsp:nvSpPr>
        <dsp:cNvPr id="0" name=""/>
        <dsp:cNvSpPr/>
      </dsp:nvSpPr>
      <dsp:spPr>
        <a:xfrm>
          <a:off x="654412" y="3361865"/>
          <a:ext cx="682187" cy="6821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5983B-B059-49B7-BD4E-2D5AE5BC9AFA}">
      <dsp:nvSpPr>
        <dsp:cNvPr id="0" name=""/>
        <dsp:cNvSpPr/>
      </dsp:nvSpPr>
      <dsp:spPr>
        <a:xfrm>
          <a:off x="20952" y="4667766"/>
          <a:ext cx="19491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Mise en place de déploiement continue performant</a:t>
          </a:r>
          <a:endParaRPr lang="en-US" sz="1100" kern="1200"/>
        </a:p>
      </dsp:txBody>
      <dsp:txXfrm>
        <a:off x="20952" y="4667766"/>
        <a:ext cx="1949106" cy="720000"/>
      </dsp:txXfrm>
    </dsp:sp>
    <dsp:sp modelId="{5CF368C5-99D2-4299-896F-1D53D5FCCB5C}">
      <dsp:nvSpPr>
        <dsp:cNvPr id="0" name=""/>
        <dsp:cNvSpPr/>
      </dsp:nvSpPr>
      <dsp:spPr>
        <a:xfrm>
          <a:off x="2691228" y="3108481"/>
          <a:ext cx="1188955" cy="118895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2DCDA-0C2F-4A8F-9D32-E80627DDF040}">
      <dsp:nvSpPr>
        <dsp:cNvPr id="0" name=""/>
        <dsp:cNvSpPr/>
      </dsp:nvSpPr>
      <dsp:spPr>
        <a:xfrm>
          <a:off x="2944612" y="3361865"/>
          <a:ext cx="682187" cy="6821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D6533-0BD6-40A6-A58C-0CC26DEC8994}">
      <dsp:nvSpPr>
        <dsp:cNvPr id="0" name=""/>
        <dsp:cNvSpPr/>
      </dsp:nvSpPr>
      <dsp:spPr>
        <a:xfrm>
          <a:off x="2311153" y="4667766"/>
          <a:ext cx="19491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Migration automatique de la base de données</a:t>
          </a:r>
          <a:endParaRPr lang="en-US" sz="1100" kern="1200"/>
        </a:p>
      </dsp:txBody>
      <dsp:txXfrm>
        <a:off x="2311153" y="4667766"/>
        <a:ext cx="1949106" cy="720000"/>
      </dsp:txXfrm>
    </dsp:sp>
    <dsp:sp modelId="{3A59E55B-8FF6-4F88-9EAB-99FCF6015C78}">
      <dsp:nvSpPr>
        <dsp:cNvPr id="0" name=""/>
        <dsp:cNvSpPr/>
      </dsp:nvSpPr>
      <dsp:spPr>
        <a:xfrm>
          <a:off x="4981429" y="3108481"/>
          <a:ext cx="1188955" cy="118895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4F489-EA46-4F7C-9990-408B6EEE9559}">
      <dsp:nvSpPr>
        <dsp:cNvPr id="0" name=""/>
        <dsp:cNvSpPr/>
      </dsp:nvSpPr>
      <dsp:spPr>
        <a:xfrm>
          <a:off x="5234813" y="3361865"/>
          <a:ext cx="682187" cy="6821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DF454-DCCC-4456-8917-CD90C5461EDD}">
      <dsp:nvSpPr>
        <dsp:cNvPr id="0" name=""/>
        <dsp:cNvSpPr/>
      </dsp:nvSpPr>
      <dsp:spPr>
        <a:xfrm>
          <a:off x="4601353" y="4667766"/>
          <a:ext cx="19491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Avoir la possibilité de revenir rapidement en arrière en cas de régression</a:t>
          </a:r>
          <a:endParaRPr lang="en-US" sz="1100" kern="1200"/>
        </a:p>
      </dsp:txBody>
      <dsp:txXfrm>
        <a:off x="4601353" y="4667766"/>
        <a:ext cx="194910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BE60E-1EA1-4507-81E8-B06A05A32FF2}">
      <dsp:nvSpPr>
        <dsp:cNvPr id="0" name=""/>
        <dsp:cNvSpPr/>
      </dsp:nvSpPr>
      <dsp:spPr>
        <a:xfrm>
          <a:off x="0" y="699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BE8EE-D6C3-4CB2-95A8-D419E5FD9A13}">
      <dsp:nvSpPr>
        <dsp:cNvPr id="0" name=""/>
        <dsp:cNvSpPr/>
      </dsp:nvSpPr>
      <dsp:spPr>
        <a:xfrm>
          <a:off x="495087" y="368946"/>
          <a:ext cx="900159" cy="900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B0E0A-FC1D-46CF-839C-01AF21C9B1BD}">
      <dsp:nvSpPr>
        <dsp:cNvPr id="0" name=""/>
        <dsp:cNvSpPr/>
      </dsp:nvSpPr>
      <dsp:spPr>
        <a:xfrm>
          <a:off x="1890334" y="699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Echanges sur teams</a:t>
          </a:r>
          <a:endParaRPr lang="en-US" sz="2500" kern="1200"/>
        </a:p>
      </dsp:txBody>
      <dsp:txXfrm>
        <a:off x="1890334" y="699"/>
        <a:ext cx="4681078" cy="1636653"/>
      </dsp:txXfrm>
    </dsp:sp>
    <dsp:sp modelId="{BB901504-07B6-4DC4-8F22-A127678E7E98}">
      <dsp:nvSpPr>
        <dsp:cNvPr id="0" name=""/>
        <dsp:cNvSpPr/>
      </dsp:nvSpPr>
      <dsp:spPr>
        <a:xfrm>
          <a:off x="0" y="2046516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E4A2B-4180-4C93-B1D4-AF8568D5203E}">
      <dsp:nvSpPr>
        <dsp:cNvPr id="0" name=""/>
        <dsp:cNvSpPr/>
      </dsp:nvSpPr>
      <dsp:spPr>
        <a:xfrm>
          <a:off x="495087" y="2414763"/>
          <a:ext cx="900159" cy="900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CF51F-559A-4B2F-96C0-75A77BA723F4}">
      <dsp:nvSpPr>
        <dsp:cNvPr id="0" name=""/>
        <dsp:cNvSpPr/>
      </dsp:nvSpPr>
      <dsp:spPr>
        <a:xfrm>
          <a:off x="1890334" y="2046516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Définition et assignation des tâches sur Trello</a:t>
          </a:r>
          <a:endParaRPr lang="en-US" sz="2500" kern="1200"/>
        </a:p>
      </dsp:txBody>
      <dsp:txXfrm>
        <a:off x="1890334" y="2046516"/>
        <a:ext cx="4681078" cy="1636653"/>
      </dsp:txXfrm>
    </dsp:sp>
    <dsp:sp modelId="{744FEE58-DE9F-4021-873C-5DE02299AC6C}">
      <dsp:nvSpPr>
        <dsp:cNvPr id="0" name=""/>
        <dsp:cNvSpPr/>
      </dsp:nvSpPr>
      <dsp:spPr>
        <a:xfrm>
          <a:off x="0" y="4092333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9355B-EFAE-4C6A-8DA6-2A16F7881578}">
      <dsp:nvSpPr>
        <dsp:cNvPr id="0" name=""/>
        <dsp:cNvSpPr/>
      </dsp:nvSpPr>
      <dsp:spPr>
        <a:xfrm>
          <a:off x="495087" y="4460580"/>
          <a:ext cx="900159" cy="900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BCE6F-FC42-4C32-A2C0-ECBBCE599228}">
      <dsp:nvSpPr>
        <dsp:cNvPr id="0" name=""/>
        <dsp:cNvSpPr/>
      </dsp:nvSpPr>
      <dsp:spPr>
        <a:xfrm>
          <a:off x="1890334" y="4092333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Calls réguliers</a:t>
          </a:r>
          <a:endParaRPr lang="en-US" sz="2500" kern="1200"/>
        </a:p>
      </dsp:txBody>
      <dsp:txXfrm>
        <a:off x="1890334" y="4092333"/>
        <a:ext cx="4681078" cy="16366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6A53E-0E57-4516-B3E9-C830DC830D28}">
      <dsp:nvSpPr>
        <dsp:cNvPr id="0" name=""/>
        <dsp:cNvSpPr/>
      </dsp:nvSpPr>
      <dsp:spPr>
        <a:xfrm>
          <a:off x="1217460" y="337380"/>
          <a:ext cx="1145489" cy="1145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C182C-8477-44A8-8ED7-5821B6790916}">
      <dsp:nvSpPr>
        <dsp:cNvPr id="0" name=""/>
        <dsp:cNvSpPr/>
      </dsp:nvSpPr>
      <dsp:spPr>
        <a:xfrm>
          <a:off x="517439" y="1826651"/>
          <a:ext cx="25455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Manque de temps</a:t>
          </a:r>
          <a:endParaRPr lang="en-US" sz="1800" kern="1200"/>
        </a:p>
      </dsp:txBody>
      <dsp:txXfrm>
        <a:off x="517439" y="1826651"/>
        <a:ext cx="2545533" cy="720000"/>
      </dsp:txXfrm>
    </dsp:sp>
    <dsp:sp modelId="{C6F1AA3D-430A-48E1-8525-63D97F3546A1}">
      <dsp:nvSpPr>
        <dsp:cNvPr id="0" name=""/>
        <dsp:cNvSpPr/>
      </dsp:nvSpPr>
      <dsp:spPr>
        <a:xfrm>
          <a:off x="4208462" y="337380"/>
          <a:ext cx="1145489" cy="11454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A5091-58F7-472A-86A8-AD5DC70D09ED}">
      <dsp:nvSpPr>
        <dsp:cNvPr id="0" name=""/>
        <dsp:cNvSpPr/>
      </dsp:nvSpPr>
      <dsp:spPr>
        <a:xfrm>
          <a:off x="3508440" y="1826651"/>
          <a:ext cx="25455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Exigence du client sur la non-utilisation de Docker</a:t>
          </a:r>
          <a:endParaRPr lang="en-US" sz="1800" kern="1200"/>
        </a:p>
      </dsp:txBody>
      <dsp:txXfrm>
        <a:off x="3508440" y="1826651"/>
        <a:ext cx="2545533" cy="720000"/>
      </dsp:txXfrm>
    </dsp:sp>
    <dsp:sp modelId="{E50CF7BA-5B73-4BEF-8426-92F1904C864A}">
      <dsp:nvSpPr>
        <dsp:cNvPr id="0" name=""/>
        <dsp:cNvSpPr/>
      </dsp:nvSpPr>
      <dsp:spPr>
        <a:xfrm>
          <a:off x="2712961" y="3183034"/>
          <a:ext cx="1145489" cy="11454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8AB82-2FE2-4E36-9426-EEC5D6411EC7}">
      <dsp:nvSpPr>
        <dsp:cNvPr id="0" name=""/>
        <dsp:cNvSpPr/>
      </dsp:nvSpPr>
      <dsp:spPr>
        <a:xfrm>
          <a:off x="2012939" y="4672305"/>
          <a:ext cx="25455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Travailler sur des machines virtuelles</a:t>
          </a:r>
          <a:endParaRPr lang="en-US" sz="1800" kern="1200"/>
        </a:p>
      </dsp:txBody>
      <dsp:txXfrm>
        <a:off x="2012939" y="4672305"/>
        <a:ext cx="2545533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C0155-01E1-4080-B265-9C53831ACD1A}">
      <dsp:nvSpPr>
        <dsp:cNvPr id="0" name=""/>
        <dsp:cNvSpPr/>
      </dsp:nvSpPr>
      <dsp:spPr>
        <a:xfrm>
          <a:off x="47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73272-F8D7-423B-BDD8-08D24BE2D822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8B565-AF4E-48F1-908A-84C7FF2B5E32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Création de 4 machines virtuelles debian lors d'un build de packer</a:t>
          </a:r>
          <a:endParaRPr lang="en-US" sz="1100" kern="1200"/>
        </a:p>
      </dsp:txBody>
      <dsp:txXfrm>
        <a:off x="127800" y="2535669"/>
        <a:ext cx="1800000" cy="720000"/>
      </dsp:txXfrm>
    </dsp:sp>
    <dsp:sp modelId="{2F3B4934-A873-499E-80B4-8A2EF50B97B5}">
      <dsp:nvSpPr>
        <dsp:cNvPr id="0" name=""/>
        <dsp:cNvSpPr/>
      </dsp:nvSpPr>
      <dsp:spPr>
        <a:xfrm>
          <a:off x="259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97194-B17D-41EC-82A3-4EC7E304FCC1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D44A5-B298-4D85-ACF7-0485FA22E05C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Création d'un NAT Network</a:t>
          </a:r>
          <a:endParaRPr lang="en-US" sz="1100" kern="1200"/>
        </a:p>
      </dsp:txBody>
      <dsp:txXfrm>
        <a:off x="2242800" y="2535669"/>
        <a:ext cx="1800000" cy="720000"/>
      </dsp:txXfrm>
    </dsp:sp>
    <dsp:sp modelId="{C4A0C46E-C74F-4257-BCB3-25B82391DE7B}">
      <dsp:nvSpPr>
        <dsp:cNvPr id="0" name=""/>
        <dsp:cNvSpPr/>
      </dsp:nvSpPr>
      <dsp:spPr>
        <a:xfrm>
          <a:off x="470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F83F7-A0A5-4D01-BD55-A12730298911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ADCBE-19AF-4A49-BB47-78B087CA8F29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Création de règles d'accès pour chaque machine virtuelle sur le Network</a:t>
          </a:r>
          <a:endParaRPr lang="en-US" sz="1100" kern="1200"/>
        </a:p>
      </dsp:txBody>
      <dsp:txXfrm>
        <a:off x="4357800" y="2535669"/>
        <a:ext cx="1800000" cy="720000"/>
      </dsp:txXfrm>
    </dsp:sp>
    <dsp:sp modelId="{8D8654F7-DB7E-46C8-89A1-9295535BE397}">
      <dsp:nvSpPr>
        <dsp:cNvPr id="0" name=""/>
        <dsp:cNvSpPr/>
      </dsp:nvSpPr>
      <dsp:spPr>
        <a:xfrm>
          <a:off x="682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00EFD-FF79-41E0-A7F1-56A101EDEBFD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3D27F-C953-458E-9EDF-89627153900A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Définition d'IP statiques pour chaque machine virtuelle</a:t>
          </a:r>
          <a:endParaRPr lang="en-US" sz="1100" kern="1200"/>
        </a:p>
      </dsp:txBody>
      <dsp:txXfrm>
        <a:off x="6472800" y="2535669"/>
        <a:ext cx="1800000" cy="720000"/>
      </dsp:txXfrm>
    </dsp:sp>
    <dsp:sp modelId="{EA2AAE48-1888-4823-9367-671D0F46BE1C}">
      <dsp:nvSpPr>
        <dsp:cNvPr id="0" name=""/>
        <dsp:cNvSpPr/>
      </dsp:nvSpPr>
      <dsp:spPr>
        <a:xfrm>
          <a:off x="893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02FF0-D27B-4544-9377-DBAC79102C4C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5FC00-EEE0-4895-9D3C-652B17F6789E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Changement du port de connexion en SSH</a:t>
          </a:r>
          <a:endParaRPr lang="en-US" sz="1100" kern="1200"/>
        </a:p>
      </dsp:txBody>
      <dsp:txXfrm>
        <a:off x="8587800" y="253566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3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8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9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2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6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8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2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1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2/11/2021</a:t>
            </a:fld>
            <a:endParaRPr lang="en-US" b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‹N°›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345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43" r:id="rId6"/>
    <p:sldLayoutId id="2147483848" r:id="rId7"/>
    <p:sldLayoutId id="2147483844" r:id="rId8"/>
    <p:sldLayoutId id="2147483845" r:id="rId9"/>
    <p:sldLayoutId id="2147483846" r:id="rId10"/>
    <p:sldLayoutId id="21474838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930D8793-8FA0-4D19-96EB-3AA2383A0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11" r="13491" b="2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30" name="Oval 33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5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Oval 37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79850" y="2802684"/>
            <a:ext cx="4691271" cy="1172427"/>
          </a:xfrm>
        </p:spPr>
        <p:txBody>
          <a:bodyPr>
            <a:normAutofit/>
          </a:bodyPr>
          <a:lstStyle/>
          <a:p>
            <a:r>
              <a:rPr lang="de-DE" sz="3300"/>
              <a:t>Network &amp; </a:t>
            </a:r>
            <a:r>
              <a:rPr lang="de-DE" sz="3300" err="1"/>
              <a:t>Sys</a:t>
            </a:r>
            <a:r>
              <a:rPr lang="de-DE" sz="3300"/>
              <a:t> Admin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13250" y="4101054"/>
            <a:ext cx="3624471" cy="50680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de-DE"/>
              <a:t>Équipe </a:t>
            </a:r>
            <a:r>
              <a:rPr lang="de-DE" err="1"/>
              <a:t>Devops</a:t>
            </a:r>
            <a:r>
              <a:rPr lang="de-DE"/>
              <a:t> - 28</a:t>
            </a:r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35" name="Freeform: Shape 48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5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ous-titre 2">
            <a:extLst>
              <a:ext uri="{FF2B5EF4-FFF2-40B4-BE49-F238E27FC236}">
                <a16:creationId xmlns:a16="http://schemas.microsoft.com/office/drawing/2014/main" id="{E93E175C-C7C7-4679-8004-3DBAEA0DC1B2}"/>
              </a:ext>
            </a:extLst>
          </p:cNvPr>
          <p:cNvSpPr txBox="1">
            <a:spLocks/>
          </p:cNvSpPr>
          <p:nvPr/>
        </p:nvSpPr>
        <p:spPr>
          <a:xfrm>
            <a:off x="6143850" y="6099187"/>
            <a:ext cx="6113671" cy="50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/>
              <a:t>Lucas </a:t>
            </a:r>
            <a:r>
              <a:rPr lang="de-DE" sz="1400" err="1"/>
              <a:t>Boisbourdin</a:t>
            </a:r>
            <a:r>
              <a:rPr lang="de-DE" sz="1400"/>
              <a:t> – Sabri </a:t>
            </a:r>
            <a:r>
              <a:rPr lang="de-DE" sz="1400" err="1"/>
              <a:t>Ouaked</a:t>
            </a:r>
            <a:r>
              <a:rPr lang="de-DE" sz="1400"/>
              <a:t> – </a:t>
            </a:r>
            <a:endParaRPr lang="fr-FR" sz="1400"/>
          </a:p>
          <a:p>
            <a:r>
              <a:rPr lang="de-DE" sz="1400"/>
              <a:t>Youssef </a:t>
            </a:r>
            <a:r>
              <a:rPr lang="de-DE" sz="1400" err="1"/>
              <a:t>Zakraoui</a:t>
            </a:r>
            <a:r>
              <a:rPr lang="de-DE" sz="1400"/>
              <a:t> – Marie Briand</a:t>
            </a:r>
            <a:endParaRPr lang="fr-FR" sz="140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CB68AC-106A-4C4D-A1DC-3B64D9DA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fr-FR" sz="3400">
                <a:ea typeface="Source Sans Pro"/>
              </a:rPr>
              <a:t>ORGANISATION</a:t>
            </a:r>
            <a:endParaRPr lang="fr-FR" sz="3400"/>
          </a:p>
        </p:txBody>
      </p:sp>
      <p:grpSp>
        <p:nvGrpSpPr>
          <p:cNvPr id="11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A8630B61-2CB6-4E0C-90A1-05A307F9C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EB5F489-45BA-4254-B501-559099D88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ECAADA-4087-4FFC-801E-BF007B413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6D5397C-EA18-4833-A853-792597B48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702293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41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174161-E2F1-4D5C-AF99-8BC28A52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632" y="1007534"/>
            <a:ext cx="6968804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err="1">
                <a:ea typeface="Source Sans Pro SemiBold"/>
              </a:rPr>
              <a:t>réalisation</a:t>
            </a:r>
            <a:endParaRPr lang="en-US" sz="6000" b="1" cap="all" spc="1500" err="1">
              <a:ea typeface="Source Sans Pro SemiBold" panose="020B0603030403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7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62AD5-FB42-407F-B9F2-8253D951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Source Sans Pro"/>
              </a:rPr>
              <a:t>REALISATION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64EC7-BF14-4E3C-8277-A71CFD411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97" y="1534524"/>
            <a:ext cx="4590836" cy="532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Source Sans Pro"/>
              </a:rPr>
              <a:t>Création de 5 serveurs VPS : 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B08D6364-789D-439C-AAF2-0F9DDEEFC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288" y="1137962"/>
            <a:ext cx="10791289" cy="62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8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5348" y="246569"/>
            <a:ext cx="6184555" cy="6184555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 useBgFill="1">
        <p:nvSpPr>
          <p:cNvPr id="23" name="Oval 2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CC5198-7907-46AD-BB1D-4F26280A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351" y="2499701"/>
            <a:ext cx="4991240" cy="1915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>
                <a:ea typeface="Source Sans Pro SemiBold"/>
              </a:rPr>
              <a:t>GITLAB</a:t>
            </a:r>
            <a:br>
              <a:rPr lang="en-US" sz="6000" b="1" cap="all" spc="1500">
                <a:ea typeface="Source Sans Pro SemiBold"/>
              </a:rPr>
            </a:br>
            <a:r>
              <a:rPr lang="en-US" sz="6000" b="1" cap="all" spc="1500">
                <a:ea typeface="Source Sans Pro SemiBold" panose="020B0603030403020204" pitchFamily="34" charset="0"/>
              </a:rPr>
              <a:t>SERVER</a:t>
            </a: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tx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251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CAA23-3F38-42D3-94A6-62BAD6C6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Source Sans Pro"/>
              </a:rPr>
              <a:t>GITLAB SERVER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52F921-D249-4880-8A39-6475F96C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b="1" u="sng">
                <a:ea typeface="Source Sans Pro"/>
              </a:rPr>
              <a:t>Mise en place</a:t>
            </a:r>
            <a:endParaRPr lang="fr-FR"/>
          </a:p>
          <a:p>
            <a:r>
              <a:rPr lang="fr-FR">
                <a:ea typeface="Source Sans Pro"/>
              </a:rPr>
              <a:t>Serveur VPS</a:t>
            </a:r>
            <a:endParaRPr lang="fr-FR"/>
          </a:p>
          <a:p>
            <a:r>
              <a:rPr lang="fr-FR">
                <a:ea typeface="Source Sans Pro"/>
              </a:rPr>
              <a:t>Mise en place du docker / docker-compose</a:t>
            </a:r>
          </a:p>
          <a:p>
            <a:r>
              <a:rPr lang="fr-FR">
                <a:ea typeface="Source Sans Pro"/>
              </a:rPr>
              <a:t>Installation de </a:t>
            </a:r>
            <a:r>
              <a:rPr lang="fr-FR" err="1">
                <a:ea typeface="Source Sans Pro"/>
              </a:rPr>
              <a:t>Gitlab</a:t>
            </a:r>
            <a:r>
              <a:rPr lang="fr-FR">
                <a:ea typeface="Source Sans Pro"/>
              </a:rPr>
              <a:t> server</a:t>
            </a:r>
          </a:p>
          <a:p>
            <a:r>
              <a:rPr lang="fr-FR">
                <a:ea typeface="Source Sans Pro"/>
              </a:rPr>
              <a:t>Installation de </a:t>
            </a:r>
            <a:r>
              <a:rPr lang="fr-FR" err="1">
                <a:ea typeface="Source Sans Pro"/>
              </a:rPr>
              <a:t>Gitlab</a:t>
            </a:r>
            <a:r>
              <a:rPr lang="fr-FR">
                <a:ea typeface="Source Sans Pro"/>
              </a:rPr>
              <a:t> </a:t>
            </a:r>
            <a:r>
              <a:rPr lang="fr-FR" err="1">
                <a:ea typeface="Source Sans Pro"/>
              </a:rPr>
              <a:t>runner</a:t>
            </a:r>
            <a:endParaRPr lang="fr-FR">
              <a:ea typeface="Source Sans Pro"/>
            </a:endParaRPr>
          </a:p>
          <a:p>
            <a:endParaRPr lang="fr-FR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3821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CAA23-3F38-42D3-94A6-62BAD6C6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Source Sans Pro"/>
              </a:rPr>
              <a:t>GITLAB SERVER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52F921-D249-4880-8A39-6475F96C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b="1" u="sng">
                <a:ea typeface="Source Sans Pro"/>
              </a:rPr>
              <a:t>Configuration</a:t>
            </a:r>
            <a:endParaRPr lang="fr-FR"/>
          </a:p>
          <a:p>
            <a:r>
              <a:rPr lang="fr-FR">
                <a:ea typeface="Source Sans Pro"/>
              </a:rPr>
              <a:t>Créations des repositories</a:t>
            </a:r>
            <a:endParaRPr lang="fr-FR"/>
          </a:p>
          <a:p>
            <a:r>
              <a:rPr lang="fr-FR">
                <a:ea typeface="Source Sans Pro"/>
              </a:rPr>
              <a:t>Configuration du </a:t>
            </a:r>
            <a:r>
              <a:rPr lang="fr-FR" err="1">
                <a:ea typeface="Source Sans Pro"/>
              </a:rPr>
              <a:t>mirrorring</a:t>
            </a:r>
            <a:r>
              <a:rPr lang="fr-FR">
                <a:ea typeface="Source Sans Pro"/>
              </a:rPr>
              <a:t> avec </a:t>
            </a:r>
            <a:r>
              <a:rPr lang="fr-FR" err="1">
                <a:ea typeface="Source Sans Pro"/>
              </a:rPr>
              <a:t>github</a:t>
            </a:r>
            <a:r>
              <a:rPr lang="fr-FR">
                <a:ea typeface="Source Sans Pro"/>
              </a:rPr>
              <a:t> </a:t>
            </a:r>
            <a:r>
              <a:rPr lang="fr-FR" err="1">
                <a:ea typeface="Source Sans Pro"/>
              </a:rPr>
              <a:t>Epitech</a:t>
            </a:r>
          </a:p>
          <a:p>
            <a:r>
              <a:rPr lang="fr-FR">
                <a:ea typeface="Source Sans Pro"/>
              </a:rPr>
              <a:t>Ajout des CI (Back – Front)</a:t>
            </a:r>
            <a:endParaRPr lang="fr-FR"/>
          </a:p>
          <a:p>
            <a:pPr marL="0" indent="0">
              <a:buNone/>
            </a:pPr>
            <a:endParaRPr lang="fr-FR">
              <a:ea typeface="Source Sans Pro"/>
            </a:endParaRPr>
          </a:p>
          <a:p>
            <a:endParaRPr lang="fr-FR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30684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5348" y="246569"/>
            <a:ext cx="6184555" cy="6184555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 useBgFill="1">
        <p:nvSpPr>
          <p:cNvPr id="23" name="Oval 2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CC5198-7907-46AD-BB1D-4F26280A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152" y="2829901"/>
            <a:ext cx="4999706" cy="10347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>
                <a:ea typeface="Source Sans Pro SemiBold"/>
              </a:rPr>
              <a:t>NGINX</a:t>
            </a:r>
            <a:endParaRPr lang="en-US" sz="6000" b="1" cap="all" spc="1500">
              <a:ea typeface="Source Sans Pro SemiBold" panose="020B0603030403020204" pitchFamily="34" charset="0"/>
            </a:endParaRP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tx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3920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20C9F-36F9-4B2A-BAAA-841D08EB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Source Sans Pro"/>
              </a:rPr>
              <a:t>NGINX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F1BB21-C80C-4CC5-9666-0E55B69C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2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Source Sans Pro"/>
              </a:rPr>
              <a:t>Serveur VPS</a:t>
            </a:r>
          </a:p>
          <a:p>
            <a:endParaRPr lang="fr-FR">
              <a:ea typeface="Source Sans Pro"/>
            </a:endParaRPr>
          </a:p>
          <a:p>
            <a:r>
              <a:rPr lang="fr-FR">
                <a:ea typeface="Source Sans Pro"/>
              </a:rPr>
              <a:t>Repository sur le </a:t>
            </a:r>
            <a:r>
              <a:rPr lang="fr-FR" err="1">
                <a:ea typeface="Source Sans Pro"/>
              </a:rPr>
              <a:t>Gitlab</a:t>
            </a:r>
            <a:r>
              <a:rPr lang="fr-FR">
                <a:ea typeface="Source Sans Pro"/>
              </a:rPr>
              <a:t> Server contenant les taches Ansible</a:t>
            </a:r>
          </a:p>
          <a:p>
            <a:endParaRPr lang="fr-FR">
              <a:ea typeface="Source Sans Pro"/>
            </a:endParaRPr>
          </a:p>
          <a:p>
            <a:pPr lvl="1"/>
            <a:r>
              <a:rPr lang="fr-FR">
                <a:ea typeface="Source Sans Pro"/>
              </a:rPr>
              <a:t>Un </a:t>
            </a:r>
            <a:r>
              <a:rPr lang="fr-FR" err="1">
                <a:ea typeface="Source Sans Pro"/>
              </a:rPr>
              <a:t>Playbook</a:t>
            </a:r>
            <a:r>
              <a:rPr lang="fr-FR">
                <a:ea typeface="Source Sans Pro"/>
              </a:rPr>
              <a:t> contenant un role : </a:t>
            </a:r>
          </a:p>
          <a:p>
            <a:pPr lvl="1"/>
            <a:endParaRPr lang="fr-FR">
              <a:ea typeface="Source Sans Pro"/>
            </a:endParaRPr>
          </a:p>
          <a:p>
            <a:pPr lvl="2"/>
            <a:r>
              <a:rPr lang="fr-FR">
                <a:ea typeface="Source Sans Pro"/>
              </a:rPr>
              <a:t>Nginx : pour l'installation de Nginx sur le serveur et les différentes configurations nécessaires pour exposer l'application et permettre la communication entre le </a:t>
            </a:r>
            <a:r>
              <a:rPr lang="fr-FR" err="1">
                <a:ea typeface="Source Sans Pro"/>
              </a:rPr>
              <a:t>front-end</a:t>
            </a:r>
            <a:r>
              <a:rPr lang="fr-FR">
                <a:ea typeface="Source Sans Pro"/>
              </a:rPr>
              <a:t> et le </a:t>
            </a:r>
            <a:r>
              <a:rPr lang="fr-FR" err="1">
                <a:ea typeface="Source Sans Pro"/>
              </a:rPr>
              <a:t>back-end</a:t>
            </a:r>
            <a:r>
              <a:rPr lang="fr-FR">
                <a:ea typeface="Source Sans Pro"/>
              </a:rPr>
              <a:t>.</a:t>
            </a:r>
          </a:p>
          <a:p>
            <a:pPr lvl="1"/>
            <a:endParaRPr lang="fr-FR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44564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5348" y="246569"/>
            <a:ext cx="6184555" cy="6184555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 useBgFill="1">
        <p:nvSpPr>
          <p:cNvPr id="23" name="Oval 2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CC5198-7907-46AD-BB1D-4F26280A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152" y="2516635"/>
            <a:ext cx="4999706" cy="16612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cap="all" spc="1500">
                <a:ea typeface="Source Sans Pro SemiBold"/>
              </a:rPr>
              <a:t>Base de </a:t>
            </a:r>
            <a:r>
              <a:rPr lang="en-US" sz="6000" b="1" cap="all" spc="1500" err="1">
                <a:ea typeface="Source Sans Pro SemiBold"/>
              </a:rPr>
              <a:t>données</a:t>
            </a:r>
            <a:endParaRPr lang="en-US" sz="6000" b="1" cap="all" spc="1500" err="1">
              <a:ea typeface="Source Sans Pro SemiBold" panose="020B0603030403020204" pitchFamily="34" charset="0"/>
            </a:endParaRP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tx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0113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F2368A-B71A-437B-B3B6-D534C92C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Source Sans Pro"/>
              </a:rPr>
              <a:t>BASE DE DONNEES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C13CD-58A4-418A-A435-47A5838A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>
                <a:ea typeface="+mn-lt"/>
                <a:cs typeface="+mn-lt"/>
              </a:rPr>
              <a:t>Serveur VPS</a:t>
            </a:r>
            <a:endParaRPr lang="en-US">
              <a:ea typeface="+mn-lt"/>
              <a:cs typeface="+mn-lt"/>
            </a:endParaRPr>
          </a:p>
          <a:p>
            <a:endParaRPr lang="fr-FR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Repository sur le </a:t>
            </a:r>
            <a:r>
              <a:rPr lang="fr-FR" err="1">
                <a:ea typeface="+mn-lt"/>
                <a:cs typeface="+mn-lt"/>
              </a:rPr>
              <a:t>Gitlab</a:t>
            </a:r>
            <a:r>
              <a:rPr lang="fr-FR">
                <a:ea typeface="+mn-lt"/>
                <a:cs typeface="+mn-lt"/>
              </a:rPr>
              <a:t> Server contenant les taches Ansible</a:t>
            </a:r>
          </a:p>
          <a:p>
            <a:endParaRPr lang="fr-FR">
              <a:ea typeface="Source Sans Pro"/>
            </a:endParaRPr>
          </a:p>
          <a:p>
            <a:pPr lvl="1"/>
            <a:r>
              <a:rPr lang="fr-FR">
                <a:ea typeface="+mn-lt"/>
                <a:cs typeface="+mn-lt"/>
              </a:rPr>
              <a:t>Un </a:t>
            </a:r>
            <a:r>
              <a:rPr lang="fr-FR" err="1">
                <a:ea typeface="+mn-lt"/>
                <a:cs typeface="+mn-lt"/>
              </a:rPr>
              <a:t>Playbook</a:t>
            </a:r>
            <a:r>
              <a:rPr lang="fr-FR">
                <a:ea typeface="+mn-lt"/>
                <a:cs typeface="+mn-lt"/>
              </a:rPr>
              <a:t> contenant TODO :</a:t>
            </a:r>
          </a:p>
          <a:p>
            <a:pPr lvl="2"/>
            <a:r>
              <a:rPr lang="fr-FR">
                <a:ea typeface="Source Sans Pro"/>
              </a:rPr>
              <a:t>L'installation d'un rôle Ansible-Galaxy pour MySQL</a:t>
            </a:r>
          </a:p>
          <a:p>
            <a:pPr lvl="2"/>
            <a:r>
              <a:rPr lang="fr-FR">
                <a:ea typeface="Source Sans Pro"/>
              </a:rPr>
              <a:t>Installation des dépendances nécessaires à cette installation (python-</a:t>
            </a:r>
            <a:r>
              <a:rPr lang="fr-FR" err="1">
                <a:ea typeface="Source Sans Pro"/>
              </a:rPr>
              <a:t>PyMySQL</a:t>
            </a:r>
            <a:r>
              <a:rPr lang="fr-FR">
                <a:ea typeface="Source Sans Pro"/>
              </a:rPr>
              <a:t>)</a:t>
            </a:r>
          </a:p>
          <a:p>
            <a:pPr lvl="2"/>
            <a:r>
              <a:rPr lang="fr-FR">
                <a:ea typeface="Source Sans Pro"/>
              </a:rPr>
              <a:t>Gestion du bon interpréteur Python</a:t>
            </a:r>
          </a:p>
          <a:p>
            <a:pPr lvl="2"/>
            <a:r>
              <a:rPr lang="fr-FR">
                <a:ea typeface="Source Sans Pro"/>
              </a:rPr>
              <a:t>Lancement du rôle MySQL</a:t>
            </a:r>
          </a:p>
          <a:p>
            <a:pPr lvl="3"/>
            <a:r>
              <a:rPr lang="fr-FR">
                <a:ea typeface="Source Sans Pro"/>
              </a:rPr>
              <a:t>Variables de connexion au </a:t>
            </a:r>
            <a:r>
              <a:rPr lang="fr-FR" err="1">
                <a:ea typeface="Source Sans Pro"/>
              </a:rPr>
              <a:t>vps</a:t>
            </a:r>
            <a:endParaRPr lang="fr-FR">
              <a:ea typeface="Source Sans Pro"/>
            </a:endParaRPr>
          </a:p>
          <a:p>
            <a:pPr lvl="3"/>
            <a:r>
              <a:rPr lang="fr-FR">
                <a:ea typeface="Source Sans Pro"/>
              </a:rPr>
              <a:t>Variables d'un rôle MySQL pour destiné au Back</a:t>
            </a:r>
          </a:p>
        </p:txBody>
      </p:sp>
    </p:spTree>
    <p:extLst>
      <p:ext uri="{BB962C8B-B14F-4D97-AF65-F5344CB8AC3E}">
        <p14:creationId xmlns:p14="http://schemas.microsoft.com/office/powerpoint/2010/main" val="378561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406D52-5617-46BE-A8B9-7B5DD30C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863600"/>
            <a:ext cx="6418471" cy="84367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000" b="1" cap="all" spc="1500" err="1">
                <a:ea typeface="Source Sans Pro SemiBold"/>
              </a:rPr>
              <a:t>Sommaire</a:t>
            </a:r>
            <a:endParaRPr lang="fr-FR" err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63D66B5-BF6F-4DE1-AC4B-BCD42EE7E978}"/>
              </a:ext>
            </a:extLst>
          </p:cNvPr>
          <p:cNvSpPr txBox="1">
            <a:spLocks/>
          </p:cNvSpPr>
          <p:nvPr/>
        </p:nvSpPr>
        <p:spPr>
          <a:xfrm>
            <a:off x="2133232" y="2209800"/>
            <a:ext cx="3700671" cy="23168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/>
              <a:t>1. </a:t>
            </a:r>
            <a:r>
              <a:rPr lang="en-US" sz="2200" err="1"/>
              <a:t>Contexte</a:t>
            </a:r>
            <a:r>
              <a:rPr lang="en-US" sz="2200"/>
              <a:t> du </a:t>
            </a:r>
            <a:r>
              <a:rPr lang="en-US" sz="2200" err="1"/>
              <a:t>projet</a:t>
            </a:r>
            <a:endParaRPr lang="en-US" sz="2200">
              <a:ea typeface="Source Sans Pro"/>
            </a:endParaRPr>
          </a:p>
          <a:p>
            <a:endParaRPr lang="en-US" sz="2200">
              <a:ea typeface="Source Sans Pro"/>
            </a:endParaRPr>
          </a:p>
          <a:p>
            <a:r>
              <a:rPr lang="en-US" sz="2200">
                <a:ea typeface="Source Sans Pro"/>
              </a:rPr>
              <a:t>2. </a:t>
            </a:r>
            <a:r>
              <a:rPr lang="en-US" sz="2200" err="1">
                <a:ea typeface="Source Sans Pro"/>
              </a:rPr>
              <a:t>Spécifications</a:t>
            </a:r>
            <a:r>
              <a:rPr lang="en-US" sz="2200">
                <a:ea typeface="Source Sans Pro"/>
              </a:rPr>
              <a:t> </a:t>
            </a:r>
            <a:r>
              <a:rPr lang="en-US" sz="2200" err="1">
                <a:ea typeface="Source Sans Pro"/>
              </a:rPr>
              <a:t>fonctionnelles</a:t>
            </a:r>
            <a:endParaRPr lang="en-US" sz="2200">
              <a:ea typeface="Source Sans Pro"/>
            </a:endParaRPr>
          </a:p>
          <a:p>
            <a:endParaRPr lang="en-US" sz="2200">
              <a:ea typeface="Source Sans Pro"/>
            </a:endParaRPr>
          </a:p>
          <a:p>
            <a:r>
              <a:rPr lang="en-US" sz="2200">
                <a:ea typeface="Source Sans Pro"/>
              </a:rPr>
              <a:t>3. Technologies </a:t>
            </a:r>
            <a:r>
              <a:rPr lang="en-US" sz="2200" err="1">
                <a:ea typeface="Source Sans Pro"/>
              </a:rPr>
              <a:t>utilisées</a:t>
            </a:r>
            <a:endParaRPr lang="en-US" sz="2200">
              <a:ea typeface="Source Sans Pro"/>
            </a:endParaRPr>
          </a:p>
          <a:p>
            <a:endParaRPr lang="en-US" sz="2200">
              <a:ea typeface="Source Sans Pro"/>
            </a:endParaRPr>
          </a:p>
          <a:p>
            <a:r>
              <a:rPr lang="en-US" sz="2200">
                <a:ea typeface="Source Sans Pro"/>
              </a:rPr>
              <a:t>4. </a:t>
            </a:r>
            <a:r>
              <a:rPr lang="en-US" sz="2200" err="1">
                <a:ea typeface="Source Sans Pro"/>
              </a:rPr>
              <a:t>Organisation</a:t>
            </a:r>
            <a:endParaRPr lang="en-US" sz="2200">
              <a:ea typeface="Source Sans Pro"/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7D493CA3-EE9F-4024-8A25-A9B5A214ACC1}"/>
              </a:ext>
            </a:extLst>
          </p:cNvPr>
          <p:cNvSpPr txBox="1">
            <a:spLocks/>
          </p:cNvSpPr>
          <p:nvPr/>
        </p:nvSpPr>
        <p:spPr>
          <a:xfrm>
            <a:off x="6290365" y="2209800"/>
            <a:ext cx="3700671" cy="23168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/>
              <a:t>5. </a:t>
            </a:r>
            <a:r>
              <a:rPr lang="en-US" sz="2200" err="1"/>
              <a:t>Réalisation</a:t>
            </a:r>
            <a:endParaRPr lang="en-US" sz="2200" err="1">
              <a:ea typeface="Source Sans Pro"/>
            </a:endParaRPr>
          </a:p>
          <a:p>
            <a:endParaRPr lang="en-US" sz="2200">
              <a:ea typeface="Source Sans Pro"/>
            </a:endParaRPr>
          </a:p>
          <a:p>
            <a:r>
              <a:rPr lang="en-US" sz="2200">
                <a:ea typeface="Source Sans Pro"/>
              </a:rPr>
              <a:t>6. </a:t>
            </a:r>
            <a:r>
              <a:rPr lang="en-US" sz="2200" err="1">
                <a:ea typeface="Source Sans Pro"/>
              </a:rPr>
              <a:t>Difficultés</a:t>
            </a:r>
            <a:r>
              <a:rPr lang="en-US" sz="2200">
                <a:ea typeface="Source Sans Pro"/>
              </a:rPr>
              <a:t> </a:t>
            </a:r>
            <a:r>
              <a:rPr lang="en-US" sz="2200" err="1">
                <a:ea typeface="Source Sans Pro"/>
              </a:rPr>
              <a:t>rencontrées</a:t>
            </a:r>
            <a:endParaRPr lang="en-US" sz="2200">
              <a:ea typeface="Source Sans Pro"/>
            </a:endParaRPr>
          </a:p>
          <a:p>
            <a:endParaRPr lang="en-US" sz="2200">
              <a:ea typeface="Source Sans Pro"/>
            </a:endParaRPr>
          </a:p>
          <a:p>
            <a:r>
              <a:rPr lang="en-US" sz="2200">
                <a:ea typeface="Source Sans Pro"/>
              </a:rPr>
              <a:t>7. Bonus</a:t>
            </a:r>
          </a:p>
          <a:p>
            <a:endParaRPr lang="en-US" sz="2200">
              <a:ea typeface="Source Sans Pro"/>
            </a:endParaRPr>
          </a:p>
          <a:p>
            <a:r>
              <a:rPr lang="en-US" sz="2200">
                <a:ea typeface="Source Sans Pro"/>
              </a:rPr>
              <a:t>8. 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3400A-298B-4563-98CB-E1B9C109604A}"/>
              </a:ext>
            </a:extLst>
          </p:cNvPr>
          <p:cNvSpPr/>
          <p:nvPr/>
        </p:nvSpPr>
        <p:spPr>
          <a:xfrm>
            <a:off x="5926667" y="1947333"/>
            <a:ext cx="50800" cy="3860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088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5348" y="246569"/>
            <a:ext cx="6184555" cy="6184555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 useBgFill="1">
        <p:nvSpPr>
          <p:cNvPr id="23" name="Oval 2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CC5198-7907-46AD-BB1D-4F26280A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152" y="2829901"/>
            <a:ext cx="4999706" cy="10347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cap="all" spc="1500">
                <a:ea typeface="Source Sans Pro SemiBold"/>
              </a:rPr>
              <a:t>BACK END</a:t>
            </a:r>
            <a:endParaRPr lang="en-US" sz="6000" b="1" cap="all" spc="1500">
              <a:ea typeface="Source Sans Pro SemiBold" panose="020B0603030403020204" pitchFamily="34" charset="0"/>
            </a:endParaRP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tx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13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DD3A95-EC17-4BDC-AD2F-4B49ED5E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Source Sans Pro"/>
              </a:rPr>
              <a:t>BACK END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AFBDC1-5810-4674-BF34-0D1BCEB9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>
                <a:ea typeface="+mn-lt"/>
                <a:cs typeface="+mn-lt"/>
              </a:rPr>
              <a:t>Serveur VPS</a:t>
            </a:r>
            <a:endParaRPr lang="en-US">
              <a:ea typeface="+mn-lt"/>
              <a:cs typeface="+mn-lt"/>
            </a:endParaRPr>
          </a:p>
          <a:p>
            <a:endParaRPr lang="fr-FR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Repository sur le </a:t>
            </a:r>
            <a:r>
              <a:rPr lang="fr-FR" err="1">
                <a:ea typeface="+mn-lt"/>
                <a:cs typeface="+mn-lt"/>
              </a:rPr>
              <a:t>Gitlab</a:t>
            </a:r>
            <a:r>
              <a:rPr lang="fr-FR">
                <a:ea typeface="+mn-lt"/>
                <a:cs typeface="+mn-lt"/>
              </a:rPr>
              <a:t> Server contenant le projet "</a:t>
            </a:r>
            <a:r>
              <a:rPr lang="fr-FR" err="1">
                <a:ea typeface="+mn-lt"/>
                <a:cs typeface="+mn-lt"/>
              </a:rPr>
              <a:t>back-end</a:t>
            </a:r>
            <a:r>
              <a:rPr lang="fr-FR">
                <a:ea typeface="+mn-lt"/>
                <a:cs typeface="+mn-lt"/>
              </a:rPr>
              <a:t>" et les taches Ansible</a:t>
            </a:r>
          </a:p>
          <a:p>
            <a:endParaRPr lang="fr-FR">
              <a:ea typeface="Source Sans Pro"/>
            </a:endParaRPr>
          </a:p>
          <a:p>
            <a:r>
              <a:rPr lang="fr-FR">
                <a:ea typeface="Source Sans Pro"/>
              </a:rPr>
              <a:t>Mise en place du </a:t>
            </a:r>
            <a:r>
              <a:rPr lang="fr-FR" err="1">
                <a:ea typeface="Source Sans Pro"/>
              </a:rPr>
              <a:t>Playbook</a:t>
            </a:r>
            <a:r>
              <a:rPr lang="fr-FR">
                <a:ea typeface="Source Sans Pro"/>
              </a:rPr>
              <a:t>:</a:t>
            </a:r>
          </a:p>
          <a:p>
            <a:pPr lvl="1"/>
            <a:r>
              <a:rPr lang="fr-FR">
                <a:ea typeface="+mn-lt"/>
                <a:cs typeface="+mn-lt"/>
              </a:rPr>
              <a:t>Installation de </a:t>
            </a:r>
            <a:r>
              <a:rPr lang="fr-FR" err="1">
                <a:ea typeface="+mn-lt"/>
                <a:cs typeface="+mn-lt"/>
              </a:rPr>
              <a:t>php</a:t>
            </a:r>
            <a:r>
              <a:rPr lang="fr-FR">
                <a:ea typeface="+mn-lt"/>
                <a:cs typeface="+mn-lt"/>
              </a:rPr>
              <a:t> / extensions </a:t>
            </a:r>
            <a:r>
              <a:rPr lang="fr-FR" err="1">
                <a:ea typeface="+mn-lt"/>
                <a:cs typeface="+mn-lt"/>
              </a:rPr>
              <a:t>php</a:t>
            </a:r>
            <a:r>
              <a:rPr lang="fr-FR">
                <a:ea typeface="+mn-lt"/>
                <a:cs typeface="+mn-lt"/>
              </a:rPr>
              <a:t> nécessaires / composer</a:t>
            </a:r>
          </a:p>
          <a:p>
            <a:pPr lvl="1"/>
            <a:r>
              <a:rPr lang="fr-FR">
                <a:ea typeface="Source Sans Pro"/>
              </a:rPr>
              <a:t>Ajout des droits au dossier</a:t>
            </a:r>
          </a:p>
          <a:p>
            <a:pPr lvl="1"/>
            <a:r>
              <a:rPr lang="fr-FR">
                <a:ea typeface="Source Sans Pro"/>
              </a:rPr>
              <a:t>Installation des dépendances</a:t>
            </a:r>
          </a:p>
          <a:p>
            <a:pPr lvl="1"/>
            <a:r>
              <a:rPr lang="fr-FR">
                <a:ea typeface="Source Sans Pro"/>
              </a:rPr>
              <a:t>Création d'un service </a:t>
            </a:r>
            <a:r>
              <a:rPr lang="fr-FR" err="1">
                <a:ea typeface="Source Sans Pro"/>
              </a:rPr>
              <a:t>systemd</a:t>
            </a:r>
            <a:r>
              <a:rPr lang="fr-FR">
                <a:ea typeface="Source Sans Pro"/>
              </a:rPr>
              <a:t> pour lancer le serveur</a:t>
            </a:r>
          </a:p>
          <a:p>
            <a:pPr lvl="1"/>
            <a:r>
              <a:rPr lang="fr-FR">
                <a:ea typeface="Source Sans Pro"/>
              </a:rPr>
              <a:t>Lancement du service correspondant</a:t>
            </a:r>
          </a:p>
          <a:p>
            <a:endParaRPr lang="fr-FR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33118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5348" y="246569"/>
            <a:ext cx="6184555" cy="6184555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 useBgFill="1">
        <p:nvSpPr>
          <p:cNvPr id="23" name="Oval 2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CC5198-7907-46AD-BB1D-4F26280A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885" y="2804501"/>
            <a:ext cx="5693972" cy="10347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cap="all" spc="1500">
                <a:ea typeface="Source Sans Pro SemiBold"/>
              </a:rPr>
              <a:t>FRONT END</a:t>
            </a:r>
            <a:endParaRPr lang="en-US" sz="6000" b="1" cap="all" spc="1500">
              <a:ea typeface="Source Sans Pro SemiBold" panose="020B0603030403020204" pitchFamily="34" charset="0"/>
            </a:endParaRP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tx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580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390CF-119F-495C-9BF4-9CD6C928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Source Sans Pro"/>
              </a:rPr>
              <a:t>FRONT END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9D501-FC04-4055-9C9C-1E7F02D6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fr-FR">
                <a:ea typeface="+mn-lt"/>
                <a:cs typeface="+mn-lt"/>
              </a:rPr>
              <a:t>Serveur VPS</a:t>
            </a:r>
            <a:endParaRPr lang="en-US">
              <a:ea typeface="+mn-lt"/>
              <a:cs typeface="+mn-lt"/>
            </a:endParaRPr>
          </a:p>
          <a:p>
            <a:endParaRPr lang="fr-FR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Repository sur le </a:t>
            </a:r>
            <a:r>
              <a:rPr lang="fr-FR" err="1">
                <a:ea typeface="+mn-lt"/>
                <a:cs typeface="+mn-lt"/>
              </a:rPr>
              <a:t>Gitlab</a:t>
            </a:r>
            <a:r>
              <a:rPr lang="fr-FR">
                <a:ea typeface="+mn-lt"/>
                <a:cs typeface="+mn-lt"/>
              </a:rPr>
              <a:t> Server contenant le projet "</a:t>
            </a:r>
            <a:r>
              <a:rPr lang="fr-FR" err="1">
                <a:ea typeface="+mn-lt"/>
                <a:cs typeface="+mn-lt"/>
              </a:rPr>
              <a:t>front-end</a:t>
            </a:r>
            <a:r>
              <a:rPr lang="fr-FR">
                <a:ea typeface="+mn-lt"/>
                <a:cs typeface="+mn-lt"/>
              </a:rPr>
              <a:t>" et les taches Ansible</a:t>
            </a:r>
            <a:endParaRPr lang="en-US">
              <a:ea typeface="+mn-lt"/>
              <a:cs typeface="+mn-lt"/>
            </a:endParaRPr>
          </a:p>
          <a:p>
            <a:endParaRPr lang="fr-FR">
              <a:ea typeface="+mn-lt"/>
              <a:cs typeface="+mn-lt"/>
            </a:endParaRPr>
          </a:p>
          <a:p>
            <a:pPr lvl="1"/>
            <a:r>
              <a:rPr lang="fr-FR">
                <a:ea typeface="+mn-lt"/>
                <a:cs typeface="+mn-lt"/>
              </a:rPr>
              <a:t>Un </a:t>
            </a:r>
            <a:r>
              <a:rPr lang="fr-FR" err="1">
                <a:ea typeface="+mn-lt"/>
                <a:cs typeface="+mn-lt"/>
              </a:rPr>
              <a:t>Playbook</a:t>
            </a:r>
            <a:r>
              <a:rPr lang="fr-FR">
                <a:ea typeface="+mn-lt"/>
                <a:cs typeface="+mn-lt"/>
              </a:rPr>
              <a:t> contenant :</a:t>
            </a:r>
          </a:p>
          <a:p>
            <a:pPr lvl="2"/>
            <a:r>
              <a:rPr lang="fr-FR">
                <a:ea typeface="+mn-lt"/>
                <a:cs typeface="+mn-lt"/>
              </a:rPr>
              <a:t>Installation de git</a:t>
            </a:r>
          </a:p>
          <a:p>
            <a:pPr lvl="2"/>
            <a:r>
              <a:rPr lang="fr-FR">
                <a:ea typeface="+mn-lt"/>
                <a:cs typeface="+mn-lt"/>
              </a:rPr>
              <a:t>Installation de </a:t>
            </a:r>
            <a:r>
              <a:rPr lang="fr-FR" err="1">
                <a:ea typeface="+mn-lt"/>
                <a:cs typeface="+mn-lt"/>
              </a:rPr>
              <a:t>node</a:t>
            </a:r>
            <a:r>
              <a:rPr lang="fr-FR">
                <a:ea typeface="+mn-lt"/>
                <a:cs typeface="+mn-lt"/>
              </a:rPr>
              <a:t>/</a:t>
            </a:r>
            <a:r>
              <a:rPr lang="fr-FR" err="1">
                <a:ea typeface="+mn-lt"/>
                <a:cs typeface="+mn-lt"/>
              </a:rPr>
              <a:t>npm</a:t>
            </a:r>
            <a:endParaRPr lang="fr-FR">
              <a:ea typeface="+mn-lt"/>
              <a:cs typeface="+mn-lt"/>
            </a:endParaRPr>
          </a:p>
          <a:p>
            <a:pPr lvl="2"/>
            <a:r>
              <a:rPr lang="fr-FR">
                <a:ea typeface="+mn-lt"/>
                <a:cs typeface="+mn-lt"/>
              </a:rPr>
              <a:t>Clone du repo (s'il n'existe pas)</a:t>
            </a:r>
          </a:p>
          <a:p>
            <a:pPr lvl="2"/>
            <a:r>
              <a:rPr lang="fr-FR">
                <a:ea typeface="+mn-lt"/>
                <a:cs typeface="+mn-lt"/>
              </a:rPr>
              <a:t>Pull du repo (s'il existe déjà)</a:t>
            </a:r>
          </a:p>
          <a:p>
            <a:pPr lvl="2"/>
            <a:r>
              <a:rPr lang="fr-FR">
                <a:ea typeface="+mn-lt"/>
                <a:cs typeface="+mn-lt"/>
              </a:rPr>
              <a:t>Installation des dépendances</a:t>
            </a:r>
          </a:p>
          <a:p>
            <a:pPr lvl="2"/>
            <a:r>
              <a:rPr lang="fr-FR">
                <a:ea typeface="+mn-lt"/>
                <a:cs typeface="+mn-lt"/>
              </a:rPr>
              <a:t>Installation du cli </a:t>
            </a:r>
            <a:r>
              <a:rPr lang="fr-FR" err="1">
                <a:ea typeface="+mn-lt"/>
                <a:cs typeface="+mn-lt"/>
              </a:rPr>
              <a:t>angular</a:t>
            </a:r>
            <a:endParaRPr lang="fr-FR">
              <a:ea typeface="+mn-lt"/>
              <a:cs typeface="+mn-lt"/>
            </a:endParaRPr>
          </a:p>
          <a:p>
            <a:pPr lvl="2"/>
            <a:r>
              <a:rPr lang="fr-FR">
                <a:ea typeface="+mn-lt"/>
                <a:cs typeface="+mn-lt"/>
              </a:rPr>
              <a:t>Création d'un service </a:t>
            </a:r>
            <a:r>
              <a:rPr lang="fr-FR" err="1">
                <a:ea typeface="+mn-lt"/>
                <a:cs typeface="+mn-lt"/>
              </a:rPr>
              <a:t>systemd</a:t>
            </a:r>
            <a:r>
              <a:rPr lang="fr-FR">
                <a:ea typeface="+mn-lt"/>
                <a:cs typeface="+mn-lt"/>
              </a:rPr>
              <a:t> pour lancer le serveur </a:t>
            </a:r>
          </a:p>
          <a:p>
            <a:pPr lvl="2"/>
            <a:r>
              <a:rPr lang="fr-FR">
                <a:ea typeface="+mn-lt"/>
                <a:cs typeface="+mn-lt"/>
              </a:rPr>
              <a:t>Lancement du service correspondant </a:t>
            </a:r>
            <a:endParaRPr lang="fr-FR"/>
          </a:p>
          <a:p>
            <a:pPr lvl="2"/>
            <a:endParaRPr lang="fr-FR"/>
          </a:p>
          <a:p>
            <a:pPr lvl="2"/>
            <a:endParaRPr lang="fr-FR"/>
          </a:p>
          <a:p>
            <a:pPr lvl="2"/>
            <a:endParaRPr lang="fr-FR">
              <a:ea typeface="+mn-lt"/>
              <a:cs typeface="+mn-lt"/>
            </a:endParaRPr>
          </a:p>
          <a:p>
            <a:pPr marL="457200" lvl="1" indent="0">
              <a:buNone/>
            </a:pPr>
            <a:endParaRPr lang="fr-F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2409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390CF-119F-495C-9BF4-9CD6C928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Source Sans Pro"/>
              </a:rPr>
              <a:t>CI / CD</a:t>
            </a:r>
            <a:endParaRPr lang="fr-FR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F609F77-0245-4FA3-8E46-B2BDEF27B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4" y="2877672"/>
            <a:ext cx="11209869" cy="117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57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174161-E2F1-4D5C-AF99-8BC28A52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365" y="1193801"/>
            <a:ext cx="74852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err="1">
                <a:ea typeface="Source Sans Pro SemiBold"/>
              </a:rPr>
              <a:t>difficultés</a:t>
            </a:r>
            <a:r>
              <a:rPr lang="en-US" sz="6000" b="1" cap="all" spc="1500">
                <a:ea typeface="Source Sans Pro SemiBold"/>
              </a:rPr>
              <a:t> </a:t>
            </a:r>
            <a:r>
              <a:rPr lang="en-US" sz="6000" b="1" cap="all" spc="1500" err="1">
                <a:ea typeface="Source Sans Pro SemiBold"/>
              </a:rPr>
              <a:t>rencontrées</a:t>
            </a:r>
            <a:endParaRPr lang="en-US" sz="6000" b="1" cap="all" spc="1500" err="1">
              <a:ea typeface="Source Sans Pro SemiBold" panose="020B0603030403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65FD46-59A7-4018-BB72-83256636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fr-FR" sz="3700">
                <a:ea typeface="Source Sans Pro"/>
              </a:rPr>
              <a:t>DIFFICULTES RENCONTREES</a:t>
            </a:r>
            <a:endParaRPr lang="fr-FR" sz="3700"/>
          </a:p>
        </p:txBody>
      </p:sp>
      <p:grpSp>
        <p:nvGrpSpPr>
          <p:cNvPr id="11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A8630B61-2CB6-4E0C-90A1-05A307F9C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EB5F489-45BA-4254-B501-559099D88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ECAADA-4087-4FFC-801E-BF007B413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9B0504D-090D-49D2-BE94-C2D307D7F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388349"/>
              </p:ext>
            </p:extLst>
          </p:nvPr>
        </p:nvGraphicFramePr>
        <p:xfrm>
          <a:off x="5010986" y="718210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5444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174161-E2F1-4D5C-AF99-8BC28A52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821268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err="1">
                <a:ea typeface="Source Sans Pro SemiBold"/>
              </a:rPr>
              <a:t>BOnus</a:t>
            </a:r>
            <a:endParaRPr lang="en-US" sz="6000" b="1" cap="all" spc="1500" err="1">
              <a:ea typeface="Source Sans Pro SemiBold" panose="020B0603030403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55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5348" y="246569"/>
            <a:ext cx="6184555" cy="6184555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 useBgFill="1">
        <p:nvSpPr>
          <p:cNvPr id="23" name="Oval 2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CC5198-7907-46AD-BB1D-4F26280A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350" y="789435"/>
            <a:ext cx="4982774" cy="34223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>
                <a:ea typeface="Source Sans Pro SemiBold"/>
              </a:rPr>
              <a:t>BONUS#1</a:t>
            </a:r>
            <a:endParaRPr lang="en-US" sz="6000" b="1" cap="all" spc="1500">
              <a:ea typeface="Source Sans Pro SemiBold" panose="020B0603030403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C8D8AB-940C-4874-9742-66069BAAA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cap="all" spc="400"/>
              <a:t>Création de VM avec Packer</a:t>
            </a: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tx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3551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5A3395-28CD-41B2-ACA4-C5D9CD20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>
            <a:normAutofit/>
          </a:bodyPr>
          <a:lstStyle/>
          <a:p>
            <a:r>
              <a:rPr lang="fr-FR">
                <a:ea typeface="Source Sans Pro"/>
              </a:rPr>
              <a:t>CREATION DE VM AVEC PACKER</a:t>
            </a:r>
            <a:endParaRPr lang="fr-FR"/>
          </a:p>
        </p:txBody>
      </p:sp>
      <p:grpSp>
        <p:nvGrpSpPr>
          <p:cNvPr id="11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Graphic 212">
            <a:extLst>
              <a:ext uri="{FF2B5EF4-FFF2-40B4-BE49-F238E27FC236}">
                <a16:creationId xmlns:a16="http://schemas.microsoft.com/office/drawing/2014/main" id="{DBBB6517-AFD0-4A58-8B37-F17AB81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3E39FCFD-033D-4043-95D9-7FAAAA8E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D288FAE-0654-43D7-A894-D84D308B1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5798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1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174161-E2F1-4D5C-AF99-8BC28A52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159934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err="1">
                <a:ea typeface="Source Sans Pro SemiBold"/>
              </a:rPr>
              <a:t>Contexte</a:t>
            </a:r>
            <a:r>
              <a:rPr lang="en-US" sz="6000" b="1" cap="all" spc="1500">
                <a:ea typeface="Source Sans Pro SemiBold"/>
              </a:rPr>
              <a:t> du </a:t>
            </a:r>
            <a:r>
              <a:rPr lang="en-US" sz="6000" b="1" cap="all" spc="1500" err="1">
                <a:ea typeface="Source Sans Pro SemiBold"/>
              </a:rPr>
              <a:t>projet</a:t>
            </a:r>
            <a:endParaRPr lang="en-US" sz="6000" b="1" cap="all" spc="1500" err="1">
              <a:ea typeface="Source Sans Pro SemiBold" panose="020B0603030403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20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CE7B44-6D67-444B-89B2-29CB660F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fr-FR">
                <a:ea typeface="Source Sans Pro"/>
              </a:rPr>
              <a:t>CREATION DE VM AVEC PACKER</a:t>
            </a:r>
            <a:endParaRPr lang="fr-FR"/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1EE4C9-3200-4679-86A9-E6BE4935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337" y="1452580"/>
            <a:ext cx="4974771" cy="275960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>
                <a:ea typeface="Source Sans Pro"/>
              </a:rPr>
              <a:t>Difficultés rencontrées : </a:t>
            </a:r>
          </a:p>
          <a:p>
            <a:pPr lvl="1">
              <a:spcBef>
                <a:spcPts val="1000"/>
              </a:spcBef>
            </a:pPr>
            <a:r>
              <a:rPr lang="fr-FR">
                <a:ea typeface="Source Sans Pro"/>
              </a:rPr>
              <a:t>Très couteux</a:t>
            </a:r>
          </a:p>
          <a:p>
            <a:pPr lvl="1">
              <a:spcBef>
                <a:spcPts val="1000"/>
              </a:spcBef>
            </a:pPr>
            <a:r>
              <a:rPr lang="fr-FR">
                <a:ea typeface="Source Sans Pro"/>
              </a:rPr>
              <a:t>IP Statiques</a:t>
            </a:r>
          </a:p>
          <a:p>
            <a:pPr lvl="1">
              <a:spcBef>
                <a:spcPts val="1000"/>
              </a:spcBef>
            </a:pPr>
            <a:r>
              <a:rPr lang="fr-FR">
                <a:ea typeface="Source Sans Pro"/>
              </a:rPr>
              <a:t>Changement de network avec Packer</a:t>
            </a:r>
          </a:p>
          <a:p>
            <a:pPr>
              <a:spcBef>
                <a:spcPts val="1000"/>
              </a:spcBef>
            </a:pPr>
            <a:endParaRPr lang="fr-FR">
              <a:ea typeface="Source Sans Pro"/>
            </a:endParaRPr>
          </a:p>
          <a:p>
            <a:r>
              <a:rPr lang="fr-FR">
                <a:ea typeface="Source Sans Pro"/>
              </a:rPr>
              <a:t>Fonctionnel a 90 %</a:t>
            </a:r>
          </a:p>
        </p:txBody>
      </p:sp>
    </p:spTree>
    <p:extLst>
      <p:ext uri="{BB962C8B-B14F-4D97-AF65-F5344CB8AC3E}">
        <p14:creationId xmlns:p14="http://schemas.microsoft.com/office/powerpoint/2010/main" val="3322195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5348" y="246569"/>
            <a:ext cx="6184555" cy="6184555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 useBgFill="1">
        <p:nvSpPr>
          <p:cNvPr id="23" name="Oval 2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CC5198-7907-46AD-BB1D-4F26280A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350" y="789435"/>
            <a:ext cx="4982774" cy="34223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>
                <a:ea typeface="Source Sans Pro SemiBold"/>
              </a:rPr>
              <a:t>BONUS#2</a:t>
            </a:r>
            <a:endParaRPr lang="en-US" sz="6000" b="1" cap="all" spc="1500">
              <a:ea typeface="Source Sans Pro SemiBold" panose="020B0603030403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C8D8AB-940C-4874-9742-66069BAAA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cap="all" spc="400">
                <a:ea typeface="Source Sans Pro"/>
              </a:rPr>
              <a:t>Deploiement sur des </a:t>
            </a:r>
            <a:r>
              <a:rPr lang="en-US" sz="2400" cap="all" spc="400" err="1">
                <a:ea typeface="Source Sans Pro"/>
              </a:rPr>
              <a:t>serveurs</a:t>
            </a:r>
            <a:r>
              <a:rPr lang="en-US" sz="2400" cap="all" spc="400">
                <a:ea typeface="Source Sans Pro"/>
              </a:rPr>
              <a:t> </a:t>
            </a:r>
            <a:r>
              <a:rPr lang="en-US" sz="2400" cap="all" spc="400" err="1">
                <a:ea typeface="Source Sans Pro"/>
              </a:rPr>
              <a:t>vps</a:t>
            </a: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tx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9711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174161-E2F1-4D5C-AF99-8BC28A52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675" y="1702935"/>
            <a:ext cx="7045004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>
                <a:ea typeface="Source Sans Pro SemiBold"/>
              </a:rPr>
              <a:t>Merci de </a:t>
            </a:r>
            <a:r>
              <a:rPr lang="en-US" sz="6000" b="1" cap="all" spc="1500" err="1">
                <a:ea typeface="Source Sans Pro SemiBold"/>
              </a:rPr>
              <a:t>votre</a:t>
            </a:r>
            <a:r>
              <a:rPr lang="en-US" sz="6000" b="1" cap="all" spc="1500">
                <a:ea typeface="Source Sans Pro SemiBold"/>
              </a:rPr>
              <a:t> </a:t>
            </a:r>
            <a:r>
              <a:rPr lang="en-US" sz="6000" b="1" cap="all" spc="1500" err="1">
                <a:ea typeface="Source Sans Pro SemiBold"/>
              </a:rPr>
              <a:t>écoute</a:t>
            </a:r>
            <a:endParaRPr lang="en-US" sz="6000" b="1" cap="all" spc="1500" err="1">
              <a:ea typeface="Source Sans Pro SemiBold" panose="020B0603030403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94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174161-E2F1-4D5C-AF99-8BC28A52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565" y="778934"/>
            <a:ext cx="9060070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>
                <a:ea typeface="Source Sans Pro SemiBold"/>
              </a:rPr>
              <a:t>Demonstration</a:t>
            </a:r>
            <a:endParaRPr lang="en-US" sz="6000" b="1" cap="all" spc="1500" err="1">
              <a:ea typeface="Source Sans Pro SemiBold" panose="020B0603030403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6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F38BA0-5A81-4D97-A243-1C9D39C2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>
            <a:normAutofit/>
          </a:bodyPr>
          <a:lstStyle/>
          <a:p>
            <a:r>
              <a:rPr lang="fr-FR">
                <a:ea typeface="Source Sans Pro"/>
              </a:rPr>
              <a:t>CONTEXTE DU PROJET</a:t>
            </a:r>
            <a:endParaRPr lang="fr-FR"/>
          </a:p>
        </p:txBody>
      </p:sp>
      <p:grpSp>
        <p:nvGrpSpPr>
          <p:cNvPr id="35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Graphic 212">
            <a:extLst>
              <a:ext uri="{FF2B5EF4-FFF2-40B4-BE49-F238E27FC236}">
                <a16:creationId xmlns:a16="http://schemas.microsoft.com/office/drawing/2014/main" id="{DBBB6517-AFD0-4A58-8B37-F17AB81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Graphic 212">
            <a:extLst>
              <a:ext uri="{FF2B5EF4-FFF2-40B4-BE49-F238E27FC236}">
                <a16:creationId xmlns:a16="http://schemas.microsoft.com/office/drawing/2014/main" id="{3E39FCFD-033D-4043-95D9-7FAAAA8E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29" name="Espace réservé du contenu 2">
            <a:extLst>
              <a:ext uri="{FF2B5EF4-FFF2-40B4-BE49-F238E27FC236}">
                <a16:creationId xmlns:a16="http://schemas.microsoft.com/office/drawing/2014/main" id="{204CF197-CEA3-49EF-B2C5-EE4907F4D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9394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111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174161-E2F1-4D5C-AF99-8BC28A52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365" y="1261534"/>
            <a:ext cx="9398736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err="1">
                <a:ea typeface="Source Sans Pro SemiBold"/>
              </a:rPr>
              <a:t>SPÉcifications</a:t>
            </a:r>
            <a:r>
              <a:rPr lang="en-US" sz="6000" b="1" cap="all" spc="1500">
                <a:ea typeface="Source Sans Pro SemiBold"/>
              </a:rPr>
              <a:t> fonctionnelles</a:t>
            </a:r>
            <a:endParaRPr lang="en-US" sz="6000" b="1" cap="all" spc="1500">
              <a:ea typeface="Source Sans Pro SemiBold" panose="020B0603030403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7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D59657C-0B05-4926-A833-641525D5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pPr algn="ctr"/>
            <a:r>
              <a:rPr lang="fr-FR" sz="2800">
                <a:ea typeface="Source Sans Pro"/>
              </a:rPr>
              <a:t>SPECIFICATIONS FONCTIONNELLES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CE3992B-43AF-48AF-949B-74AAA4D29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899787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83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174161-E2F1-4D5C-AF99-8BC28A52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499" y="1363134"/>
            <a:ext cx="8162604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err="1">
                <a:ea typeface="Source Sans Pro SemiBold"/>
              </a:rPr>
              <a:t>TEchnologies</a:t>
            </a:r>
            <a:r>
              <a:rPr lang="en-US" sz="6000" b="1" cap="all" spc="1500">
                <a:ea typeface="Source Sans Pro SemiBold"/>
              </a:rPr>
              <a:t> </a:t>
            </a:r>
            <a:r>
              <a:rPr lang="en-US" sz="6000" b="1" cap="all" spc="1500" err="1">
                <a:ea typeface="Source Sans Pro SemiBold"/>
              </a:rPr>
              <a:t>utilisées</a:t>
            </a:r>
            <a:endParaRPr lang="en-US" sz="6000" b="1" cap="all" spc="1500" err="1">
              <a:ea typeface="Source Sans Pro SemiBold" panose="020B0603030403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7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B8BE8-3584-4A6B-B2E0-566250AF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Source Sans Pro"/>
              </a:rPr>
              <a:t>TECHNOLOGIES UTILISEES</a:t>
            </a:r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072DE608-FBCC-4704-8C74-5781D5C5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371600"/>
            <a:ext cx="2743200" cy="2743200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1F3542ED-B8E4-47A4-9402-7C7EF76DB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866" y="1550645"/>
            <a:ext cx="2743200" cy="2486711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C09F239D-7D48-49B2-AAC0-0E8968AF5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867" y="4771178"/>
            <a:ext cx="2743200" cy="651510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CDB0BBB3-08AB-47F7-BCC6-18517FF96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401" y="2978700"/>
            <a:ext cx="2743200" cy="1899666"/>
          </a:xfrm>
          <a:prstGeom prst="rect">
            <a:avLst/>
          </a:prstGeom>
        </p:spPr>
      </p:pic>
      <p:pic>
        <p:nvPicPr>
          <p:cNvPr id="9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85D2504-0021-4D5D-A224-1C3AB2A44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199" y="4518843"/>
            <a:ext cx="2743200" cy="9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5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174161-E2F1-4D5C-AF99-8BC28A52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832" y="914401"/>
            <a:ext cx="7823937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err="1">
                <a:ea typeface="Source Sans Pro SemiBold"/>
              </a:rPr>
              <a:t>organisation</a:t>
            </a:r>
            <a:endParaRPr lang="en-US" sz="6000" b="1" cap="all" spc="1500" err="1">
              <a:ea typeface="Source Sans Pro SemiBold" panose="020B0603030403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04795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33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FunkyShapesDarkVTI</vt:lpstr>
      <vt:lpstr>Network &amp; Sys Admin</vt:lpstr>
      <vt:lpstr>Sommaire</vt:lpstr>
      <vt:lpstr>Contexte du projet</vt:lpstr>
      <vt:lpstr>CONTEXTE DU PROJET</vt:lpstr>
      <vt:lpstr>SPÉcifications fonctionnelles</vt:lpstr>
      <vt:lpstr>SPECIFICATIONS FONCTIONNELLES</vt:lpstr>
      <vt:lpstr>TEchnologies utilisées</vt:lpstr>
      <vt:lpstr>TECHNOLOGIES UTILISEES</vt:lpstr>
      <vt:lpstr>organisation</vt:lpstr>
      <vt:lpstr>ORGANISATION</vt:lpstr>
      <vt:lpstr>réalisation</vt:lpstr>
      <vt:lpstr>REALISATION</vt:lpstr>
      <vt:lpstr>GITLAB SERVER</vt:lpstr>
      <vt:lpstr>GITLAB SERVER</vt:lpstr>
      <vt:lpstr>GITLAB SERVER</vt:lpstr>
      <vt:lpstr>NGINX</vt:lpstr>
      <vt:lpstr>NGINX</vt:lpstr>
      <vt:lpstr>Base de données</vt:lpstr>
      <vt:lpstr>BASE DE DONNEES</vt:lpstr>
      <vt:lpstr>BACK END</vt:lpstr>
      <vt:lpstr>BACK END</vt:lpstr>
      <vt:lpstr>FRONT END</vt:lpstr>
      <vt:lpstr>FRONT END</vt:lpstr>
      <vt:lpstr>CI / CD</vt:lpstr>
      <vt:lpstr>difficultés rencontrées</vt:lpstr>
      <vt:lpstr>DIFFICULTES RENCONTREES</vt:lpstr>
      <vt:lpstr>BOnus</vt:lpstr>
      <vt:lpstr>BONUS#1</vt:lpstr>
      <vt:lpstr>CREATION DE VM AVEC PACKER</vt:lpstr>
      <vt:lpstr>CREATION DE VM AVEC PACKER</vt:lpstr>
      <vt:lpstr>BONUS#2</vt:lpstr>
      <vt:lpstr>Merci de votre écoute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2021-02-06T18:10:15Z</dcterms:created>
  <dcterms:modified xsi:type="dcterms:W3CDTF">2021-02-11T16:53:50Z</dcterms:modified>
</cp:coreProperties>
</file>