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24384000" cy="13716000"/>
  <p:notesSz cx="6858000" cy="9144000"/>
  <p:embeddedFontLst>
    <p:embeddedFont>
      <p:font typeface="Montserrat" charset="-52"/>
      <p:regular r:id="rId15"/>
      <p:bold r:id="rId16"/>
      <p:italic r:id="rId17"/>
      <p:boldItalic r:id="rId18"/>
    </p:embeddedFont>
    <p:embeddedFont>
      <p:font typeface="Poppins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Open Sans" charset="0"/>
      <p:regular r:id="rId27"/>
      <p:bold r:id="rId28"/>
      <p:italic r:id="rId29"/>
      <p:boldItalic r:id="rId30"/>
    </p:embeddedFont>
    <p:embeddedFont>
      <p:font typeface="Helvetica Neue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636" y="27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" name="Google Shape;18;p2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9" name="Google Shape;19;p2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14266862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3598862" y="-1192212"/>
            <a:ext cx="11623676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1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663700" y="3419477"/>
            <a:ext cx="21031199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663700" y="9178927"/>
            <a:ext cx="21031199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679576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1679577" y="5010150"/>
            <a:ext cx="10315574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992622" y="7714962"/>
            <a:ext cx="6039098" cy="258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</a:pPr>
            <a:r>
              <a:rPr lang="ru-RU" sz="2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20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"/>
              <a:buNone/>
            </a:pPr>
            <a:r>
              <a:rPr lang="ru-RU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Лазарев Дмитрий ПР-20.102К</a:t>
            </a:r>
            <a:endParaRPr sz="2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2102393" y="0"/>
            <a:ext cx="2652259" cy="852857"/>
            <a:chOff x="5852543" y="11138080"/>
            <a:chExt cx="2652259" cy="852857"/>
          </a:xfrm>
        </p:grpSpPr>
        <p:sp>
          <p:nvSpPr>
            <p:cNvPr id="99" name="Google Shape;99;p15"/>
            <p:cNvSpPr/>
            <p:nvPr/>
          </p:nvSpPr>
          <p:spPr>
            <a:xfrm rot="5400000">
              <a:off x="6752244" y="10315665"/>
              <a:ext cx="852857" cy="2497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4808C"/>
                </a:buClr>
                <a:buSzPts val="2000"/>
                <a:buFont typeface="Poppins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5852543" y="11315877"/>
              <a:ext cx="2652259" cy="533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1F1F1F"/>
                </a:buClr>
                <a:buSzPts val="2800"/>
                <a:buFont typeface="Montserrat"/>
                <a:buNone/>
              </a:pPr>
              <a:r>
                <a:rPr lang="en-US" sz="2800" b="1" dirty="0" smtClean="0">
                  <a:solidFill>
                    <a:srgbClr val="1F1F1F"/>
                  </a:solidFill>
                  <a:latin typeface="Montserrat"/>
                  <a:sym typeface="Montserrat"/>
                </a:rPr>
                <a:t>SQL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" name="Google Shape;101;p15"/>
          <p:cNvSpPr txBox="1"/>
          <p:nvPr/>
        </p:nvSpPr>
        <p:spPr>
          <a:xfrm>
            <a:off x="1924593" y="5345832"/>
            <a:ext cx="21284700" cy="17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Font typeface="Montserrat"/>
              <a:buNone/>
            </a:pPr>
            <a:r>
              <a:rPr lang="ru-RU" sz="8000" b="1" i="0" u="none" strike="noStrike" cap="none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Мониторинг производительности </a:t>
            </a:r>
            <a:r>
              <a:rPr lang="en-US" sz="8000" b="1" i="0" u="none" strike="noStrike" cap="none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SQL Server</a:t>
            </a:r>
            <a:endParaRPr sz="8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86975" y="961350"/>
            <a:ext cx="17276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Montserrat"/>
                <a:ea typeface="Montserrat"/>
                <a:cs typeface="Montserrat"/>
                <a:sym typeface="Montserrat"/>
              </a:rPr>
              <a:t>ГБПОУ НСО «Новосибирский авиационный технический колледж имени Б.С. Галущака»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Пример использования запросов для просмотра состояния системы</a:t>
            </a:r>
            <a:endParaRPr lang="ru-RU" sz="54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24" y="3428976"/>
            <a:ext cx="14314808" cy="957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Примеры </a:t>
            </a:r>
            <a:r>
              <a:rPr lang="ru-RU" sz="5400" b="0" dirty="0" smtClean="0"/>
              <a:t>сторон</a:t>
            </a:r>
            <a:r>
              <a:rPr lang="ru-RU" sz="5400" b="0" dirty="0" smtClean="0"/>
              <a:t>н</a:t>
            </a:r>
            <a:r>
              <a:rPr lang="ru-RU" sz="5400" b="0" dirty="0" smtClean="0"/>
              <a:t>их решений </a:t>
            </a:r>
            <a:r>
              <a:rPr lang="ru-RU" sz="5400" b="0" dirty="0" smtClean="0"/>
              <a:t>для мониторинга </a:t>
            </a:r>
            <a:r>
              <a:rPr lang="en-US" sz="5400" b="0" dirty="0" smtClean="0"/>
              <a:t>SQL</a:t>
            </a:r>
            <a:endParaRPr lang="ru-RU" sz="5400" dirty="0"/>
          </a:p>
        </p:txBody>
      </p:sp>
      <p:pic>
        <p:nvPicPr>
          <p:cNvPr id="4098" name="Picture 2" descr="dbForge Monitor - удобный dashboard для sql ser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680" y="4643422"/>
            <a:ext cx="8172450" cy="6638925"/>
          </a:xfrm>
          <a:prstGeom prst="rect">
            <a:avLst/>
          </a:prstGeom>
          <a:noFill/>
        </p:spPr>
      </p:pic>
      <p:pic>
        <p:nvPicPr>
          <p:cNvPr id="4100" name="Picture 4" descr="sp_blitz , скрипты brentozar для sql ser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20562" y="4643422"/>
            <a:ext cx="10252181" cy="3643338"/>
          </a:xfrm>
          <a:prstGeom prst="rect">
            <a:avLst/>
          </a:prstGeom>
          <a:noFill/>
        </p:spPr>
      </p:pic>
      <p:sp>
        <p:nvSpPr>
          <p:cNvPr id="6" name="Google Shape;115;p17"/>
          <p:cNvSpPr txBox="1">
            <a:spLocks/>
          </p:cNvSpPr>
          <p:nvPr/>
        </p:nvSpPr>
        <p:spPr>
          <a:xfrm>
            <a:off x="2333556" y="11215718"/>
            <a:ext cx="8143932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tabLst/>
              <a:defRPr/>
            </a:pPr>
            <a:r>
              <a:rPr lang="en-US" sz="40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bForge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Monitor</a:t>
            </a:r>
            <a:endParaRPr kumimoji="0" lang="ru-RU" sz="4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15;p17"/>
          <p:cNvSpPr txBox="1">
            <a:spLocks/>
          </p:cNvSpPr>
          <p:nvPr/>
        </p:nvSpPr>
        <p:spPr>
          <a:xfrm>
            <a:off x="12120562" y="8358198"/>
            <a:ext cx="10287072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tabLst/>
              <a:defRPr/>
            </a:pPr>
            <a:r>
              <a:rPr lang="en-US" sz="40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Brentozar</a:t>
            </a:r>
            <a:endParaRPr kumimoji="0" lang="ru-RU" sz="4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Примеры </a:t>
            </a:r>
            <a:r>
              <a:rPr lang="ru-RU" sz="5400" b="0" dirty="0" smtClean="0"/>
              <a:t>технологий для создания приложения для мониторинга</a:t>
            </a:r>
            <a:endParaRPr lang="ru-RU" sz="5400" dirty="0"/>
          </a:p>
        </p:txBody>
      </p:sp>
      <p:sp>
        <p:nvSpPr>
          <p:cNvPr id="8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33725" y="4205925"/>
            <a:ext cx="25472400" cy="479521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Change Tracking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CDC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Triggers to queues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CLR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63500" marR="63500" lvl="0" indent="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endParaRPr sz="20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15;p17"/>
          <p:cNvSpPr txBox="1">
            <a:spLocks/>
          </p:cNvSpPr>
          <p:nvPr/>
        </p:nvSpPr>
        <p:spPr>
          <a:xfrm>
            <a:off x="2404994" y="9072578"/>
            <a:ext cx="19504200" cy="2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tabLst/>
              <a:defRPr/>
            </a:pPr>
            <a:r>
              <a:rPr kumimoji="0" lang="ru-RU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Библиотека для мониторинга</a:t>
            </a:r>
            <a:r>
              <a:rPr kumimoji="0" lang="ru-RU" sz="54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для языка </a:t>
            </a:r>
            <a:r>
              <a:rPr kumimoji="0" lang="en-US" sz="54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c#</a:t>
            </a:r>
            <a:endParaRPr kumimoji="0" lang="ru-RU" sz="5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6;p17"/>
          <p:cNvSpPr txBox="1">
            <a:spLocks/>
          </p:cNvSpPr>
          <p:nvPr/>
        </p:nvSpPr>
        <p:spPr>
          <a:xfrm>
            <a:off x="547606" y="10001272"/>
            <a:ext cx="25472400" cy="479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marR="63500" lvl="0" indent="-590550">
              <a:lnSpc>
                <a:spcPct val="132954"/>
              </a:lnSpc>
              <a:buClr>
                <a:schemeClr val="dk1"/>
              </a:buClr>
              <a:buSzPts val="5700"/>
              <a:buFont typeface="Open Sans"/>
              <a:buChar char="●"/>
            </a:pPr>
            <a:r>
              <a:rPr lang="en-US" sz="57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Microsoft.SqlServer.Management.Smo.Agent</a:t>
            </a:r>
            <a:endParaRPr lang="en-US" sz="57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3500" marR="63500" lvl="0" indent="0" algn="l" defTabSz="914400" rtl="0" eaLnBrk="1" fontAlgn="auto" latinLnBrk="0" hangingPunct="1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tabLst/>
              <a:defRPr/>
            </a:pPr>
            <a:endParaRPr kumimoji="0" lang="en-US" sz="5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0" dirty="0" smtClean="0"/>
              <a:t>Панель мониторинга производительности состоит из следующих разделов и вложенных отчетов:</a:t>
            </a:r>
            <a:endParaRPr sz="54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33725" y="4205925"/>
            <a:ext cx="25472400" cy="7020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Загрузка ЦП системы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Текущие ожидающие запросы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Текущее действие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Исторические сведения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Прочие сведения</a:t>
            </a:r>
            <a:endParaRPr sz="57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63500" marR="63500" lvl="0" indent="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endParaRPr sz="200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dirty="0" smtClean="0"/>
              <a:t>Открытие панели мониторинга производительности</a:t>
            </a:r>
            <a:endParaRPr lang="ru-RU" sz="5400" dirty="0"/>
          </a:p>
        </p:txBody>
      </p:sp>
      <p:pic>
        <p:nvPicPr>
          <p:cNvPr id="2050" name="Picture 2" descr="Панель мониторинга производительности в меню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8134" y="4571984"/>
            <a:ext cx="14342000" cy="7786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Пример панели мониторинга производительности</a:t>
            </a:r>
            <a:endParaRPr lang="ru-RU" sz="5400" dirty="0"/>
          </a:p>
        </p:txBody>
      </p:sp>
      <p:pic>
        <p:nvPicPr>
          <p:cNvPr id="44034" name="Picture 2" descr="Главный экран панели мониторинг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456" y="3000348"/>
            <a:ext cx="11787270" cy="9755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dirty="0" smtClean="0"/>
              <a:t>Открытие панели мониторинга сервера</a:t>
            </a:r>
            <a:endParaRPr lang="ru-RU" sz="5400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0746" y="3714728"/>
            <a:ext cx="18646235" cy="851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Пример панели мониторинга производительности сервера</a:t>
            </a:r>
            <a:endParaRPr lang="ru-RU" sz="54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274" y="3675934"/>
            <a:ext cx="11287204" cy="94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dirty="0" smtClean="0"/>
              <a:t>Открытие актуальных соединений</a:t>
            </a:r>
            <a:endParaRPr lang="ru-RU" sz="54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5126" y="2786034"/>
            <a:ext cx="17245091" cy="96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Пример панели мониторинга актуальных соединений</a:t>
            </a:r>
            <a:endParaRPr lang="ru-RU" sz="54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697" y="3641398"/>
            <a:ext cx="14573352" cy="900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r>
              <a:rPr lang="ru-RU" sz="5400" b="0" dirty="0" smtClean="0"/>
              <a:t>Просмотр состояния производительности с помощью </a:t>
            </a:r>
            <a:r>
              <a:rPr lang="en-US" sz="5400" b="0" dirty="0" smtClean="0"/>
              <a:t>SQL </a:t>
            </a:r>
            <a:r>
              <a:rPr lang="ru-RU" sz="5400" b="0" dirty="0" smtClean="0"/>
              <a:t>запросов</a:t>
            </a:r>
            <a:endParaRPr lang="ru-RU" sz="54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572" y="3571852"/>
            <a:ext cx="13842299" cy="928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117</Words>
  <PresentationFormat>Произвольный</PresentationFormat>
  <Paragraphs>32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Montserrat</vt:lpstr>
      <vt:lpstr>Poppins</vt:lpstr>
      <vt:lpstr>Calibri</vt:lpstr>
      <vt:lpstr>Open Sans</vt:lpstr>
      <vt:lpstr>Helvetica Neue</vt:lpstr>
      <vt:lpstr>Тема Office</vt:lpstr>
      <vt:lpstr>Слайд 1</vt:lpstr>
      <vt:lpstr>Панель мониторинга производительности состоит из следующих разделов и вложенных отчетов:</vt:lpstr>
      <vt:lpstr>Открытие панели мониторинга производительности</vt:lpstr>
      <vt:lpstr>Пример панели мониторинга производительности</vt:lpstr>
      <vt:lpstr>Открытие панели мониторинга сервера</vt:lpstr>
      <vt:lpstr>Пример панели мониторинга производительности сервера</vt:lpstr>
      <vt:lpstr>Открытие актуальных соединений</vt:lpstr>
      <vt:lpstr>Пример панели мониторинга актуальных соединений</vt:lpstr>
      <vt:lpstr>Просмотр состояния производительности с помощью SQL запросов</vt:lpstr>
      <vt:lpstr>Пример использования запросов для просмотра состояния системы</vt:lpstr>
      <vt:lpstr>Примеры сторонних решений для мониторинга SQL</vt:lpstr>
      <vt:lpstr>Примеры технологий для создания приложения для мониторинга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Лазарев Дмитрий Алексеевич</dc:creator>
  <cp:lastModifiedBy>pr-20.102k-ld</cp:lastModifiedBy>
  <cp:revision>10</cp:revision>
  <dcterms:modified xsi:type="dcterms:W3CDTF">2023-04-08T08:36:59Z</dcterms:modified>
</cp:coreProperties>
</file>