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embeddedFontLst>
    <p:embeddedFont>
      <p:font typeface="Montserrat" charset="-52"/>
      <p:regular r:id="rId6"/>
      <p:bold r:id="rId7"/>
      <p:italic r:id="rId8"/>
      <p:boldItalic r:id="rId9"/>
    </p:embeddedFont>
    <p:embeddedFont>
      <p:font typeface="Poppins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Open Sans" charset="0"/>
      <p:regular r:id="rId18"/>
      <p:bold r:id="rId19"/>
      <p:italic r:id="rId20"/>
      <p:boldItalic r:id="rId21"/>
    </p:embeddedFont>
    <p:embeddedFont>
      <p:font typeface="Helvetica Neue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55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25393e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25393e88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примере системе включения, выключения света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8" name="Google Shape;18;p2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9" name="Google Shape;19;p2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7840662" y="-2513012"/>
            <a:ext cx="8702676" cy="2103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14266862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3598862" y="-1192212"/>
            <a:ext cx="11623676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1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663700" y="3419477"/>
            <a:ext cx="21031199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663700" y="9178927"/>
            <a:ext cx="21031199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679576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1679577" y="5010150"/>
            <a:ext cx="10315574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992622" y="7714962"/>
            <a:ext cx="6039098" cy="258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"/>
              <a:buNone/>
            </a:pPr>
            <a:r>
              <a:rPr lang="ru-RU" sz="2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20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"/>
              <a:buNone/>
            </a:pPr>
            <a:r>
              <a:rPr lang="ru-RU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Лазарев Дмитрий ПР-20.102К</a:t>
            </a:r>
            <a:endParaRPr sz="20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2102393" y="0"/>
            <a:ext cx="2652259" cy="852857"/>
            <a:chOff x="5852543" y="11138080"/>
            <a:chExt cx="2652259" cy="852857"/>
          </a:xfrm>
        </p:grpSpPr>
        <p:sp>
          <p:nvSpPr>
            <p:cNvPr id="99" name="Google Shape;99;p15"/>
            <p:cNvSpPr/>
            <p:nvPr/>
          </p:nvSpPr>
          <p:spPr>
            <a:xfrm rot="5400000">
              <a:off x="6752244" y="10315665"/>
              <a:ext cx="852857" cy="2497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4808C"/>
                </a:buClr>
                <a:buSzPts val="2000"/>
                <a:buFont typeface="Poppins"/>
                <a:buNone/>
              </a:pPr>
              <a:endParaRPr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5852543" y="11315877"/>
              <a:ext cx="2652259" cy="533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1F1F1F"/>
                </a:buClr>
                <a:buSzPts val="2800"/>
                <a:buFont typeface="Montserrat"/>
                <a:buNone/>
              </a:pPr>
              <a:r>
                <a:rPr lang="ru-RU" sz="2800" b="1" i="0" u="none" strike="noStrike" cap="none">
                  <a:solidFill>
                    <a:srgbClr val="1F1F1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C#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1" i="0" u="none" strike="noStrike" cap="none">
                <a:solidFill>
                  <a:srgbClr val="1F1F1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" name="Google Shape;101;p15"/>
          <p:cNvSpPr txBox="1"/>
          <p:nvPr/>
        </p:nvSpPr>
        <p:spPr>
          <a:xfrm>
            <a:off x="1924593" y="5345832"/>
            <a:ext cx="212847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Font typeface="Montserrat"/>
              <a:buNone/>
            </a:pPr>
            <a:r>
              <a:rPr lang="ru-RU" sz="9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Дополнение для </a:t>
            </a:r>
            <a:r>
              <a:rPr lang="en-US" sz="9600" b="1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T-Flex CAD</a:t>
            </a:r>
            <a:endParaRPr sz="96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3209250" y="1096962"/>
            <a:ext cx="1174750" cy="1152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86975" y="961350"/>
            <a:ext cx="17276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latin typeface="Montserrat"/>
                <a:ea typeface="Montserrat"/>
                <a:cs typeface="Montserrat"/>
                <a:sym typeface="Montserrat"/>
              </a:rPr>
              <a:t>ГБПОУ НСО «Новосибирский авиационный технический колледж имени Б.С. Галущака»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2545675" y="12449175"/>
            <a:ext cx="895350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2000"/>
              <a:buFont typeface="Montserrat"/>
              <a:buNone/>
            </a:pPr>
            <a:fld id="{00000000-1234-1234-1234-123412341234}" type="slidenum">
              <a:rPr lang="ru-RU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9B9A9C"/>
                </a:buClr>
                <a:buSzPts val="2000"/>
                <a:buFont typeface="Montserrat"/>
                <a:buNone/>
              </a:pPr>
              <a:t>2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023542" y="2321496"/>
            <a:ext cx="17169382" cy="3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Montserrat"/>
              <a:buNone/>
            </a:pPr>
            <a:r>
              <a:rPr lang="ru-RU" sz="10000" b="1" i="0" u="none" strike="noStrike" cap="none" dirty="0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Цели программного продукта</a:t>
            </a:r>
            <a:endParaRPr sz="10000" b="1" i="0" u="none" strike="noStrike" cap="non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17;p17"/>
          <p:cNvSpPr txBox="1">
            <a:spLocks noGrp="1"/>
          </p:cNvSpPr>
          <p:nvPr>
            <p:ph type="body" idx="1"/>
          </p:nvPr>
        </p:nvSpPr>
        <p:spPr>
          <a:xfrm>
            <a:off x="0" y="5572116"/>
            <a:ext cx="25472400" cy="7020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Изучение предметной области</a:t>
            </a:r>
            <a:endParaRPr sz="5700">
              <a:latin typeface="Open Sans"/>
              <a:ea typeface="Open Sans"/>
              <a:cs typeface="Open Sans"/>
              <a:sym typeface="Open Sans"/>
            </a:endParaRPr>
          </a:p>
          <a:p>
            <a:pPr marR="63500" lvl="0" indent="-590550" algn="l">
              <a:lnSpc>
                <a:spcPct val="132954"/>
              </a:lnSpc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Ознакомление с программными продуктами </a:t>
            </a: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T-Flex Cad,</a:t>
            </a: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T-Flex </a:t>
            </a: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Doc</a:t>
            </a:r>
            <a:endParaRPr sz="5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Ознакомление с </a:t>
            </a:r>
            <a:r>
              <a:rPr lang="en-US" sz="5700" dirty="0" smtClean="0">
                <a:latin typeface="Open Sans"/>
                <a:ea typeface="Open Sans"/>
                <a:cs typeface="Open Sans"/>
                <a:sym typeface="Open Sans"/>
              </a:rPr>
              <a:t>Open API</a:t>
            </a:r>
            <a:endParaRPr sz="570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Разработка программного продукта</a:t>
            </a:r>
          </a:p>
          <a:p>
            <a:pPr marL="457200" marR="63500" lvl="0" indent="-59055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SzPts val="5700"/>
              <a:buFont typeface="Open Sans"/>
              <a:buChar char="●"/>
            </a:pPr>
            <a:r>
              <a:rPr lang="ru-RU" sz="5700" dirty="0" smtClean="0">
                <a:latin typeface="Open Sans"/>
                <a:ea typeface="Open Sans"/>
                <a:cs typeface="Open Sans"/>
                <a:sym typeface="Open Sans"/>
              </a:rPr>
              <a:t>Тестирование полученного продукта</a:t>
            </a:r>
            <a:endParaRPr sz="5700">
              <a:latin typeface="Open Sans"/>
              <a:ea typeface="Open Sans"/>
              <a:cs typeface="Open Sans"/>
              <a:sym typeface="Open Sans"/>
            </a:endParaRPr>
          </a:p>
          <a:p>
            <a:pPr marL="63500" marR="63500" lvl="0" indent="0" algn="l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Open Sans"/>
                <a:ea typeface="Open Sans"/>
                <a:cs typeface="Open Sans"/>
                <a:sym typeface="Open Sans"/>
              </a:rPr>
              <a:t>                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200" cy="2178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Используемые ресурсы</a:t>
            </a:r>
            <a:endParaRPr/>
          </a:p>
        </p:txBody>
      </p:sp>
      <p:pic>
        <p:nvPicPr>
          <p:cNvPr id="4098" name="Picture 2" descr="T-FLEX CAD | 3D моделирование, чертежи по ЕСКД, параметрическое  проектирование, 3D печать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9638" y="4500546"/>
            <a:ext cx="13843835" cy="4143404"/>
          </a:xfrm>
          <a:prstGeom prst="rect">
            <a:avLst/>
          </a:prstGeom>
          <a:noFill/>
        </p:spPr>
      </p:pic>
      <p:sp>
        <p:nvSpPr>
          <p:cNvPr id="4100" name="AutoShape 4" descr="Features and Advantages of C# Programming Language - CodingT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Features and Advantages of C# Programming Language - CodingTX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7158" y="9429768"/>
            <a:ext cx="7019925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PresentationFormat>Произвольный</PresentationFormat>
  <Paragraphs>15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Montserrat</vt:lpstr>
      <vt:lpstr>Poppins</vt:lpstr>
      <vt:lpstr>Calibri</vt:lpstr>
      <vt:lpstr>Open Sans</vt:lpstr>
      <vt:lpstr>Helvetica Neue</vt:lpstr>
      <vt:lpstr>Тема Office</vt:lpstr>
      <vt:lpstr>Слайд 1</vt:lpstr>
      <vt:lpstr>Слайд 2</vt:lpstr>
      <vt:lpstr>Используемые ресурсы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pr-20.102k-ld</cp:lastModifiedBy>
  <cp:revision>2</cp:revision>
  <dcterms:modified xsi:type="dcterms:W3CDTF">2023-06-13T08:02:14Z</dcterms:modified>
</cp:coreProperties>
</file>