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5"/>
  </p:notesMasterIdLst>
  <p:handoutMasterIdLst>
    <p:handoutMasterId r:id="rId16"/>
  </p:handoutMasterIdLst>
  <p:sldIdLst>
    <p:sldId id="270" r:id="rId2"/>
    <p:sldId id="275" r:id="rId3"/>
    <p:sldId id="288" r:id="rId4"/>
    <p:sldId id="285" r:id="rId5"/>
    <p:sldId id="290" r:id="rId6"/>
    <p:sldId id="289" r:id="rId7"/>
    <p:sldId id="291" r:id="rId8"/>
    <p:sldId id="292" r:id="rId9"/>
    <p:sldId id="293" r:id="rId10"/>
    <p:sldId id="294" r:id="rId11"/>
    <p:sldId id="295" r:id="rId12"/>
    <p:sldId id="296" r:id="rId13"/>
    <p:sldId id="29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88" autoAdjust="0"/>
  </p:normalViewPr>
  <p:slideViewPr>
    <p:cSldViewPr snapToGrid="0" snapToObjects="1">
      <p:cViewPr varScale="1">
        <p:scale>
          <a:sx n="71" d="100"/>
          <a:sy n="71" d="100"/>
        </p:scale>
        <p:origin x="696" y="78"/>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10/23/2023</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44:16.770"/>
    </inkml:context>
    <inkml:brush xml:id="br0">
      <inkml:brushProperty name="width" value="0.35" units="cm"/>
      <inkml:brushProperty name="height" value="0.35" units="cm"/>
    </inkml:brush>
  </inkml:definitions>
  <inkml:trace contextRef="#ctx0" brushRef="#br0">0 6 24575,'8'5'0,"0"0"0,-1 0 0,2-1 0,-1-1 0,0 0 0,1 0 0,0 0 0,-1-1 0,1 0 0,0-1 0,0 0 0,16 0 0,32 6 0,28 7 0,0-4 0,1-4 0,110-5 0,-118-2 0,-41-1 0,0-1 0,42-11 0,-38 6 0,64-4 0,14 13 0,-72 1 0,1-2 0,-1-3 0,65-10 0,-25 0 0,0 3 0,1 5 0,126 8 0,-55 0 0,-146-3 0,125 5 0,-120-3 0,0 2 0,0 0 0,0 0 0,-1 2 0,27 12 0,-16-5-1365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55:47.060"/>
    </inkml:context>
    <inkml:brush xml:id="br0">
      <inkml:brushProperty name="width" value="0.35" units="cm"/>
      <inkml:brushProperty name="height" value="0.35" units="cm"/>
    </inkml:brush>
  </inkml:definitions>
  <inkml:trace contextRef="#ctx0" brushRef="#br0">0 41 24575,'99'1'0,"-39"2"0,0-4 0,0-2 0,73-12 0,-53 3 0,0 3 0,1 4 0,88 6 0,-69 0 0,-60 2 33,0 1 0,0 3-1,66 18 1,53 9-1529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55:49.243"/>
    </inkml:context>
    <inkml:brush xml:id="br0">
      <inkml:brushProperty name="width" value="0.35" units="cm"/>
      <inkml:brushProperty name="height" value="0.35" units="cm"/>
    </inkml:brush>
  </inkml:definitions>
  <inkml:trace contextRef="#ctx0" brushRef="#br0">0 1 24575,'1011'0'-1365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48:02.912"/>
    </inkml:context>
    <inkml:brush xml:id="br0">
      <inkml:brushProperty name="width" value="0.35" units="cm"/>
      <inkml:brushProperty name="height" value="0.35" units="cm"/>
    </inkml:brush>
  </inkml:definitions>
  <inkml:trace contextRef="#ctx0" brushRef="#br0">1 0 24575,'2021'0'0,"-1986"2"0,1 2 0,46 10 0,-43-7 0,66 5 0,435-11 84,-258-3-1533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48:06.167"/>
    </inkml:context>
    <inkml:brush xml:id="br0">
      <inkml:brushProperty name="width" value="0.35" units="cm"/>
      <inkml:brushProperty name="height" value="0.35" units="cm"/>
    </inkml:brush>
  </inkml:definitions>
  <inkml:trace contextRef="#ctx0" brushRef="#br0">0 152 24575,'737'0'0,"-698"-2"0,1-1 0,44-11 0,-42 6 0,65-4 0,-63 9 0,57-12 0,-56 7 0,63-2 0,-70 6 0,-1 0 0,0-3 0,56-16 0,-56 12 0,0 2 0,1 2 0,57-5 0,477 12 0,-249 3 0,-217-5 0,119 5 0,-141 14 0,-9-1 0,67 12-1365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48:08.093"/>
    </inkml:context>
    <inkml:brush xml:id="br0">
      <inkml:brushProperty name="width" value="0.35" units="cm"/>
      <inkml:brushProperty name="height" value="0.35" units="cm"/>
    </inkml:brush>
  </inkml:definitions>
  <inkml:trace contextRef="#ctx0" brushRef="#br0">2837 99 24575,'-8'1'0,"0"0"0,0 0 0,0 1 0,0 0 0,0 1 0,1 0 0,-14 7 0,-15 4 0,-4-2 0,-1-2 0,-1-2 0,1-2 0,-50 1 0,-174-8 0,111-3 0,-1192 4 0,1305-3 0,1-2 0,0-1 0,1-2 0,-44-15 0,-6-1 0,-284-81-1365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48:10.801"/>
    </inkml:context>
    <inkml:brush xml:id="br0">
      <inkml:brushProperty name="width" value="0.35" units="cm"/>
      <inkml:brushProperty name="height" value="0.35" units="cm"/>
    </inkml:brush>
  </inkml:definitions>
  <inkml:trace contextRef="#ctx0" brushRef="#br0">1 34 24575,'6'0'0,"9"0"0,7 0 0,8 0 0,4 0 0,9 0 0,4 0 0,0 0 0,-2 0 0,-8-6 0,-4-2 0,-2 0 0,1 1 0,1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48:12.992"/>
    </inkml:context>
    <inkml:brush xml:id="br0">
      <inkml:brushProperty name="width" value="0.35" units="cm"/>
      <inkml:brushProperty name="height" value="0.35" units="cm"/>
    </inkml:brush>
  </inkml:definitions>
  <inkml:trace contextRef="#ctx0" brushRef="#br0">522 76 24575,'-13'0'0,"-3"-6"0,-7-2 0,-5 0 0,-4 1 0,-3 3 0,-1-5 0,-2-1 0,-1 1 0,1 3 0,-7 2 0,-1 1 0,0 2 0,2 1 0,2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56:17.402"/>
    </inkml:context>
    <inkml:brush xml:id="br0">
      <inkml:brushProperty name="width" value="0.35" units="cm"/>
      <inkml:brushProperty name="height" value="0.35" units="cm"/>
    </inkml:brush>
  </inkml:definitions>
  <inkml:trace contextRef="#ctx0" brushRef="#br0">571 0 24575,'-1'2'0,"1"0"0,-1 0 0,0 0 0,0 0 0,1 0 0,-1-1 0,0 1 0,-1 0 0,1-1 0,0 1 0,0-1 0,-1 1 0,1-1 0,-1 0 0,1 1 0,-1-1 0,1 0 0,-1 0 0,-3 2 0,-36 16 0,21-12 0,0-2 0,-1 0 0,1-1 0,-1-1 0,-24 1 0,-109-6 0,71 0 0,74 2-105,1 0 0,-1-1 0,0 1 0,0-2 0,1 1 0,-1-1 0,1 0 0,-1-1 0,1 0 0,0-1 0,0 1 0,-9-7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4:54:05.792"/>
    </inkml:context>
    <inkml:brush xml:id="br0">
      <inkml:brushProperty name="width" value="0.35" units="cm"/>
      <inkml:brushProperty name="height" value="0.35" units="cm"/>
    </inkml:brush>
  </inkml:definitions>
  <inkml:trace contextRef="#ctx0" brushRef="#br0">0 39 24575,'2170'0'0,"-2139"-2"0,0-1 0,46-10 0,-40 6 0,45-4 0,-6 9-1365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4:54:10.010"/>
    </inkml:context>
    <inkml:brush xml:id="br0">
      <inkml:brushProperty name="width" value="0.35" units="cm"/>
      <inkml:brushProperty name="height" value="0.35" units="cm"/>
    </inkml:brush>
  </inkml:definitions>
  <inkml:trace contextRef="#ctx0" brushRef="#br0">1 3 24575,'132'-2'0,"148"5"0,-164 15 0,-77-10 0,68 4 0,581-10 0,-330-5 0,568 3 0,-896-1 7,-1-2 0,49-11 0,-21 3-1393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44:19.826"/>
    </inkml:context>
    <inkml:brush xml:id="br0">
      <inkml:brushProperty name="width" value="0.35" units="cm"/>
      <inkml:brushProperty name="height" value="0.35" units="cm"/>
    </inkml:brush>
  </inkml:definitions>
  <inkml:trace contextRef="#ctx0" brushRef="#br0">1 0 24575,'18'1'0,"0"1"0,0 1 0,27 7 0,22 4 0,69-4 0,191-9 0,-141-4 0,1017 3 0,-1192 0-273,0 0 0,0-1 0,0 0 0,12-4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4:54:12.798"/>
    </inkml:context>
    <inkml:brush xml:id="br0">
      <inkml:brushProperty name="width" value="0.35" units="cm"/>
      <inkml:brushProperty name="height" value="0.35" units="cm"/>
    </inkml:brush>
  </inkml:definitions>
  <inkml:trace contextRef="#ctx0" brushRef="#br0">1 33 24575,'863'0'0,"-833"-1"42,-1-2 1,46-11-1,13-1-1534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4:54:15.908"/>
    </inkml:context>
    <inkml:brush xml:id="br0">
      <inkml:brushProperty name="width" value="0.35" units="cm"/>
      <inkml:brushProperty name="height" value="0.35" units="cm"/>
    </inkml:brush>
  </inkml:definitions>
  <inkml:trace contextRef="#ctx0" brushRef="#br0">1 76 24575,'8'0'0,"0"-2"0,0 1 0,0-1 0,0 0 0,13-6 0,25-6 0,50-6 0,-61 11 0,1 2 0,65-4 0,273 13 0,-345-1 0,-1 2 0,49 11 0,-46-7 0,0-2 0,34 2 0,88-9 0,67 4 0,-160 12-1365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4:54:19.775"/>
    </inkml:context>
    <inkml:brush xml:id="br0">
      <inkml:brushProperty name="width" value="0.35" units="cm"/>
      <inkml:brushProperty name="height" value="0.35" units="cm"/>
    </inkml:brush>
  </inkml:definitions>
  <inkml:trace contextRef="#ctx0" brushRef="#br0">1 0 24575,'68'1'0,"1"2"0,92 16 0,-75-9 0,1-3 0,154-7 0,-92-3 0,73 3-1365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3:36:41.797"/>
    </inkml:context>
    <inkml:brush xml:id="br0">
      <inkml:brushProperty name="width" value="0.35" units="cm"/>
      <inkml:brushProperty name="height" value="0.35" units="cm"/>
    </inkml:brush>
  </inkml:definitions>
  <inkml:trace contextRef="#ctx0" brushRef="#br0">1 0 24575,'33'2'0,"-1"1"0,44 10 0,30 4 0,89-15 0,1 1 0,-167 1 0,1 1 0,-1 2 0,39 14 0,-42-12 0,-1-1 0,1-2 0,0 0 0,50 3 0,396-9 107,-198-2-1579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3:36:44.822"/>
    </inkml:context>
    <inkml:brush xml:id="br0">
      <inkml:brushProperty name="width" value="0.35" units="cm"/>
      <inkml:brushProperty name="height" value="0.35" units="cm"/>
    </inkml:brush>
  </inkml:definitions>
  <inkml:trace contextRef="#ctx0" brushRef="#br0">0 1 24575,'1794'0'-1365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3:36:47.007"/>
    </inkml:context>
    <inkml:brush xml:id="br0">
      <inkml:brushProperty name="width" value="0.35" units="cm"/>
      <inkml:brushProperty name="height" value="0.35" units="cm"/>
    </inkml:brush>
  </inkml:definitions>
  <inkml:trace contextRef="#ctx0" brushRef="#br0">1 39 24575,'452'0'0,"-430"-1"0,1-1 0,-1-2 0,30-7 0,-25 4 0,50-5 0,-65 11-170,0 0-1,1 1 0,-1 1 1,0 0-1,0 0 0,0 2 1,18 4-1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3:36:49.513"/>
    </inkml:context>
    <inkml:brush xml:id="br0">
      <inkml:brushProperty name="width" value="0.35" units="cm"/>
      <inkml:brushProperty name="height" value="0.35" units="cm"/>
    </inkml:brush>
  </inkml:definitions>
  <inkml:trace contextRef="#ctx0" brushRef="#br0">0 0 24575,'972'0'-1365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3:37:10.917"/>
    </inkml:context>
    <inkml:brush xml:id="br0">
      <inkml:brushProperty name="width" value="0.35" units="cm"/>
      <inkml:brushProperty name="height" value="0.35" units="cm"/>
    </inkml:brush>
  </inkml:definitions>
  <inkml:trace contextRef="#ctx0" brushRef="#br0">786 114 24575,'-66'-3'0,"-93"-17"0,46 5 0,-63-21 0,131 25 0,0 1 0,-1 2 0,-53-2 0,63 10-1365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44:25.492"/>
    </inkml:context>
    <inkml:brush xml:id="br0">
      <inkml:brushProperty name="width" value="0.35" units="cm"/>
      <inkml:brushProperty name="height" value="0.35" units="cm"/>
    </inkml:brush>
  </inkml:definitions>
  <inkml:trace contextRef="#ctx0" brushRef="#br0">1 119 24575,'96'1'0,"106"-3"0,-189 0 0,0-1 0,0 0 0,0-1 0,-1-1 0,1 1 0,13-9 0,-11 6 0,0 0 0,0 1 0,21-5 0,133-23 0,-109 25 0,1 3 0,-1 3 0,98 6 0,-33 0 0,1663-3 0,-1757 2 0,0 2 0,0 0 0,0 2 0,49 16 0,36 8 0,-59-23 0,0-2 0,0-3 0,60-6 0,-3 1 0,-79 3 0,-1 1 0,0 1 0,42 10 0,6 0-24,0-3 0,1-3 0,129-9 0,-65 1-1245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55:58.369"/>
    </inkml:context>
    <inkml:brush xml:id="br0">
      <inkml:brushProperty name="width" value="0.35" units="cm"/>
      <inkml:brushProperty name="height" value="0.35" units="cm"/>
    </inkml:brush>
  </inkml:definitions>
  <inkml:trace contextRef="#ctx0" brushRef="#br0">0 0 24575,'898'0'-1365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56:00.842"/>
    </inkml:context>
    <inkml:brush xml:id="br0">
      <inkml:brushProperty name="width" value="0.35" units="cm"/>
      <inkml:brushProperty name="height" value="0.35" units="cm"/>
    </inkml:brush>
  </inkml:definitions>
  <inkml:trace contextRef="#ctx0" brushRef="#br0">0 1 24575,'49'2'0,"-1"3"0,0 2 0,56 16 0,48 6 0,-49-20 0,187-8 0,-129-4 0,8 3-1365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56:03.041"/>
    </inkml:context>
    <inkml:brush xml:id="br0">
      <inkml:brushProperty name="width" value="0.35" units="cm"/>
      <inkml:brushProperty name="height" value="0.35" units="cm"/>
    </inkml:brush>
  </inkml:definitions>
  <inkml:trace contextRef="#ctx0" brushRef="#br0">1 39 24575,'516'0'0,"-485"-1"0,-1-2 0,49-12 0,-47 9 0,66-6 0,-63 11-1365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55:25.149"/>
    </inkml:context>
    <inkml:brush xml:id="br0">
      <inkml:brushProperty name="width" value="0.35" units="cm"/>
      <inkml:brushProperty name="height" value="0.35" units="cm"/>
    </inkml:brush>
  </inkml:definitions>
  <inkml:trace contextRef="#ctx0" brushRef="#br0">1 41 24575,'34'0'0,"74"1"0,193-24 0,-191 11 0,-1 5 0,143 9 0,-80 1 0,947-3-1365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55:28.656"/>
    </inkml:context>
    <inkml:brush xml:id="br0">
      <inkml:brushProperty name="width" value="0.35" units="cm"/>
      <inkml:brushProperty name="height" value="0.35" units="cm"/>
    </inkml:brush>
  </inkml:definitions>
  <inkml:trace contextRef="#ctx0" brushRef="#br0">0 40 24575,'7'0'0,"0"-1"0,0 0 0,0-1 0,0 1 0,12-6 0,16-3 0,58-1 0,0 4 0,151 8 0,-88 2 0,-82-4 0,-32-1 0,1 1 0,-1 3 0,0 1 0,0 2 0,69 18 0,-60-9 0,0-3 0,1-1 0,1-3 0,-1-2 0,103-5 0,716-2-1365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2:55:44.442"/>
    </inkml:context>
    <inkml:brush xml:id="br0">
      <inkml:brushProperty name="width" value="0.35" units="cm"/>
      <inkml:brushProperty name="height" value="0.35" units="cm"/>
    </inkml:brush>
  </inkml:definitions>
  <inkml:trace contextRef="#ctx0" brushRef="#br0">0 1 24575,'823'0'-1365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10/23/2023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10/23/2023</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10/23/2023</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10/23/2023</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8421/TEM84-58" TargetMode="External"/><Relationship Id="rId2" Type="http://schemas.openxmlformats.org/officeDocument/2006/relationships/hyperlink" Target="https://doi.org/10.26483/ijarcs.v10i2.638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customXml" Target="../ink/ink11.xml"/><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customXml" Target="../ink/ink8.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17.xml"/><Relationship Id="rId3" Type="http://schemas.openxmlformats.org/officeDocument/2006/relationships/customXml" Target="../ink/ink12.xml"/><Relationship Id="rId7" Type="http://schemas.openxmlformats.org/officeDocument/2006/relationships/customXml" Target="../ink/ink14.xml"/><Relationship Id="rId12"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19.png"/><Relationship Id="rId11" Type="http://schemas.openxmlformats.org/officeDocument/2006/relationships/customXml" Target="../ink/ink16.xml"/><Relationship Id="rId5" Type="http://schemas.openxmlformats.org/officeDocument/2006/relationships/customXml" Target="../ink/ink13.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15.xml"/><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customXml" Target="../ink/ink22.xml"/><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customXml" Target="../ink/ink19.xml"/><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4.png"/><Relationship Id="rId12" Type="http://schemas.openxmlformats.org/officeDocument/2006/relationships/customXml" Target="../ink/ink27.xml"/><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customXml" Target="../ink/ink24.xml"/><Relationship Id="rId11" Type="http://schemas.openxmlformats.org/officeDocument/2006/relationships/image" Target="../media/image36.png"/><Relationship Id="rId5" Type="http://schemas.openxmlformats.org/officeDocument/2006/relationships/image" Target="../media/image33.png"/><Relationship Id="rId10" Type="http://schemas.openxmlformats.org/officeDocument/2006/relationships/customXml" Target="../ink/ink26.xml"/><Relationship Id="rId4" Type="http://schemas.openxmlformats.org/officeDocument/2006/relationships/customXml" Target="../ink/ink23.xml"/><Relationship Id="rId9"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close up of a flowers">
            <a:extLst>
              <a:ext uri="{FF2B5EF4-FFF2-40B4-BE49-F238E27FC236}">
                <a16:creationId xmlns:a16="http://schemas.microsoft.com/office/drawing/2014/main" id="{5A8C014E-25AF-4B1A-85C4-1B34CBEC7EE8}"/>
              </a:ext>
            </a:extLst>
          </p:cNvPr>
          <p:cNvPicPr>
            <a:picLocks noGrp="1" noChangeAspect="1"/>
          </p:cNvPicPr>
          <p:nvPr>
            <p:ph type="pic" sz="quarter" idx="14"/>
          </p:nvPr>
        </p:nvPicPr>
        <p:blipFill>
          <a:blip r:embed="rId2">
            <a:alphaModFix amt="35000"/>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a:solidFill>
            <a:schemeClr val="accent1">
              <a:lumMod val="60000"/>
              <a:lumOff val="40000"/>
            </a:schemeClr>
          </a:solidFill>
        </p:spPr>
      </p:pic>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a:xfrm>
            <a:off x="820271" y="2552298"/>
            <a:ext cx="10542494" cy="1220477"/>
          </a:xfrm>
        </p:spPr>
        <p:txBody>
          <a:bodyPr>
            <a:normAutofit fontScale="90000"/>
          </a:bodyPr>
          <a:lstStyle/>
          <a:p>
            <a:r>
              <a:rPr lang="en-US" dirty="0"/>
              <a:t>CST 499 Final Software Project</a:t>
            </a:r>
          </a:p>
        </p:txBody>
      </p:sp>
      <p:sp>
        <p:nvSpPr>
          <p:cNvPr id="5" name="Subtitle 4">
            <a:extLst>
              <a:ext uri="{FF2B5EF4-FFF2-40B4-BE49-F238E27FC236}">
                <a16:creationId xmlns:a16="http://schemas.microsoft.com/office/drawing/2014/main" id="{9107CE13-DFD5-424B-B4BF-ADF75F3976E0}"/>
              </a:ext>
            </a:extLst>
          </p:cNvPr>
          <p:cNvSpPr>
            <a:spLocks noGrp="1"/>
          </p:cNvSpPr>
          <p:nvPr>
            <p:ph type="subTitle" idx="1"/>
          </p:nvPr>
        </p:nvSpPr>
        <p:spPr>
          <a:xfrm>
            <a:off x="1701383" y="3919840"/>
            <a:ext cx="8789234" cy="1924220"/>
          </a:xfrm>
        </p:spPr>
        <p:txBody>
          <a:bodyPr>
            <a:normAutofit lnSpcReduction="10000"/>
          </a:bodyPr>
          <a:lstStyle/>
          <a:p>
            <a:r>
              <a:rPr lang="en-US" altLang="ja-JP" dirty="0"/>
              <a:t>Maria Reyes</a:t>
            </a:r>
          </a:p>
          <a:p>
            <a:r>
              <a:rPr lang="en-US" altLang="ja-JP" dirty="0"/>
              <a:t>The University of Arizona Global Campus</a:t>
            </a:r>
          </a:p>
          <a:p>
            <a:r>
              <a:rPr lang="en-US" altLang="ja-JP" dirty="0"/>
              <a:t>CST 499 Capstone for Computer Software Technology</a:t>
            </a:r>
          </a:p>
          <a:p>
            <a:r>
              <a:rPr lang="en-US" altLang="ja-JP" dirty="0"/>
              <a:t>Professor </a:t>
            </a:r>
            <a:r>
              <a:rPr lang="en-US" altLang="ja-JP" dirty="0" err="1"/>
              <a:t>Charmelia</a:t>
            </a:r>
            <a:r>
              <a:rPr lang="en-US" altLang="ja-JP" dirty="0"/>
              <a:t> Butler</a:t>
            </a:r>
          </a:p>
          <a:p>
            <a:r>
              <a:rPr lang="en-US" altLang="ja-JP" dirty="0"/>
              <a:t>October 23, 2023</a:t>
            </a:r>
            <a:endParaRPr lang="ja-JP" altLang="en-US" dirty="0"/>
          </a:p>
        </p:txBody>
      </p:sp>
    </p:spTree>
    <p:extLst>
      <p:ext uri="{BB962C8B-B14F-4D97-AF65-F5344CB8AC3E}">
        <p14:creationId xmlns:p14="http://schemas.microsoft.com/office/powerpoint/2010/main" val="222165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5FD3-0685-297D-3AE9-38AA7915C01F}"/>
              </a:ext>
            </a:extLst>
          </p:cNvPr>
          <p:cNvSpPr>
            <a:spLocks noGrp="1"/>
          </p:cNvSpPr>
          <p:nvPr>
            <p:ph type="title"/>
          </p:nvPr>
        </p:nvSpPr>
        <p:spPr/>
        <p:txBody>
          <a:bodyPr/>
          <a:lstStyle/>
          <a:p>
            <a:pPr algn="ctr"/>
            <a:r>
              <a:rPr lang="en-US" dirty="0"/>
              <a:t>PHP Code Discussed</a:t>
            </a:r>
          </a:p>
        </p:txBody>
      </p:sp>
      <p:pic>
        <p:nvPicPr>
          <p:cNvPr id="6" name="Content Placeholder 5">
            <a:extLst>
              <a:ext uri="{FF2B5EF4-FFF2-40B4-BE49-F238E27FC236}">
                <a16:creationId xmlns:a16="http://schemas.microsoft.com/office/drawing/2014/main" id="{5EE0BD6B-2687-1484-2E03-C07F09BAB508}"/>
              </a:ext>
            </a:extLst>
          </p:cNvPr>
          <p:cNvPicPr>
            <a:picLocks noGrp="1" noChangeAspect="1"/>
          </p:cNvPicPr>
          <p:nvPr>
            <p:ph sz="quarter" idx="10"/>
          </p:nvPr>
        </p:nvPicPr>
        <p:blipFill>
          <a:blip r:embed="rId2"/>
          <a:stretch>
            <a:fillRect/>
          </a:stretch>
        </p:blipFill>
        <p:spPr>
          <a:xfrm>
            <a:off x="2595282" y="1265238"/>
            <a:ext cx="8875059" cy="4911725"/>
          </a:xfrm>
        </p:spPr>
      </p:pic>
      <p:sp>
        <p:nvSpPr>
          <p:cNvPr id="4" name="Speech Bubble: Rectangle 3">
            <a:extLst>
              <a:ext uri="{FF2B5EF4-FFF2-40B4-BE49-F238E27FC236}">
                <a16:creationId xmlns:a16="http://schemas.microsoft.com/office/drawing/2014/main" id="{F38E35F2-AD93-B7CB-A521-F270917EB53F}"/>
              </a:ext>
            </a:extLst>
          </p:cNvPr>
          <p:cNvSpPr/>
          <p:nvPr/>
        </p:nvSpPr>
        <p:spPr>
          <a:xfrm>
            <a:off x="838200" y="1264837"/>
            <a:ext cx="1757082" cy="1304365"/>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Registration Page</a:t>
            </a:r>
          </a:p>
        </p:txBody>
      </p:sp>
      <p:sp>
        <p:nvSpPr>
          <p:cNvPr id="7" name="Speech Bubble: Rectangle 6">
            <a:extLst>
              <a:ext uri="{FF2B5EF4-FFF2-40B4-BE49-F238E27FC236}">
                <a16:creationId xmlns:a16="http://schemas.microsoft.com/office/drawing/2014/main" id="{D1347947-9DA0-A4DB-7152-1063DF0F1B87}"/>
              </a:ext>
            </a:extLst>
          </p:cNvPr>
          <p:cNvSpPr/>
          <p:nvPr/>
        </p:nvSpPr>
        <p:spPr>
          <a:xfrm>
            <a:off x="838200" y="1265238"/>
            <a:ext cx="1757082" cy="1303964"/>
          </a:xfrm>
          <a:prstGeom prst="wedgeRectCallou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Classes PHP</a:t>
            </a:r>
          </a:p>
        </p:txBody>
      </p:sp>
      <p:pic>
        <p:nvPicPr>
          <p:cNvPr id="9" name="Picture 8">
            <a:extLst>
              <a:ext uri="{FF2B5EF4-FFF2-40B4-BE49-F238E27FC236}">
                <a16:creationId xmlns:a16="http://schemas.microsoft.com/office/drawing/2014/main" id="{F0B4F611-1E82-76F4-E252-7AF9098F8BBE}"/>
              </a:ext>
            </a:extLst>
          </p:cNvPr>
          <p:cNvPicPr>
            <a:picLocks noChangeAspect="1"/>
          </p:cNvPicPr>
          <p:nvPr/>
        </p:nvPicPr>
        <p:blipFill>
          <a:blip r:embed="rId3"/>
          <a:stretch>
            <a:fillRect/>
          </a:stretch>
        </p:blipFill>
        <p:spPr>
          <a:xfrm>
            <a:off x="2595281" y="1264837"/>
            <a:ext cx="8969189" cy="4911725"/>
          </a:xfrm>
          <a:prstGeom prst="rect">
            <a:avLst/>
          </a:prstGeom>
        </p:spPr>
      </p:pic>
      <p:pic>
        <p:nvPicPr>
          <p:cNvPr id="11" name="Picture 10">
            <a:extLst>
              <a:ext uri="{FF2B5EF4-FFF2-40B4-BE49-F238E27FC236}">
                <a16:creationId xmlns:a16="http://schemas.microsoft.com/office/drawing/2014/main" id="{9F61ED2D-E4CD-E384-79C7-7AB0620E43C9}"/>
              </a:ext>
            </a:extLst>
          </p:cNvPr>
          <p:cNvPicPr>
            <a:picLocks noChangeAspect="1"/>
          </p:cNvPicPr>
          <p:nvPr/>
        </p:nvPicPr>
        <p:blipFill>
          <a:blip r:embed="rId4"/>
          <a:stretch>
            <a:fillRect/>
          </a:stretch>
        </p:blipFill>
        <p:spPr>
          <a:xfrm>
            <a:off x="838200" y="1264837"/>
            <a:ext cx="10981765" cy="4990617"/>
          </a:xfrm>
          <a:prstGeom prst="rect">
            <a:avLst/>
          </a:prstGeom>
        </p:spPr>
      </p:pic>
    </p:spTree>
    <p:extLst>
      <p:ext uri="{BB962C8B-B14F-4D97-AF65-F5344CB8AC3E}">
        <p14:creationId xmlns:p14="http://schemas.microsoft.com/office/powerpoint/2010/main" val="151904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347F-F5A6-F67D-5143-252961243A06}"/>
              </a:ext>
            </a:extLst>
          </p:cNvPr>
          <p:cNvSpPr>
            <a:spLocks noGrp="1"/>
          </p:cNvSpPr>
          <p:nvPr>
            <p:ph type="title"/>
          </p:nvPr>
        </p:nvSpPr>
        <p:spPr/>
        <p:txBody>
          <a:bodyPr/>
          <a:lstStyle/>
          <a:p>
            <a:pPr algn="ctr"/>
            <a:r>
              <a:rPr lang="en-US" dirty="0"/>
              <a:t>PHP Code Continued</a:t>
            </a:r>
          </a:p>
        </p:txBody>
      </p:sp>
      <p:pic>
        <p:nvPicPr>
          <p:cNvPr id="6" name="Content Placeholder 5">
            <a:extLst>
              <a:ext uri="{FF2B5EF4-FFF2-40B4-BE49-F238E27FC236}">
                <a16:creationId xmlns:a16="http://schemas.microsoft.com/office/drawing/2014/main" id="{5728C27F-8783-7A86-A5B9-7F9837EACC85}"/>
              </a:ext>
            </a:extLst>
          </p:cNvPr>
          <p:cNvPicPr>
            <a:picLocks noGrp="1" noChangeAspect="1"/>
          </p:cNvPicPr>
          <p:nvPr>
            <p:ph sz="quarter" idx="10"/>
          </p:nvPr>
        </p:nvPicPr>
        <p:blipFill>
          <a:blip r:embed="rId2"/>
          <a:stretch>
            <a:fillRect/>
          </a:stretch>
        </p:blipFill>
        <p:spPr>
          <a:xfrm>
            <a:off x="2232212" y="1264837"/>
            <a:ext cx="9238129" cy="4620270"/>
          </a:xfrm>
        </p:spPr>
      </p:pic>
      <p:sp>
        <p:nvSpPr>
          <p:cNvPr id="4" name="Speech Bubble: Rectangle 3">
            <a:extLst>
              <a:ext uri="{FF2B5EF4-FFF2-40B4-BE49-F238E27FC236}">
                <a16:creationId xmlns:a16="http://schemas.microsoft.com/office/drawing/2014/main" id="{B30DC77E-442E-DD4C-D14B-1FF444F18EF5}"/>
              </a:ext>
            </a:extLst>
          </p:cNvPr>
          <p:cNvSpPr/>
          <p:nvPr/>
        </p:nvSpPr>
        <p:spPr>
          <a:xfrm>
            <a:off x="838200" y="1264837"/>
            <a:ext cx="1394012" cy="1169081"/>
          </a:xfrm>
          <a:prstGeom prst="wedgeRectCallou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Log In PHP</a:t>
            </a:r>
          </a:p>
        </p:txBody>
      </p:sp>
      <p:sp>
        <p:nvSpPr>
          <p:cNvPr id="7" name="Speech Bubble: Rectangle 6">
            <a:extLst>
              <a:ext uri="{FF2B5EF4-FFF2-40B4-BE49-F238E27FC236}">
                <a16:creationId xmlns:a16="http://schemas.microsoft.com/office/drawing/2014/main" id="{0019593B-EA3F-0322-9BDD-76F9660811B1}"/>
              </a:ext>
            </a:extLst>
          </p:cNvPr>
          <p:cNvSpPr/>
          <p:nvPr/>
        </p:nvSpPr>
        <p:spPr>
          <a:xfrm>
            <a:off x="838199" y="1264837"/>
            <a:ext cx="1689847" cy="1169081"/>
          </a:xfrm>
          <a:prstGeom prst="wedgeRectCallou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Connection</a:t>
            </a:r>
          </a:p>
          <a:p>
            <a:pPr algn="ctr"/>
            <a:r>
              <a:rPr lang="en-US" b="1" dirty="0"/>
              <a:t>PHP</a:t>
            </a:r>
          </a:p>
        </p:txBody>
      </p:sp>
      <p:pic>
        <p:nvPicPr>
          <p:cNvPr id="9" name="Picture 8">
            <a:extLst>
              <a:ext uri="{FF2B5EF4-FFF2-40B4-BE49-F238E27FC236}">
                <a16:creationId xmlns:a16="http://schemas.microsoft.com/office/drawing/2014/main" id="{C556696E-B01D-3933-3F49-DB01F63D164E}"/>
              </a:ext>
            </a:extLst>
          </p:cNvPr>
          <p:cNvPicPr>
            <a:picLocks noChangeAspect="1"/>
          </p:cNvPicPr>
          <p:nvPr/>
        </p:nvPicPr>
        <p:blipFill>
          <a:blip r:embed="rId3"/>
          <a:stretch>
            <a:fillRect/>
          </a:stretch>
        </p:blipFill>
        <p:spPr>
          <a:xfrm>
            <a:off x="2232212" y="2433918"/>
            <a:ext cx="9332259" cy="3343612"/>
          </a:xfrm>
          <a:prstGeom prst="rect">
            <a:avLst/>
          </a:prstGeom>
        </p:spPr>
      </p:pic>
      <p:sp>
        <p:nvSpPr>
          <p:cNvPr id="10" name="Speech Bubble: Rectangle 9">
            <a:extLst>
              <a:ext uri="{FF2B5EF4-FFF2-40B4-BE49-F238E27FC236}">
                <a16:creationId xmlns:a16="http://schemas.microsoft.com/office/drawing/2014/main" id="{DF6DC558-0A57-5217-BF17-EE0BBD6CD3B8}"/>
              </a:ext>
            </a:extLst>
          </p:cNvPr>
          <p:cNvSpPr/>
          <p:nvPr/>
        </p:nvSpPr>
        <p:spPr>
          <a:xfrm>
            <a:off x="838199" y="1264837"/>
            <a:ext cx="1864659" cy="1384234"/>
          </a:xfrm>
          <a:prstGeom prst="wedgeRectCallou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Administrator PHP</a:t>
            </a:r>
          </a:p>
        </p:txBody>
      </p:sp>
      <p:pic>
        <p:nvPicPr>
          <p:cNvPr id="12" name="Picture 11">
            <a:extLst>
              <a:ext uri="{FF2B5EF4-FFF2-40B4-BE49-F238E27FC236}">
                <a16:creationId xmlns:a16="http://schemas.microsoft.com/office/drawing/2014/main" id="{88CECBAA-0503-5421-3F92-2A859F700AC6}"/>
              </a:ext>
            </a:extLst>
          </p:cNvPr>
          <p:cNvPicPr>
            <a:picLocks noChangeAspect="1"/>
          </p:cNvPicPr>
          <p:nvPr/>
        </p:nvPicPr>
        <p:blipFill>
          <a:blip r:embed="rId4"/>
          <a:stretch>
            <a:fillRect/>
          </a:stretch>
        </p:blipFill>
        <p:spPr>
          <a:xfrm>
            <a:off x="556439" y="1264837"/>
            <a:ext cx="11079121" cy="5031588"/>
          </a:xfrm>
          <a:prstGeom prst="rect">
            <a:avLst/>
          </a:prstGeom>
        </p:spPr>
      </p:pic>
    </p:spTree>
    <p:extLst>
      <p:ext uri="{BB962C8B-B14F-4D97-AF65-F5344CB8AC3E}">
        <p14:creationId xmlns:p14="http://schemas.microsoft.com/office/powerpoint/2010/main" val="29590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FAE2-5D90-3621-B6DE-9CEADAA19708}"/>
              </a:ext>
            </a:extLst>
          </p:cNvPr>
          <p:cNvSpPr>
            <a:spLocks noGrp="1"/>
          </p:cNvSpPr>
          <p:nvPr>
            <p:ph type="title"/>
          </p:nvPr>
        </p:nvSpPr>
        <p:spPr/>
        <p:txBody>
          <a:bodyPr/>
          <a:lstStyle/>
          <a:p>
            <a:pPr algn="ctr"/>
            <a:r>
              <a:rPr lang="en-US" dirty="0"/>
              <a:t>Project Experience</a:t>
            </a:r>
          </a:p>
        </p:txBody>
      </p:sp>
      <p:sp>
        <p:nvSpPr>
          <p:cNvPr id="3" name="Content Placeholder 2">
            <a:extLst>
              <a:ext uri="{FF2B5EF4-FFF2-40B4-BE49-F238E27FC236}">
                <a16:creationId xmlns:a16="http://schemas.microsoft.com/office/drawing/2014/main" id="{F85E87DC-5B5B-BB08-51C9-E2E541289440}"/>
              </a:ext>
            </a:extLst>
          </p:cNvPr>
          <p:cNvSpPr>
            <a:spLocks noGrp="1"/>
          </p:cNvSpPr>
          <p:nvPr>
            <p:ph sz="quarter" idx="10"/>
          </p:nvPr>
        </p:nvSpPr>
        <p:spPr/>
        <p:txBody>
          <a:bodyPr/>
          <a:lstStyle/>
          <a:p>
            <a:r>
              <a:rPr lang="en-US" dirty="0"/>
              <a:t>Learning about page design was enjoyable.</a:t>
            </a:r>
          </a:p>
          <a:p>
            <a:r>
              <a:rPr lang="en-US" dirty="0"/>
              <a:t>Code fixes were a challenge.</a:t>
            </a:r>
          </a:p>
          <a:p>
            <a:r>
              <a:rPr lang="en-US" dirty="0"/>
              <a:t>Code fixes had to do with the fact that “the danger is that the fix cycle may not utilize the same level of the software engineering discipline because may of the problem-fixes may involve only one or two lines-one-code fix” (Tsui et al., 2018, p. 261). </a:t>
            </a:r>
          </a:p>
          <a:p>
            <a:r>
              <a:rPr lang="en-US" dirty="0"/>
              <a:t>PHP code and overall statements “are considered as dynamic typing statements, and its variable does not need to be declared (just write and use without defining data type” (Odeh, 2019, p. 1520).</a:t>
            </a:r>
          </a:p>
          <a:p>
            <a:r>
              <a:rPr lang="en-US" dirty="0"/>
              <a:t>Code has to be reviewed multiple times and connected to database properly.</a:t>
            </a:r>
          </a:p>
        </p:txBody>
      </p:sp>
    </p:spTree>
    <p:extLst>
      <p:ext uri="{BB962C8B-B14F-4D97-AF65-F5344CB8AC3E}">
        <p14:creationId xmlns:p14="http://schemas.microsoft.com/office/powerpoint/2010/main" val="406269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7F69-5EE1-3CAA-DF73-140C01274AF1}"/>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906F3574-E220-9E66-D4F8-8DE442BA43CE}"/>
              </a:ext>
            </a:extLst>
          </p:cNvPr>
          <p:cNvSpPr>
            <a:spLocks noGrp="1"/>
          </p:cNvSpPr>
          <p:nvPr>
            <p:ph sz="quarter" idx="10"/>
          </p:nvPr>
        </p:nvSpPr>
        <p:spPr/>
        <p:txBody>
          <a:bodyPr/>
          <a:lstStyle/>
          <a:p>
            <a:pPr marL="0" indent="0">
              <a:buNone/>
            </a:pPr>
            <a:r>
              <a:rPr lang="en-US" dirty="0"/>
              <a:t>Lan, T., &amp; Li, M. (2022). Design of college digital enrollment System based on big data platform	 in digital communication era. 2022 6th International Conference on Wireless			 Communications	 and Applications (ICWCAPP), Wireless Communications and		 Applications (ICWCAPP), 2022 6th International Conference on, ICWCAPP, 196–200.	</a:t>
            </a:r>
            <a:r>
              <a:rPr lang="en-US" dirty="0">
                <a:hlinkClick r:id="rId2"/>
              </a:rPr>
              <a:t>https://doi.org/10.26483/ijarcs.v10i2.6383</a:t>
            </a:r>
            <a:endParaRPr lang="en-US" dirty="0"/>
          </a:p>
          <a:p>
            <a:pPr marL="0" indent="0">
              <a:buNone/>
            </a:pPr>
            <a:r>
              <a:rPr lang="en-US" dirty="0"/>
              <a:t>Odeh, A. H. (2019). Analytical and Comparison Study of Main Web Programming Languages		 --ASP and PHP. TEM Journal, 8(4), 1517–1522. </a:t>
            </a:r>
            <a:r>
              <a:rPr lang="en-US" dirty="0">
                <a:hlinkClick r:id="rId3"/>
              </a:rPr>
              <a:t>https://doi.org/10.18421/TEM84-58</a:t>
            </a:r>
            <a:endParaRPr lang="en-US" dirty="0"/>
          </a:p>
          <a:p>
            <a:pPr marL="0" indent="0">
              <a:buNone/>
            </a:pPr>
            <a:r>
              <a:rPr lang="en-US" dirty="0"/>
              <a:t>Tsui, F., Karam, O., &amp; Bernal, B. (2018). Essentials of software engineering (4th ed.). Jones &amp; 	Bartlett Learning.</a:t>
            </a:r>
          </a:p>
          <a:p>
            <a:pPr marL="0" indent="0">
              <a:buNone/>
            </a:pPr>
            <a:endParaRPr lang="en-US" dirty="0"/>
          </a:p>
        </p:txBody>
      </p:sp>
    </p:spTree>
    <p:extLst>
      <p:ext uri="{BB962C8B-B14F-4D97-AF65-F5344CB8AC3E}">
        <p14:creationId xmlns:p14="http://schemas.microsoft.com/office/powerpoint/2010/main" val="423730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a:lstStyle/>
          <a:p>
            <a:pPr marL="0" indent="0" algn="ctr">
              <a:buNone/>
            </a:pPr>
            <a:r>
              <a:rPr lang="en-US" b="1" dirty="0"/>
              <a:t>The objective of this project is to create an online enrollment system for students in an easy-to-understand environment. </a:t>
            </a:r>
          </a:p>
          <a:p>
            <a:pPr marL="0" indent="0">
              <a:buNone/>
            </a:pPr>
            <a:r>
              <a:rPr lang="en-US" dirty="0"/>
              <a:t>The key aspects of the </a:t>
            </a:r>
            <a:r>
              <a:rPr lang="en-US" b="1" dirty="0"/>
              <a:t>Software Requirements Specification Document </a:t>
            </a:r>
            <a:r>
              <a:rPr lang="en-US" dirty="0"/>
              <a:t>are the following:</a:t>
            </a:r>
          </a:p>
          <a:p>
            <a:r>
              <a:rPr lang="en-US" dirty="0"/>
              <a:t>Create an interactive enrollment process with an innovative structure.</a:t>
            </a:r>
          </a:p>
          <a:p>
            <a:r>
              <a:rPr lang="en-US" dirty="0"/>
              <a:t>Based on the descriptive analytics system that consists of “digital enrollment data in the era of digital communication” (Lan &amp; Li, 2022, p. 197).</a:t>
            </a:r>
          </a:p>
          <a:p>
            <a:r>
              <a:rPr lang="en-US" dirty="0"/>
              <a:t>Product functions include: new users register and create profile, login system with ID and password, online courses offered, sign up for courses, database registers and updates, adds and removes courses, heavy manpower is lessen.</a:t>
            </a:r>
          </a:p>
          <a:p>
            <a:r>
              <a:rPr lang="en-US" dirty="0"/>
              <a:t>System Features include: record keeping, new user registration/log in, and online courses.</a:t>
            </a:r>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pPr algn="ctr"/>
            <a:r>
              <a:rPr lang="en-US" dirty="0"/>
              <a:t>Enrollment Software System Build</a:t>
            </a:r>
          </a:p>
        </p:txBody>
      </p:sp>
    </p:spTree>
    <p:extLst>
      <p:ext uri="{BB962C8B-B14F-4D97-AF65-F5344CB8AC3E}">
        <p14:creationId xmlns:p14="http://schemas.microsoft.com/office/powerpoint/2010/main" val="234823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 calcmode="lin" valueType="num">
                                      <p:cBhvr additive="base">
                                        <p:cTn id="25"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xEl>
                                              <p:pRg st="4" end="4"/>
                                            </p:txEl>
                                          </p:spTgt>
                                        </p:tgtEl>
                                        <p:attrNameLst>
                                          <p:attrName>style.visibility</p:attrName>
                                        </p:attrNameLst>
                                      </p:cBhvr>
                                      <p:to>
                                        <p:strVal val="visible"/>
                                      </p:to>
                                    </p:set>
                                    <p:anim calcmode="lin" valueType="num">
                                      <p:cBhvr additive="base">
                                        <p:cTn id="31"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 calcmode="lin" valueType="num">
                                      <p:cBhvr additive="base">
                                        <p:cTn id="37" dur="500" fill="hold"/>
                                        <p:tgtEl>
                                          <p:spTgt spid="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E63A13-AEB2-E6FC-0745-16FCF15FD055}"/>
              </a:ext>
            </a:extLst>
          </p:cNvPr>
          <p:cNvSpPr>
            <a:spLocks noGrp="1"/>
          </p:cNvSpPr>
          <p:nvPr>
            <p:ph type="title"/>
          </p:nvPr>
        </p:nvSpPr>
        <p:spPr/>
        <p:txBody>
          <a:bodyPr/>
          <a:lstStyle/>
          <a:p>
            <a:r>
              <a:rPr lang="en-US" dirty="0"/>
              <a:t>UML Diagram: State</a:t>
            </a:r>
          </a:p>
        </p:txBody>
      </p:sp>
      <p:pic>
        <p:nvPicPr>
          <p:cNvPr id="6" name="Content Placeholder 5">
            <a:extLst>
              <a:ext uri="{FF2B5EF4-FFF2-40B4-BE49-F238E27FC236}">
                <a16:creationId xmlns:a16="http://schemas.microsoft.com/office/drawing/2014/main" id="{35C8C707-1385-D985-33D0-01098752C677}"/>
              </a:ext>
            </a:extLst>
          </p:cNvPr>
          <p:cNvPicPr>
            <a:picLocks noGrp="1" noChangeAspect="1"/>
          </p:cNvPicPr>
          <p:nvPr>
            <p:ph sz="quarter" idx="12"/>
          </p:nvPr>
        </p:nvPicPr>
        <p:blipFill>
          <a:blip r:embed="rId2"/>
          <a:stretch>
            <a:fillRect/>
          </a:stretch>
        </p:blipFill>
        <p:spPr>
          <a:xfrm>
            <a:off x="6096000" y="645459"/>
            <a:ext cx="6096000" cy="5567082"/>
          </a:xfrm>
        </p:spPr>
      </p:pic>
      <p:sp>
        <p:nvSpPr>
          <p:cNvPr id="8" name="TextBox 7">
            <a:extLst>
              <a:ext uri="{FF2B5EF4-FFF2-40B4-BE49-F238E27FC236}">
                <a16:creationId xmlns:a16="http://schemas.microsoft.com/office/drawing/2014/main" id="{9DD68550-9B25-88BF-BA70-CBC3CE2DFD17}"/>
              </a:ext>
            </a:extLst>
          </p:cNvPr>
          <p:cNvSpPr txBox="1"/>
          <p:nvPr/>
        </p:nvSpPr>
        <p:spPr>
          <a:xfrm>
            <a:off x="838200" y="1506071"/>
            <a:ext cx="479163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new user registers into the system.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log in feature is triggered to enter their student ID and their password.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They enter the registration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Registration page notifies users if the class if full.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full, the system enters into the waiting list container, where the process is completed.</a:t>
            </a:r>
          </a:p>
        </p:txBody>
      </p:sp>
    </p:spTree>
    <p:extLst>
      <p:ext uri="{BB962C8B-B14F-4D97-AF65-F5344CB8AC3E}">
        <p14:creationId xmlns:p14="http://schemas.microsoft.com/office/powerpoint/2010/main" val="357817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barn(inVertical)">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barn(inVertical)">
                                      <p:cBhvr>
                                        <p:cTn id="2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6767868" y="3347504"/>
            <a:ext cx="4559075" cy="3008841"/>
          </a:xfrm>
        </p:spPr>
        <p:txBody>
          <a:bodyPr>
            <a:normAutofit/>
          </a:bodyPr>
          <a:lstStyle/>
          <a:p>
            <a:r>
              <a:rPr lang="en-US" dirty="0"/>
              <a:t>Welcome page features two links: Register and Login</a:t>
            </a:r>
          </a:p>
          <a:p>
            <a:r>
              <a:rPr lang="en-US" dirty="0"/>
              <a:t>Register leads to registration page</a:t>
            </a:r>
          </a:p>
          <a:p>
            <a:r>
              <a:rPr lang="en-US" dirty="0"/>
              <a:t>Log In leads to log in page</a:t>
            </a:r>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dirty="0"/>
              <a:t>Landing Page</a:t>
            </a:r>
          </a:p>
        </p:txBody>
      </p:sp>
      <p:pic>
        <p:nvPicPr>
          <p:cNvPr id="5" name="Picture Placeholder 4">
            <a:extLst>
              <a:ext uri="{FF2B5EF4-FFF2-40B4-BE49-F238E27FC236}">
                <a16:creationId xmlns:a16="http://schemas.microsoft.com/office/drawing/2014/main" id="{54FE80A2-965E-4185-A874-E2C5532D472B}"/>
              </a:ext>
            </a:extLst>
          </p:cNvPr>
          <p:cNvPicPr>
            <a:picLocks noGrp="1" noChangeAspect="1"/>
          </p:cNvPicPr>
          <p:nvPr>
            <p:ph type="pic" sz="quarter" idx="14"/>
          </p:nvPr>
        </p:nvPicPr>
        <p:blipFill>
          <a:blip r:embed="rId2"/>
          <a:srcRect/>
          <a:stretch/>
        </p:blipFill>
        <p:spPr>
          <a:xfrm>
            <a:off x="0" y="0"/>
            <a:ext cx="9298096" cy="6858000"/>
          </a:xfr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35EEFDB-2E28-E9BB-7717-8CD5730B58C7}"/>
                  </a:ext>
                </a:extLst>
              </p14:cNvPr>
              <p14:cNvContentPartPr/>
              <p14:nvPr/>
            </p14:nvContentPartPr>
            <p14:xfrm>
              <a:off x="1694181" y="844856"/>
              <a:ext cx="839880" cy="29520"/>
            </p14:xfrm>
          </p:contentPart>
        </mc:Choice>
        <mc:Fallback>
          <p:pic>
            <p:nvPicPr>
              <p:cNvPr id="2" name="Ink 1">
                <a:extLst>
                  <a:ext uri="{FF2B5EF4-FFF2-40B4-BE49-F238E27FC236}">
                    <a16:creationId xmlns:a16="http://schemas.microsoft.com/office/drawing/2014/main" id="{E35EEFDB-2E28-E9BB-7717-8CD5730B58C7}"/>
                  </a:ext>
                </a:extLst>
              </p:cNvPr>
              <p:cNvPicPr/>
              <p:nvPr/>
            </p:nvPicPr>
            <p:blipFill>
              <a:blip r:embed="rId4"/>
              <a:stretch>
                <a:fillRect/>
              </a:stretch>
            </p:blipFill>
            <p:spPr>
              <a:xfrm>
                <a:off x="1631181" y="782216"/>
                <a:ext cx="9655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0079102-2099-3DF2-CD8E-ECA0C6D639B9}"/>
                  </a:ext>
                </a:extLst>
              </p14:cNvPr>
              <p14:cNvContentPartPr/>
              <p14:nvPr/>
            </p14:nvContentPartPr>
            <p14:xfrm>
              <a:off x="2702901" y="860336"/>
              <a:ext cx="751320" cy="15120"/>
            </p14:xfrm>
          </p:contentPart>
        </mc:Choice>
        <mc:Fallback>
          <p:pic>
            <p:nvPicPr>
              <p:cNvPr id="3" name="Ink 2">
                <a:extLst>
                  <a:ext uri="{FF2B5EF4-FFF2-40B4-BE49-F238E27FC236}">
                    <a16:creationId xmlns:a16="http://schemas.microsoft.com/office/drawing/2014/main" id="{C0079102-2099-3DF2-CD8E-ECA0C6D639B9}"/>
                  </a:ext>
                </a:extLst>
              </p:cNvPr>
              <p:cNvPicPr/>
              <p:nvPr/>
            </p:nvPicPr>
            <p:blipFill>
              <a:blip r:embed="rId6"/>
              <a:stretch>
                <a:fillRect/>
              </a:stretch>
            </p:blipFill>
            <p:spPr>
              <a:xfrm>
                <a:off x="2640261" y="797336"/>
                <a:ext cx="8769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DC7E2720-D35B-BD46-E045-D64E8A179A39}"/>
                  </a:ext>
                </a:extLst>
              </p14:cNvPr>
              <p14:cNvContentPartPr/>
              <p14:nvPr/>
            </p14:nvContentPartPr>
            <p14:xfrm>
              <a:off x="1640181" y="871496"/>
              <a:ext cx="1588320" cy="44640"/>
            </p14:xfrm>
          </p:contentPart>
        </mc:Choice>
        <mc:Fallback>
          <p:pic>
            <p:nvPicPr>
              <p:cNvPr id="4" name="Ink 3">
                <a:extLst>
                  <a:ext uri="{FF2B5EF4-FFF2-40B4-BE49-F238E27FC236}">
                    <a16:creationId xmlns:a16="http://schemas.microsoft.com/office/drawing/2014/main" id="{DC7E2720-D35B-BD46-E045-D64E8A179A39}"/>
                  </a:ext>
                </a:extLst>
              </p:cNvPr>
              <p:cNvPicPr/>
              <p:nvPr/>
            </p:nvPicPr>
            <p:blipFill>
              <a:blip r:embed="rId8"/>
              <a:stretch>
                <a:fillRect/>
              </a:stretch>
            </p:blipFill>
            <p:spPr>
              <a:xfrm>
                <a:off x="1577541" y="808856"/>
                <a:ext cx="1713960" cy="170280"/>
              </a:xfrm>
              <a:prstGeom prst="rect">
                <a:avLst/>
              </a:prstGeom>
            </p:spPr>
          </p:pic>
        </mc:Fallback>
      </mc:AlternateContent>
      <p:grpSp>
        <p:nvGrpSpPr>
          <p:cNvPr id="16" name="Group 15">
            <a:extLst>
              <a:ext uri="{FF2B5EF4-FFF2-40B4-BE49-F238E27FC236}">
                <a16:creationId xmlns:a16="http://schemas.microsoft.com/office/drawing/2014/main" id="{A79F97BD-104A-A660-DAE5-E88B116DFA34}"/>
              </a:ext>
            </a:extLst>
          </p:cNvPr>
          <p:cNvGrpSpPr/>
          <p:nvPr/>
        </p:nvGrpSpPr>
        <p:grpSpPr>
          <a:xfrm>
            <a:off x="120981" y="833696"/>
            <a:ext cx="1372320" cy="28080"/>
            <a:chOff x="120981" y="833696"/>
            <a:chExt cx="1372320" cy="28080"/>
          </a:xfrm>
        </p:grpSpPr>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DB78BA8A-F1F1-49DA-2607-EB5B08020E41}"/>
                    </a:ext>
                  </a:extLst>
                </p14:cNvPr>
                <p14:cNvContentPartPr/>
                <p14:nvPr/>
              </p14:nvContentPartPr>
              <p14:xfrm>
                <a:off x="1169661" y="860336"/>
                <a:ext cx="323640" cy="360"/>
              </p14:xfrm>
            </p:contentPart>
          </mc:Choice>
          <mc:Fallback>
            <p:pic>
              <p:nvPicPr>
                <p:cNvPr id="12" name="Ink 11">
                  <a:extLst>
                    <a:ext uri="{FF2B5EF4-FFF2-40B4-BE49-F238E27FC236}">
                      <a16:creationId xmlns:a16="http://schemas.microsoft.com/office/drawing/2014/main" id="{DB78BA8A-F1F1-49DA-2607-EB5B08020E41}"/>
                    </a:ext>
                  </a:extLst>
                </p:cNvPr>
                <p:cNvPicPr/>
                <p:nvPr/>
              </p:nvPicPr>
              <p:blipFill>
                <a:blip r:embed="rId10"/>
                <a:stretch>
                  <a:fillRect/>
                </a:stretch>
              </p:blipFill>
              <p:spPr>
                <a:xfrm>
                  <a:off x="1106661" y="797336"/>
                  <a:ext cx="4492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53EB0F1B-6472-EB6B-B785-AB19660E8BD9}"/>
                    </a:ext>
                  </a:extLst>
                </p14:cNvPr>
                <p14:cNvContentPartPr/>
                <p14:nvPr/>
              </p14:nvContentPartPr>
              <p14:xfrm>
                <a:off x="591861" y="833696"/>
                <a:ext cx="404640" cy="28080"/>
              </p14:xfrm>
            </p:contentPart>
          </mc:Choice>
          <mc:Fallback>
            <p:pic>
              <p:nvPicPr>
                <p:cNvPr id="13" name="Ink 12">
                  <a:extLst>
                    <a:ext uri="{FF2B5EF4-FFF2-40B4-BE49-F238E27FC236}">
                      <a16:creationId xmlns:a16="http://schemas.microsoft.com/office/drawing/2014/main" id="{53EB0F1B-6472-EB6B-B785-AB19660E8BD9}"/>
                    </a:ext>
                  </a:extLst>
                </p:cNvPr>
                <p:cNvPicPr/>
                <p:nvPr/>
              </p:nvPicPr>
              <p:blipFill>
                <a:blip r:embed="rId12"/>
                <a:stretch>
                  <a:fillRect/>
                </a:stretch>
              </p:blipFill>
              <p:spPr>
                <a:xfrm>
                  <a:off x="528861" y="771056"/>
                  <a:ext cx="5302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Ink 14">
                  <a:extLst>
                    <a:ext uri="{FF2B5EF4-FFF2-40B4-BE49-F238E27FC236}">
                      <a16:creationId xmlns:a16="http://schemas.microsoft.com/office/drawing/2014/main" id="{49352DD2-2385-1D9C-B9FA-F9EB3EECEF44}"/>
                    </a:ext>
                  </a:extLst>
                </p14:cNvPr>
                <p14:cNvContentPartPr/>
                <p14:nvPr/>
              </p14:nvContentPartPr>
              <p14:xfrm>
                <a:off x="120981" y="846296"/>
                <a:ext cx="295920" cy="14040"/>
              </p14:xfrm>
            </p:contentPart>
          </mc:Choice>
          <mc:Fallback>
            <p:pic>
              <p:nvPicPr>
                <p:cNvPr id="15" name="Ink 14">
                  <a:extLst>
                    <a:ext uri="{FF2B5EF4-FFF2-40B4-BE49-F238E27FC236}">
                      <a16:creationId xmlns:a16="http://schemas.microsoft.com/office/drawing/2014/main" id="{49352DD2-2385-1D9C-B9FA-F9EB3EECEF44}"/>
                    </a:ext>
                  </a:extLst>
                </p:cNvPr>
                <p:cNvPicPr/>
                <p:nvPr/>
              </p:nvPicPr>
              <p:blipFill>
                <a:blip r:embed="rId14"/>
                <a:stretch>
                  <a:fillRect/>
                </a:stretch>
              </p:blipFill>
              <p:spPr>
                <a:xfrm>
                  <a:off x="58341" y="783656"/>
                  <a:ext cx="421560" cy="139680"/>
                </a:xfrm>
                <a:prstGeom prst="rect">
                  <a:avLst/>
                </a:prstGeom>
              </p:spPr>
            </p:pic>
          </mc:Fallback>
        </mc:AlternateContent>
      </p:grpSp>
    </p:spTree>
    <p:extLst>
      <p:ext uri="{BB962C8B-B14F-4D97-AF65-F5344CB8AC3E}">
        <p14:creationId xmlns:p14="http://schemas.microsoft.com/office/powerpoint/2010/main" val="392002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B9A10A-2490-120C-D9F7-1447A7B5A42A}"/>
              </a:ext>
            </a:extLst>
          </p:cNvPr>
          <p:cNvSpPr>
            <a:spLocks noGrp="1"/>
          </p:cNvSpPr>
          <p:nvPr>
            <p:ph type="title"/>
          </p:nvPr>
        </p:nvSpPr>
        <p:spPr/>
        <p:txBody>
          <a:bodyPr/>
          <a:lstStyle/>
          <a:p>
            <a:r>
              <a:rPr lang="en-US" dirty="0"/>
              <a:t>Registration Page</a:t>
            </a:r>
          </a:p>
        </p:txBody>
      </p:sp>
      <p:pic>
        <p:nvPicPr>
          <p:cNvPr id="8" name="Content Placeholder 7">
            <a:extLst>
              <a:ext uri="{FF2B5EF4-FFF2-40B4-BE49-F238E27FC236}">
                <a16:creationId xmlns:a16="http://schemas.microsoft.com/office/drawing/2014/main" id="{915BF1EC-7CE8-D85D-E413-F29D8FA94F9F}"/>
              </a:ext>
            </a:extLst>
          </p:cNvPr>
          <p:cNvPicPr>
            <a:picLocks noGrp="1" noChangeAspect="1"/>
          </p:cNvPicPr>
          <p:nvPr>
            <p:ph sz="quarter" idx="15"/>
          </p:nvPr>
        </p:nvPicPr>
        <p:blipFill rotWithShape="1">
          <a:blip r:embed="rId2"/>
          <a:srcRect r="33217"/>
          <a:stretch/>
        </p:blipFill>
        <p:spPr>
          <a:xfrm>
            <a:off x="0" y="-1"/>
            <a:ext cx="6373905" cy="4639235"/>
          </a:xfrm>
        </p:spPr>
      </p:pic>
      <p:pic>
        <p:nvPicPr>
          <p:cNvPr id="10" name="Picture 9">
            <a:extLst>
              <a:ext uri="{FF2B5EF4-FFF2-40B4-BE49-F238E27FC236}">
                <a16:creationId xmlns:a16="http://schemas.microsoft.com/office/drawing/2014/main" id="{780ECDD2-3DCB-406B-5FA0-F02E7FEB5731}"/>
              </a:ext>
            </a:extLst>
          </p:cNvPr>
          <p:cNvPicPr>
            <a:picLocks noChangeAspect="1"/>
          </p:cNvPicPr>
          <p:nvPr/>
        </p:nvPicPr>
        <p:blipFill rotWithShape="1">
          <a:blip r:embed="rId3"/>
          <a:srcRect t="71514" r="33944" b="2597"/>
          <a:stretch/>
        </p:blipFill>
        <p:spPr>
          <a:xfrm>
            <a:off x="0" y="4639234"/>
            <a:ext cx="6373905" cy="1564350"/>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54787758-6BCF-FBFB-42B6-CF47E9C97581}"/>
                  </a:ext>
                </a:extLst>
              </p14:cNvPr>
              <p14:cNvContentPartPr/>
              <p14:nvPr/>
            </p14:nvContentPartPr>
            <p14:xfrm>
              <a:off x="2783181" y="576656"/>
              <a:ext cx="794160" cy="15480"/>
            </p14:xfrm>
          </p:contentPart>
        </mc:Choice>
        <mc:Fallback>
          <p:pic>
            <p:nvPicPr>
              <p:cNvPr id="11" name="Ink 10">
                <a:extLst>
                  <a:ext uri="{FF2B5EF4-FFF2-40B4-BE49-F238E27FC236}">
                    <a16:creationId xmlns:a16="http://schemas.microsoft.com/office/drawing/2014/main" id="{54787758-6BCF-FBFB-42B6-CF47E9C97581}"/>
                  </a:ext>
                </a:extLst>
              </p:cNvPr>
              <p:cNvPicPr/>
              <p:nvPr/>
            </p:nvPicPr>
            <p:blipFill>
              <a:blip r:embed="rId5"/>
              <a:stretch>
                <a:fillRect/>
              </a:stretch>
            </p:blipFill>
            <p:spPr>
              <a:xfrm>
                <a:off x="2720541" y="513656"/>
                <a:ext cx="9198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201C46E0-D17C-F355-E2A5-3DE9EE09E134}"/>
                  </a:ext>
                </a:extLst>
              </p14:cNvPr>
              <p14:cNvContentPartPr/>
              <p14:nvPr/>
            </p14:nvContentPartPr>
            <p14:xfrm>
              <a:off x="1721181" y="577016"/>
              <a:ext cx="848520" cy="29160"/>
            </p14:xfrm>
          </p:contentPart>
        </mc:Choice>
        <mc:Fallback>
          <p:pic>
            <p:nvPicPr>
              <p:cNvPr id="12" name="Ink 11">
                <a:extLst>
                  <a:ext uri="{FF2B5EF4-FFF2-40B4-BE49-F238E27FC236}">
                    <a16:creationId xmlns:a16="http://schemas.microsoft.com/office/drawing/2014/main" id="{201C46E0-D17C-F355-E2A5-3DE9EE09E134}"/>
                  </a:ext>
                </a:extLst>
              </p:cNvPr>
              <p:cNvPicPr/>
              <p:nvPr/>
            </p:nvPicPr>
            <p:blipFill>
              <a:blip r:embed="rId7"/>
              <a:stretch>
                <a:fillRect/>
              </a:stretch>
            </p:blipFill>
            <p:spPr>
              <a:xfrm>
                <a:off x="1658181" y="514016"/>
                <a:ext cx="974160" cy="154800"/>
              </a:xfrm>
              <a:prstGeom prst="rect">
                <a:avLst/>
              </a:prstGeom>
            </p:spPr>
          </p:pic>
        </mc:Fallback>
      </mc:AlternateContent>
      <p:grpSp>
        <p:nvGrpSpPr>
          <p:cNvPr id="17" name="Group 16">
            <a:extLst>
              <a:ext uri="{FF2B5EF4-FFF2-40B4-BE49-F238E27FC236}">
                <a16:creationId xmlns:a16="http://schemas.microsoft.com/office/drawing/2014/main" id="{F0E8DDEB-F052-A12A-E828-C01F3B1A4F31}"/>
              </a:ext>
            </a:extLst>
          </p:cNvPr>
          <p:cNvGrpSpPr/>
          <p:nvPr/>
        </p:nvGrpSpPr>
        <p:grpSpPr>
          <a:xfrm>
            <a:off x="134301" y="563696"/>
            <a:ext cx="1372320" cy="27000"/>
            <a:chOff x="134301" y="563696"/>
            <a:chExt cx="1372320" cy="27000"/>
          </a:xfrm>
        </p:grpSpPr>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7D9546EC-3C4B-9C0D-0F91-62CC385D0686}"/>
                    </a:ext>
                  </a:extLst>
                </p14:cNvPr>
                <p14:cNvContentPartPr/>
                <p14:nvPr/>
              </p14:nvContentPartPr>
              <p14:xfrm>
                <a:off x="1210341" y="578096"/>
                <a:ext cx="296280" cy="360"/>
              </p14:xfrm>
            </p:contentPart>
          </mc:Choice>
          <mc:Fallback>
            <p:pic>
              <p:nvPicPr>
                <p:cNvPr id="13" name="Ink 12">
                  <a:extLst>
                    <a:ext uri="{FF2B5EF4-FFF2-40B4-BE49-F238E27FC236}">
                      <a16:creationId xmlns:a16="http://schemas.microsoft.com/office/drawing/2014/main" id="{7D9546EC-3C4B-9C0D-0F91-62CC385D0686}"/>
                    </a:ext>
                  </a:extLst>
                </p:cNvPr>
                <p:cNvPicPr/>
                <p:nvPr/>
              </p:nvPicPr>
              <p:blipFill>
                <a:blip r:embed="rId9"/>
                <a:stretch>
                  <a:fillRect/>
                </a:stretch>
              </p:blipFill>
              <p:spPr>
                <a:xfrm>
                  <a:off x="1147341" y="515456"/>
                  <a:ext cx="4219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31D5DF9A-F6CC-BE2B-F970-361D35044CF0}"/>
                    </a:ext>
                  </a:extLst>
                </p14:cNvPr>
                <p14:cNvContentPartPr/>
                <p14:nvPr/>
              </p14:nvContentPartPr>
              <p14:xfrm>
                <a:off x="564861" y="563696"/>
                <a:ext cx="470880" cy="27000"/>
              </p14:xfrm>
            </p:contentPart>
          </mc:Choice>
          <mc:Fallback>
            <p:pic>
              <p:nvPicPr>
                <p:cNvPr id="14" name="Ink 13">
                  <a:extLst>
                    <a:ext uri="{FF2B5EF4-FFF2-40B4-BE49-F238E27FC236}">
                      <a16:creationId xmlns:a16="http://schemas.microsoft.com/office/drawing/2014/main" id="{31D5DF9A-F6CC-BE2B-F970-361D35044CF0}"/>
                    </a:ext>
                  </a:extLst>
                </p:cNvPr>
                <p:cNvPicPr/>
                <p:nvPr/>
              </p:nvPicPr>
              <p:blipFill>
                <a:blip r:embed="rId11"/>
                <a:stretch>
                  <a:fillRect/>
                </a:stretch>
              </p:blipFill>
              <p:spPr>
                <a:xfrm>
                  <a:off x="501861" y="500696"/>
                  <a:ext cx="5965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F36BABCE-46BD-CB5E-9608-CDE7A1238FE6}"/>
                    </a:ext>
                  </a:extLst>
                </p14:cNvPr>
                <p14:cNvContentPartPr/>
                <p14:nvPr/>
              </p14:nvContentPartPr>
              <p14:xfrm>
                <a:off x="134301" y="578096"/>
                <a:ext cx="364320" cy="360"/>
              </p14:xfrm>
            </p:contentPart>
          </mc:Choice>
          <mc:Fallback>
            <p:pic>
              <p:nvPicPr>
                <p:cNvPr id="16" name="Ink 15">
                  <a:extLst>
                    <a:ext uri="{FF2B5EF4-FFF2-40B4-BE49-F238E27FC236}">
                      <a16:creationId xmlns:a16="http://schemas.microsoft.com/office/drawing/2014/main" id="{F36BABCE-46BD-CB5E-9608-CDE7A1238FE6}"/>
                    </a:ext>
                  </a:extLst>
                </p:cNvPr>
                <p:cNvPicPr/>
                <p:nvPr/>
              </p:nvPicPr>
              <p:blipFill>
                <a:blip r:embed="rId13"/>
                <a:stretch>
                  <a:fillRect/>
                </a:stretch>
              </p:blipFill>
              <p:spPr>
                <a:xfrm>
                  <a:off x="71301" y="515456"/>
                  <a:ext cx="489960" cy="126000"/>
                </a:xfrm>
                <a:prstGeom prst="rect">
                  <a:avLst/>
                </a:prstGeom>
              </p:spPr>
            </p:pic>
          </mc:Fallback>
        </mc:AlternateContent>
      </p:grpSp>
      <p:sp>
        <p:nvSpPr>
          <p:cNvPr id="18" name="TextBox 17">
            <a:extLst>
              <a:ext uri="{FF2B5EF4-FFF2-40B4-BE49-F238E27FC236}">
                <a16:creationId xmlns:a16="http://schemas.microsoft.com/office/drawing/2014/main" id="{83E35633-9DC3-E6D8-9F88-22F11E8CA7FD}"/>
              </a:ext>
            </a:extLst>
          </p:cNvPr>
          <p:cNvSpPr txBox="1"/>
          <p:nvPr/>
        </p:nvSpPr>
        <p:spPr>
          <a:xfrm>
            <a:off x="6767867" y="3617259"/>
            <a:ext cx="468902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User enters their information</a:t>
            </a:r>
          </a:p>
          <a:p>
            <a:endParaRPr lang="en-US" dirty="0"/>
          </a:p>
          <a:p>
            <a:pPr marL="285750" indent="-285750">
              <a:buFont typeface="Arial" panose="020B0604020202020204" pitchFamily="34" charset="0"/>
              <a:buChar char="•"/>
            </a:pPr>
            <a:r>
              <a:rPr lang="en-US" dirty="0"/>
              <a:t>System will not allow user to leave any field empty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User creates their own password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User clicks on sign up button to register</a:t>
            </a:r>
          </a:p>
        </p:txBody>
      </p:sp>
    </p:spTree>
    <p:extLst>
      <p:ext uri="{BB962C8B-B14F-4D97-AF65-F5344CB8AC3E}">
        <p14:creationId xmlns:p14="http://schemas.microsoft.com/office/powerpoint/2010/main" val="137746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B8D4DC2-AFEC-4993-1F0C-CB26C1E97532}"/>
              </a:ext>
            </a:extLst>
          </p:cNvPr>
          <p:cNvPicPr>
            <a:picLocks noGrp="1" noChangeAspect="1"/>
          </p:cNvPicPr>
          <p:nvPr>
            <p:ph type="pic" sz="quarter" idx="14"/>
          </p:nvPr>
        </p:nvPicPr>
        <p:blipFill>
          <a:blip r:embed="rId2"/>
          <a:srcRect l="14319" r="14319"/>
          <a:stretch>
            <a:fillRect/>
          </a:stretch>
        </p:blipFill>
        <p:spPr/>
      </p:pic>
      <p:sp>
        <p:nvSpPr>
          <p:cNvPr id="3" name="Title 2">
            <a:extLst>
              <a:ext uri="{FF2B5EF4-FFF2-40B4-BE49-F238E27FC236}">
                <a16:creationId xmlns:a16="http://schemas.microsoft.com/office/drawing/2014/main" id="{BB641E0F-F06C-ABFE-C10C-5414AF121D89}"/>
              </a:ext>
            </a:extLst>
          </p:cNvPr>
          <p:cNvSpPr>
            <a:spLocks noGrp="1"/>
          </p:cNvSpPr>
          <p:nvPr>
            <p:ph type="title"/>
          </p:nvPr>
        </p:nvSpPr>
        <p:spPr/>
        <p:txBody>
          <a:bodyPr/>
          <a:lstStyle/>
          <a:p>
            <a:r>
              <a:rPr lang="en-US" dirty="0"/>
              <a:t>Log In Page</a:t>
            </a:r>
          </a:p>
        </p:txBody>
      </p:sp>
      <p:sp>
        <p:nvSpPr>
          <p:cNvPr id="4" name="Content Placeholder 3">
            <a:extLst>
              <a:ext uri="{FF2B5EF4-FFF2-40B4-BE49-F238E27FC236}">
                <a16:creationId xmlns:a16="http://schemas.microsoft.com/office/drawing/2014/main" id="{D9B1B2D6-79D7-B366-27A2-3675FF207CFB}"/>
              </a:ext>
            </a:extLst>
          </p:cNvPr>
          <p:cNvSpPr>
            <a:spLocks noGrp="1"/>
          </p:cNvSpPr>
          <p:nvPr>
            <p:ph sz="quarter" idx="15"/>
          </p:nvPr>
        </p:nvSpPr>
        <p:spPr/>
        <p:txBody>
          <a:bodyPr/>
          <a:lstStyle/>
          <a:p>
            <a:pPr marL="285750" indent="-285750">
              <a:buFont typeface="Arial" panose="020B0604020202020204" pitchFamily="34" charset="0"/>
              <a:buChar char="•"/>
            </a:pPr>
            <a:r>
              <a:rPr lang="en-US" dirty="0"/>
              <a:t>User enters their student ID</a:t>
            </a:r>
          </a:p>
          <a:p>
            <a:pPr marL="285750" indent="-285750">
              <a:buFont typeface="Arial" panose="020B0604020202020204" pitchFamily="34" charset="0"/>
              <a:buChar char="•"/>
            </a:pPr>
            <a:r>
              <a:rPr lang="en-US" dirty="0"/>
              <a:t>User enters their password.</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618AFCD0-1235-34D6-755D-16AC2744C079}"/>
                  </a:ext>
                </a:extLst>
              </p14:cNvPr>
              <p14:cNvContentPartPr/>
              <p14:nvPr/>
            </p14:nvContentPartPr>
            <p14:xfrm>
              <a:off x="1895781" y="860336"/>
              <a:ext cx="1130760" cy="14760"/>
            </p14:xfrm>
          </p:contentPart>
        </mc:Choice>
        <mc:Fallback>
          <p:pic>
            <p:nvPicPr>
              <p:cNvPr id="7" name="Ink 6">
                <a:extLst>
                  <a:ext uri="{FF2B5EF4-FFF2-40B4-BE49-F238E27FC236}">
                    <a16:creationId xmlns:a16="http://schemas.microsoft.com/office/drawing/2014/main" id="{618AFCD0-1235-34D6-755D-16AC2744C079}"/>
                  </a:ext>
                </a:extLst>
              </p:cNvPr>
              <p:cNvPicPr/>
              <p:nvPr/>
            </p:nvPicPr>
            <p:blipFill>
              <a:blip r:embed="rId4"/>
              <a:stretch>
                <a:fillRect/>
              </a:stretch>
            </p:blipFill>
            <p:spPr>
              <a:xfrm>
                <a:off x="1833141" y="797336"/>
                <a:ext cx="1256400" cy="140400"/>
              </a:xfrm>
              <a:prstGeom prst="rect">
                <a:avLst/>
              </a:prstGeom>
            </p:spPr>
          </p:pic>
        </mc:Fallback>
      </mc:AlternateContent>
      <p:grpSp>
        <p:nvGrpSpPr>
          <p:cNvPr id="16" name="Group 15">
            <a:extLst>
              <a:ext uri="{FF2B5EF4-FFF2-40B4-BE49-F238E27FC236}">
                <a16:creationId xmlns:a16="http://schemas.microsoft.com/office/drawing/2014/main" id="{AD5059A4-F22E-1875-819A-B0B0D8C842CA}"/>
              </a:ext>
            </a:extLst>
          </p:cNvPr>
          <p:cNvGrpSpPr/>
          <p:nvPr/>
        </p:nvGrpSpPr>
        <p:grpSpPr>
          <a:xfrm>
            <a:off x="63741" y="819296"/>
            <a:ext cx="1754280" cy="110880"/>
            <a:chOff x="63741" y="819296"/>
            <a:chExt cx="1754280" cy="110880"/>
          </a:xfrm>
        </p:grpSpPr>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85E437E3-9D8C-EB32-FED5-9B1DC3F11764}"/>
                    </a:ext>
                  </a:extLst>
                </p14:cNvPr>
                <p14:cNvContentPartPr/>
                <p14:nvPr/>
              </p14:nvContentPartPr>
              <p14:xfrm>
                <a:off x="443901" y="819296"/>
                <a:ext cx="1183320" cy="55080"/>
              </p14:xfrm>
            </p:contentPart>
          </mc:Choice>
          <mc:Fallback>
            <p:pic>
              <p:nvPicPr>
                <p:cNvPr id="8" name="Ink 7">
                  <a:extLst>
                    <a:ext uri="{FF2B5EF4-FFF2-40B4-BE49-F238E27FC236}">
                      <a16:creationId xmlns:a16="http://schemas.microsoft.com/office/drawing/2014/main" id="{85E437E3-9D8C-EB32-FED5-9B1DC3F11764}"/>
                    </a:ext>
                  </a:extLst>
                </p:cNvPr>
                <p:cNvPicPr/>
                <p:nvPr/>
              </p:nvPicPr>
              <p:blipFill>
                <a:blip r:embed="rId6"/>
                <a:stretch>
                  <a:fillRect/>
                </a:stretch>
              </p:blipFill>
              <p:spPr>
                <a:xfrm>
                  <a:off x="380901" y="756296"/>
                  <a:ext cx="13089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67A14D43-2C44-B0D1-6D11-2B3DD6B0FED8}"/>
                    </a:ext>
                  </a:extLst>
                </p14:cNvPr>
                <p14:cNvContentPartPr/>
                <p14:nvPr/>
              </p14:nvContentPartPr>
              <p14:xfrm>
                <a:off x="498261" y="865376"/>
                <a:ext cx="1021320" cy="64800"/>
              </p14:xfrm>
            </p:contentPart>
          </mc:Choice>
          <mc:Fallback>
            <p:pic>
              <p:nvPicPr>
                <p:cNvPr id="9" name="Ink 8">
                  <a:extLst>
                    <a:ext uri="{FF2B5EF4-FFF2-40B4-BE49-F238E27FC236}">
                      <a16:creationId xmlns:a16="http://schemas.microsoft.com/office/drawing/2014/main" id="{67A14D43-2C44-B0D1-6D11-2B3DD6B0FED8}"/>
                    </a:ext>
                  </a:extLst>
                </p:cNvPr>
                <p:cNvPicPr/>
                <p:nvPr/>
              </p:nvPicPr>
              <p:blipFill>
                <a:blip r:embed="rId8"/>
                <a:stretch>
                  <a:fillRect/>
                </a:stretch>
              </p:blipFill>
              <p:spPr>
                <a:xfrm>
                  <a:off x="435261" y="802376"/>
                  <a:ext cx="11469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6E7D2DA0-5128-EB87-CA8A-6CF1D60BE2CF}"/>
                    </a:ext>
                  </a:extLst>
                </p14:cNvPr>
                <p14:cNvContentPartPr/>
                <p14:nvPr/>
              </p14:nvContentPartPr>
              <p14:xfrm>
                <a:off x="1653861" y="848096"/>
                <a:ext cx="164160" cy="12240"/>
              </p14:xfrm>
            </p:contentPart>
          </mc:Choice>
          <mc:Fallback>
            <p:pic>
              <p:nvPicPr>
                <p:cNvPr id="11" name="Ink 10">
                  <a:extLst>
                    <a:ext uri="{FF2B5EF4-FFF2-40B4-BE49-F238E27FC236}">
                      <a16:creationId xmlns:a16="http://schemas.microsoft.com/office/drawing/2014/main" id="{6E7D2DA0-5128-EB87-CA8A-6CF1D60BE2CF}"/>
                    </a:ext>
                  </a:extLst>
                </p:cNvPr>
                <p:cNvPicPr/>
                <p:nvPr/>
              </p:nvPicPr>
              <p:blipFill>
                <a:blip r:embed="rId10"/>
                <a:stretch>
                  <a:fillRect/>
                </a:stretch>
              </p:blipFill>
              <p:spPr>
                <a:xfrm>
                  <a:off x="1591221" y="785456"/>
                  <a:ext cx="2898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102B72B8-C8E5-166B-5DC2-EFBE54C3FBE9}"/>
                    </a:ext>
                  </a:extLst>
                </p14:cNvPr>
                <p14:cNvContentPartPr/>
                <p14:nvPr/>
              </p14:nvContentPartPr>
              <p14:xfrm>
                <a:off x="484221" y="832976"/>
                <a:ext cx="188280" cy="27360"/>
              </p14:xfrm>
            </p:contentPart>
          </mc:Choice>
          <mc:Fallback>
            <p:pic>
              <p:nvPicPr>
                <p:cNvPr id="13" name="Ink 12">
                  <a:extLst>
                    <a:ext uri="{FF2B5EF4-FFF2-40B4-BE49-F238E27FC236}">
                      <a16:creationId xmlns:a16="http://schemas.microsoft.com/office/drawing/2014/main" id="{102B72B8-C8E5-166B-5DC2-EFBE54C3FBE9}"/>
                    </a:ext>
                  </a:extLst>
                </p:cNvPr>
                <p:cNvPicPr/>
                <p:nvPr/>
              </p:nvPicPr>
              <p:blipFill>
                <a:blip r:embed="rId12"/>
                <a:stretch>
                  <a:fillRect/>
                </a:stretch>
              </p:blipFill>
              <p:spPr>
                <a:xfrm>
                  <a:off x="421581" y="770336"/>
                  <a:ext cx="3139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Ink 14">
                  <a:extLst>
                    <a:ext uri="{FF2B5EF4-FFF2-40B4-BE49-F238E27FC236}">
                      <a16:creationId xmlns:a16="http://schemas.microsoft.com/office/drawing/2014/main" id="{B6528B51-E800-B32B-E12F-D31D99D677B3}"/>
                    </a:ext>
                  </a:extLst>
                </p14:cNvPr>
                <p14:cNvContentPartPr/>
                <p14:nvPr/>
              </p14:nvContentPartPr>
              <p14:xfrm>
                <a:off x="63741" y="874016"/>
                <a:ext cx="205560" cy="29160"/>
              </p14:xfrm>
            </p:contentPart>
          </mc:Choice>
          <mc:Fallback>
            <p:pic>
              <p:nvPicPr>
                <p:cNvPr id="15" name="Ink 14">
                  <a:extLst>
                    <a:ext uri="{FF2B5EF4-FFF2-40B4-BE49-F238E27FC236}">
                      <a16:creationId xmlns:a16="http://schemas.microsoft.com/office/drawing/2014/main" id="{B6528B51-E800-B32B-E12F-D31D99D677B3}"/>
                    </a:ext>
                  </a:extLst>
                </p:cNvPr>
                <p:cNvPicPr/>
                <p:nvPr/>
              </p:nvPicPr>
              <p:blipFill>
                <a:blip r:embed="rId14"/>
                <a:stretch>
                  <a:fillRect/>
                </a:stretch>
              </p:blipFill>
              <p:spPr>
                <a:xfrm>
                  <a:off x="741" y="811016"/>
                  <a:ext cx="331200" cy="154800"/>
                </a:xfrm>
                <a:prstGeom prst="rect">
                  <a:avLst/>
                </a:prstGeom>
              </p:spPr>
            </p:pic>
          </mc:Fallback>
        </mc:AlternateContent>
      </p:grpSp>
    </p:spTree>
    <p:extLst>
      <p:ext uri="{BB962C8B-B14F-4D97-AF65-F5344CB8AC3E}">
        <p14:creationId xmlns:p14="http://schemas.microsoft.com/office/powerpoint/2010/main" val="3096279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094B8-0714-C574-F2FA-A54462D2C489}"/>
              </a:ext>
            </a:extLst>
          </p:cNvPr>
          <p:cNvSpPr>
            <a:spLocks noGrp="1"/>
          </p:cNvSpPr>
          <p:nvPr>
            <p:ph type="title"/>
          </p:nvPr>
        </p:nvSpPr>
        <p:spPr/>
        <p:txBody>
          <a:bodyPr/>
          <a:lstStyle/>
          <a:p>
            <a:r>
              <a:rPr lang="en-US" dirty="0"/>
              <a:t>Administrator Page</a:t>
            </a:r>
          </a:p>
        </p:txBody>
      </p:sp>
      <p:pic>
        <p:nvPicPr>
          <p:cNvPr id="8" name="Content Placeholder 7">
            <a:extLst>
              <a:ext uri="{FF2B5EF4-FFF2-40B4-BE49-F238E27FC236}">
                <a16:creationId xmlns:a16="http://schemas.microsoft.com/office/drawing/2014/main" id="{A2FFF155-6720-2818-04BD-6AF70247BD07}"/>
              </a:ext>
            </a:extLst>
          </p:cNvPr>
          <p:cNvPicPr>
            <a:picLocks noGrp="1" noChangeAspect="1"/>
          </p:cNvPicPr>
          <p:nvPr>
            <p:ph sz="quarter" idx="15"/>
          </p:nvPr>
        </p:nvPicPr>
        <p:blipFill rotWithShape="1">
          <a:blip r:embed="rId2"/>
          <a:srcRect r="10272"/>
          <a:stretch/>
        </p:blipFill>
        <p:spPr>
          <a:xfrm>
            <a:off x="0" y="-1"/>
            <a:ext cx="6436661" cy="4867835"/>
          </a:xfrm>
        </p:spPr>
      </p:pic>
      <p:pic>
        <p:nvPicPr>
          <p:cNvPr id="10" name="Picture 9">
            <a:extLst>
              <a:ext uri="{FF2B5EF4-FFF2-40B4-BE49-F238E27FC236}">
                <a16:creationId xmlns:a16="http://schemas.microsoft.com/office/drawing/2014/main" id="{B7FCF984-0B94-9A0C-A315-5A5C296D74AD}"/>
              </a:ext>
            </a:extLst>
          </p:cNvPr>
          <p:cNvPicPr>
            <a:picLocks noChangeAspect="1"/>
          </p:cNvPicPr>
          <p:nvPr/>
        </p:nvPicPr>
        <p:blipFill>
          <a:blip r:embed="rId3"/>
          <a:stretch>
            <a:fillRect/>
          </a:stretch>
        </p:blipFill>
        <p:spPr>
          <a:xfrm>
            <a:off x="0" y="4867834"/>
            <a:ext cx="6436661" cy="1695687"/>
          </a:xfrm>
          <a:prstGeom prst="rect">
            <a:avLst/>
          </a:prstGeom>
        </p:spPr>
      </p:pic>
      <p:sp>
        <p:nvSpPr>
          <p:cNvPr id="11" name="TextBox 10">
            <a:extLst>
              <a:ext uri="{FF2B5EF4-FFF2-40B4-BE49-F238E27FC236}">
                <a16:creationId xmlns:a16="http://schemas.microsoft.com/office/drawing/2014/main" id="{D345297C-8C10-FF4C-4144-09FE7B4ECB3F}"/>
              </a:ext>
            </a:extLst>
          </p:cNvPr>
          <p:cNvSpPr txBox="1"/>
          <p:nvPr/>
        </p:nvSpPr>
        <p:spPr>
          <a:xfrm>
            <a:off x="6767867" y="3630706"/>
            <a:ext cx="471592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Administration uses this page to enter new courses into the system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System records all fields into the database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System does not all any empty fields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Administrator confirms their addition of new courses when selecting the add button</a:t>
            </a:r>
          </a:p>
        </p:txBody>
      </p:sp>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A89B52A8-D675-C32C-7922-48409189689E}"/>
                  </a:ext>
                </a:extLst>
              </p14:cNvPr>
              <p14:cNvContentPartPr/>
              <p14:nvPr/>
            </p14:nvContentPartPr>
            <p14:xfrm>
              <a:off x="3334701" y="604376"/>
              <a:ext cx="901440" cy="14040"/>
            </p14:xfrm>
          </p:contentPart>
        </mc:Choice>
        <mc:Fallback>
          <p:pic>
            <p:nvPicPr>
              <p:cNvPr id="12" name="Ink 11">
                <a:extLst>
                  <a:ext uri="{FF2B5EF4-FFF2-40B4-BE49-F238E27FC236}">
                    <a16:creationId xmlns:a16="http://schemas.microsoft.com/office/drawing/2014/main" id="{A89B52A8-D675-C32C-7922-48409189689E}"/>
                  </a:ext>
                </a:extLst>
              </p:cNvPr>
              <p:cNvPicPr/>
              <p:nvPr/>
            </p:nvPicPr>
            <p:blipFill>
              <a:blip r:embed="rId5"/>
              <a:stretch>
                <a:fillRect/>
              </a:stretch>
            </p:blipFill>
            <p:spPr>
              <a:xfrm>
                <a:off x="3271701" y="541736"/>
                <a:ext cx="1027080" cy="139680"/>
              </a:xfrm>
              <a:prstGeom prst="rect">
                <a:avLst/>
              </a:prstGeom>
            </p:spPr>
          </p:pic>
        </mc:Fallback>
      </mc:AlternateContent>
      <p:grpSp>
        <p:nvGrpSpPr>
          <p:cNvPr id="17" name="Group 16">
            <a:extLst>
              <a:ext uri="{FF2B5EF4-FFF2-40B4-BE49-F238E27FC236}">
                <a16:creationId xmlns:a16="http://schemas.microsoft.com/office/drawing/2014/main" id="{19BC02D5-E509-D6B2-9A07-80CFF0F781A9}"/>
              </a:ext>
            </a:extLst>
          </p:cNvPr>
          <p:cNvGrpSpPr/>
          <p:nvPr/>
        </p:nvGrpSpPr>
        <p:grpSpPr>
          <a:xfrm>
            <a:off x="752781" y="577736"/>
            <a:ext cx="2327760" cy="55440"/>
            <a:chOff x="752781" y="577736"/>
            <a:chExt cx="2327760" cy="55440"/>
          </a:xfrm>
        </p:grpSpPr>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F3D49144-3545-953D-C90E-EE86C814C8EC}"/>
                    </a:ext>
                  </a:extLst>
                </p14:cNvPr>
                <p14:cNvContentPartPr/>
                <p14:nvPr/>
              </p14:nvContentPartPr>
              <p14:xfrm>
                <a:off x="2057421" y="617336"/>
                <a:ext cx="1023120" cy="15840"/>
              </p14:xfrm>
            </p:contentPart>
          </mc:Choice>
          <mc:Fallback>
            <p:pic>
              <p:nvPicPr>
                <p:cNvPr id="13" name="Ink 12">
                  <a:extLst>
                    <a:ext uri="{FF2B5EF4-FFF2-40B4-BE49-F238E27FC236}">
                      <a16:creationId xmlns:a16="http://schemas.microsoft.com/office/drawing/2014/main" id="{F3D49144-3545-953D-C90E-EE86C814C8EC}"/>
                    </a:ext>
                  </a:extLst>
                </p:cNvPr>
                <p:cNvPicPr/>
                <p:nvPr/>
              </p:nvPicPr>
              <p:blipFill>
                <a:blip r:embed="rId7"/>
                <a:stretch>
                  <a:fillRect/>
                </a:stretch>
              </p:blipFill>
              <p:spPr>
                <a:xfrm>
                  <a:off x="1994781" y="554696"/>
                  <a:ext cx="11487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4F17B3B1-CBAC-C86D-4FE6-38C49A9E77D0}"/>
                    </a:ext>
                  </a:extLst>
                </p14:cNvPr>
                <p14:cNvContentPartPr/>
                <p14:nvPr/>
              </p14:nvContentPartPr>
              <p14:xfrm>
                <a:off x="1465221" y="606536"/>
                <a:ext cx="390960" cy="12240"/>
              </p14:xfrm>
            </p:contentPart>
          </mc:Choice>
          <mc:Fallback>
            <p:pic>
              <p:nvPicPr>
                <p:cNvPr id="14" name="Ink 13">
                  <a:extLst>
                    <a:ext uri="{FF2B5EF4-FFF2-40B4-BE49-F238E27FC236}">
                      <a16:creationId xmlns:a16="http://schemas.microsoft.com/office/drawing/2014/main" id="{4F17B3B1-CBAC-C86D-4FE6-38C49A9E77D0}"/>
                    </a:ext>
                  </a:extLst>
                </p:cNvPr>
                <p:cNvPicPr/>
                <p:nvPr/>
              </p:nvPicPr>
              <p:blipFill>
                <a:blip r:embed="rId9"/>
                <a:stretch>
                  <a:fillRect/>
                </a:stretch>
              </p:blipFill>
              <p:spPr>
                <a:xfrm>
                  <a:off x="1402581" y="543536"/>
                  <a:ext cx="5166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8251EEBA-7AFE-488C-9B24-2806F2BA57AA}"/>
                    </a:ext>
                  </a:extLst>
                </p14:cNvPr>
                <p14:cNvContentPartPr/>
                <p14:nvPr/>
              </p14:nvContentPartPr>
              <p14:xfrm>
                <a:off x="752781" y="577736"/>
                <a:ext cx="519840" cy="27720"/>
              </p14:xfrm>
            </p:contentPart>
          </mc:Choice>
          <mc:Fallback>
            <p:pic>
              <p:nvPicPr>
                <p:cNvPr id="16" name="Ink 15">
                  <a:extLst>
                    <a:ext uri="{FF2B5EF4-FFF2-40B4-BE49-F238E27FC236}">
                      <a16:creationId xmlns:a16="http://schemas.microsoft.com/office/drawing/2014/main" id="{8251EEBA-7AFE-488C-9B24-2806F2BA57AA}"/>
                    </a:ext>
                  </a:extLst>
                </p:cNvPr>
                <p:cNvPicPr/>
                <p:nvPr/>
              </p:nvPicPr>
              <p:blipFill>
                <a:blip r:embed="rId11"/>
                <a:stretch>
                  <a:fillRect/>
                </a:stretch>
              </p:blipFill>
              <p:spPr>
                <a:xfrm>
                  <a:off x="690141" y="514736"/>
                  <a:ext cx="645480" cy="153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E21E06F3-546D-FE1C-D6C2-1F4C8CC05040}"/>
                  </a:ext>
                </a:extLst>
              </p14:cNvPr>
              <p14:cNvContentPartPr/>
              <p14:nvPr/>
            </p14:nvContentPartPr>
            <p14:xfrm>
              <a:off x="120981" y="605096"/>
              <a:ext cx="390600" cy="14760"/>
            </p14:xfrm>
          </p:contentPart>
        </mc:Choice>
        <mc:Fallback>
          <p:pic>
            <p:nvPicPr>
              <p:cNvPr id="18" name="Ink 17">
                <a:extLst>
                  <a:ext uri="{FF2B5EF4-FFF2-40B4-BE49-F238E27FC236}">
                    <a16:creationId xmlns:a16="http://schemas.microsoft.com/office/drawing/2014/main" id="{E21E06F3-546D-FE1C-D6C2-1F4C8CC05040}"/>
                  </a:ext>
                </a:extLst>
              </p:cNvPr>
              <p:cNvPicPr/>
              <p:nvPr/>
            </p:nvPicPr>
            <p:blipFill>
              <a:blip r:embed="rId13"/>
              <a:stretch>
                <a:fillRect/>
              </a:stretch>
            </p:blipFill>
            <p:spPr>
              <a:xfrm>
                <a:off x="58341" y="542096"/>
                <a:ext cx="516240" cy="140400"/>
              </a:xfrm>
              <a:prstGeom prst="rect">
                <a:avLst/>
              </a:prstGeom>
            </p:spPr>
          </p:pic>
        </mc:Fallback>
      </mc:AlternateContent>
    </p:spTree>
    <p:extLst>
      <p:ext uri="{BB962C8B-B14F-4D97-AF65-F5344CB8AC3E}">
        <p14:creationId xmlns:p14="http://schemas.microsoft.com/office/powerpoint/2010/main" val="372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697B7C-0075-0075-A77F-FA9C97C4457D}"/>
              </a:ext>
            </a:extLst>
          </p:cNvPr>
          <p:cNvSpPr>
            <a:spLocks noGrp="1"/>
          </p:cNvSpPr>
          <p:nvPr>
            <p:ph type="title"/>
          </p:nvPr>
        </p:nvSpPr>
        <p:spPr/>
        <p:txBody>
          <a:bodyPr/>
          <a:lstStyle/>
          <a:p>
            <a:r>
              <a:rPr lang="en-US" dirty="0"/>
              <a:t>Classes Page</a:t>
            </a:r>
          </a:p>
        </p:txBody>
      </p:sp>
      <p:pic>
        <p:nvPicPr>
          <p:cNvPr id="6" name="Content Placeholder 5">
            <a:extLst>
              <a:ext uri="{FF2B5EF4-FFF2-40B4-BE49-F238E27FC236}">
                <a16:creationId xmlns:a16="http://schemas.microsoft.com/office/drawing/2014/main" id="{4B878036-FE43-2F56-7093-B88A970703EB}"/>
              </a:ext>
            </a:extLst>
          </p:cNvPr>
          <p:cNvPicPr>
            <a:picLocks noGrp="1" noChangeAspect="1"/>
          </p:cNvPicPr>
          <p:nvPr>
            <p:ph sz="quarter" idx="15"/>
          </p:nvPr>
        </p:nvPicPr>
        <p:blipFill>
          <a:blip r:embed="rId2"/>
          <a:stretch>
            <a:fillRect/>
          </a:stretch>
        </p:blipFill>
        <p:spPr>
          <a:xfrm>
            <a:off x="0" y="0"/>
            <a:ext cx="6360459" cy="3657600"/>
          </a:xfrm>
        </p:spPr>
      </p:pic>
      <p:pic>
        <p:nvPicPr>
          <p:cNvPr id="8" name="Picture 7">
            <a:extLst>
              <a:ext uri="{FF2B5EF4-FFF2-40B4-BE49-F238E27FC236}">
                <a16:creationId xmlns:a16="http://schemas.microsoft.com/office/drawing/2014/main" id="{6E44B908-F571-8B2A-336C-C2437BD3EB08}"/>
              </a:ext>
            </a:extLst>
          </p:cNvPr>
          <p:cNvPicPr>
            <a:picLocks noChangeAspect="1"/>
          </p:cNvPicPr>
          <p:nvPr/>
        </p:nvPicPr>
        <p:blipFill rotWithShape="1">
          <a:blip r:embed="rId3"/>
          <a:srcRect t="14706"/>
          <a:stretch/>
        </p:blipFill>
        <p:spPr>
          <a:xfrm>
            <a:off x="0" y="3657600"/>
            <a:ext cx="6360459" cy="3200400"/>
          </a:xfrm>
          <a:prstGeom prst="rect">
            <a:avLst/>
          </a:prstGeom>
        </p:spPr>
      </p:pic>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90ADB9A4-B13B-A9A1-69E3-F06A683544C9}"/>
                  </a:ext>
                </a:extLst>
              </p14:cNvPr>
              <p14:cNvContentPartPr/>
              <p14:nvPr/>
            </p14:nvContentPartPr>
            <p14:xfrm>
              <a:off x="1989741" y="470456"/>
              <a:ext cx="619560" cy="41760"/>
            </p14:xfrm>
          </p:contentPart>
        </mc:Choice>
        <mc:Fallback>
          <p:pic>
            <p:nvPicPr>
              <p:cNvPr id="9" name="Ink 8">
                <a:extLst>
                  <a:ext uri="{FF2B5EF4-FFF2-40B4-BE49-F238E27FC236}">
                    <a16:creationId xmlns:a16="http://schemas.microsoft.com/office/drawing/2014/main" id="{90ADB9A4-B13B-A9A1-69E3-F06A683544C9}"/>
                  </a:ext>
                </a:extLst>
              </p:cNvPr>
              <p:cNvPicPr/>
              <p:nvPr/>
            </p:nvPicPr>
            <p:blipFill>
              <a:blip r:embed="rId5"/>
              <a:stretch>
                <a:fillRect/>
              </a:stretch>
            </p:blipFill>
            <p:spPr>
              <a:xfrm>
                <a:off x="1927101" y="407456"/>
                <a:ext cx="745200" cy="167400"/>
              </a:xfrm>
              <a:prstGeom prst="rect">
                <a:avLst/>
              </a:prstGeom>
            </p:spPr>
          </p:pic>
        </mc:Fallback>
      </mc:AlternateContent>
      <p:grpSp>
        <p:nvGrpSpPr>
          <p:cNvPr id="18" name="Group 17">
            <a:extLst>
              <a:ext uri="{FF2B5EF4-FFF2-40B4-BE49-F238E27FC236}">
                <a16:creationId xmlns:a16="http://schemas.microsoft.com/office/drawing/2014/main" id="{E1CCA3EF-E392-690B-14CA-95990458A327}"/>
              </a:ext>
            </a:extLst>
          </p:cNvPr>
          <p:cNvGrpSpPr/>
          <p:nvPr/>
        </p:nvGrpSpPr>
        <p:grpSpPr>
          <a:xfrm>
            <a:off x="66621" y="429416"/>
            <a:ext cx="1776240" cy="68400"/>
            <a:chOff x="66621" y="429416"/>
            <a:chExt cx="1776240" cy="68400"/>
          </a:xfrm>
        </p:grpSpPr>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C2F6ABA0-5096-EBA9-97B9-5E5AAFB2C196}"/>
                    </a:ext>
                  </a:extLst>
                </p14:cNvPr>
                <p14:cNvContentPartPr/>
                <p14:nvPr/>
              </p14:nvContentPartPr>
              <p14:xfrm>
                <a:off x="1196661" y="457136"/>
                <a:ext cx="646200" cy="360"/>
              </p14:xfrm>
            </p:contentPart>
          </mc:Choice>
          <mc:Fallback>
            <p:pic>
              <p:nvPicPr>
                <p:cNvPr id="10" name="Ink 9">
                  <a:extLst>
                    <a:ext uri="{FF2B5EF4-FFF2-40B4-BE49-F238E27FC236}">
                      <a16:creationId xmlns:a16="http://schemas.microsoft.com/office/drawing/2014/main" id="{C2F6ABA0-5096-EBA9-97B9-5E5AAFB2C196}"/>
                    </a:ext>
                  </a:extLst>
                </p:cNvPr>
                <p:cNvPicPr/>
                <p:nvPr/>
              </p:nvPicPr>
              <p:blipFill>
                <a:blip r:embed="rId7"/>
                <a:stretch>
                  <a:fillRect/>
                </a:stretch>
              </p:blipFill>
              <p:spPr>
                <a:xfrm>
                  <a:off x="1133661" y="394496"/>
                  <a:ext cx="7718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169C39AE-D93E-654B-9256-DEBE85DBC336}"/>
                    </a:ext>
                  </a:extLst>
                </p14:cNvPr>
                <p14:cNvContentPartPr/>
                <p14:nvPr/>
              </p14:nvContentPartPr>
              <p14:xfrm>
                <a:off x="873741" y="470096"/>
                <a:ext cx="285120" cy="14400"/>
              </p14:xfrm>
            </p:contentPart>
          </mc:Choice>
          <mc:Fallback>
            <p:pic>
              <p:nvPicPr>
                <p:cNvPr id="11" name="Ink 10">
                  <a:extLst>
                    <a:ext uri="{FF2B5EF4-FFF2-40B4-BE49-F238E27FC236}">
                      <a16:creationId xmlns:a16="http://schemas.microsoft.com/office/drawing/2014/main" id="{169C39AE-D93E-654B-9256-DEBE85DBC336}"/>
                    </a:ext>
                  </a:extLst>
                </p:cNvPr>
                <p:cNvPicPr/>
                <p:nvPr/>
              </p:nvPicPr>
              <p:blipFill>
                <a:blip r:embed="rId9"/>
                <a:stretch>
                  <a:fillRect/>
                </a:stretch>
              </p:blipFill>
              <p:spPr>
                <a:xfrm>
                  <a:off x="811101" y="407096"/>
                  <a:ext cx="4107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999F823B-E2AB-36D6-41B5-FB470EB0E941}"/>
                    </a:ext>
                  </a:extLst>
                </p14:cNvPr>
                <p14:cNvContentPartPr/>
                <p14:nvPr/>
              </p14:nvContentPartPr>
              <p14:xfrm>
                <a:off x="416901" y="497456"/>
                <a:ext cx="350280" cy="360"/>
              </p14:xfrm>
            </p:contentPart>
          </mc:Choice>
          <mc:Fallback>
            <p:pic>
              <p:nvPicPr>
                <p:cNvPr id="13" name="Ink 12">
                  <a:extLst>
                    <a:ext uri="{FF2B5EF4-FFF2-40B4-BE49-F238E27FC236}">
                      <a16:creationId xmlns:a16="http://schemas.microsoft.com/office/drawing/2014/main" id="{999F823B-E2AB-36D6-41B5-FB470EB0E941}"/>
                    </a:ext>
                  </a:extLst>
                </p:cNvPr>
                <p:cNvPicPr/>
                <p:nvPr/>
              </p:nvPicPr>
              <p:blipFill>
                <a:blip r:embed="rId11"/>
                <a:stretch>
                  <a:fillRect/>
                </a:stretch>
              </p:blipFill>
              <p:spPr>
                <a:xfrm>
                  <a:off x="353901" y="434456"/>
                  <a:ext cx="4759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B2BB985B-3CCC-DB26-6849-60C973135C35}"/>
                    </a:ext>
                  </a:extLst>
                </p14:cNvPr>
                <p14:cNvContentPartPr/>
                <p14:nvPr/>
              </p14:nvContentPartPr>
              <p14:xfrm>
                <a:off x="66621" y="429416"/>
                <a:ext cx="282960" cy="41400"/>
              </p14:xfrm>
            </p:contentPart>
          </mc:Choice>
          <mc:Fallback>
            <p:pic>
              <p:nvPicPr>
                <p:cNvPr id="17" name="Ink 16">
                  <a:extLst>
                    <a:ext uri="{FF2B5EF4-FFF2-40B4-BE49-F238E27FC236}">
                      <a16:creationId xmlns:a16="http://schemas.microsoft.com/office/drawing/2014/main" id="{B2BB985B-3CCC-DB26-6849-60C973135C35}"/>
                    </a:ext>
                  </a:extLst>
                </p:cNvPr>
                <p:cNvPicPr/>
                <p:nvPr/>
              </p:nvPicPr>
              <p:blipFill>
                <a:blip r:embed="rId13"/>
                <a:stretch>
                  <a:fillRect/>
                </a:stretch>
              </p:blipFill>
              <p:spPr>
                <a:xfrm>
                  <a:off x="3981" y="366776"/>
                  <a:ext cx="408600" cy="167040"/>
                </a:xfrm>
                <a:prstGeom prst="rect">
                  <a:avLst/>
                </a:prstGeom>
              </p:spPr>
            </p:pic>
          </mc:Fallback>
        </mc:AlternateContent>
      </p:grpSp>
      <p:sp>
        <p:nvSpPr>
          <p:cNvPr id="19" name="TextBox 18">
            <a:extLst>
              <a:ext uri="{FF2B5EF4-FFF2-40B4-BE49-F238E27FC236}">
                <a16:creationId xmlns:a16="http://schemas.microsoft.com/office/drawing/2014/main" id="{313D9F9F-0B07-8CAB-59F3-8F966C294E00}"/>
              </a:ext>
            </a:extLst>
          </p:cNvPr>
          <p:cNvSpPr txBox="1"/>
          <p:nvPr/>
        </p:nvSpPr>
        <p:spPr>
          <a:xfrm>
            <a:off x="6767867" y="3657600"/>
            <a:ext cx="472936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Table is shown of all available classes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Form is shown to choose courses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Different fields are shown to enter key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Button at the bottom to confirm selection.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Connected to database</a:t>
            </a:r>
          </a:p>
        </p:txBody>
      </p:sp>
    </p:spTree>
    <p:extLst>
      <p:ext uri="{BB962C8B-B14F-4D97-AF65-F5344CB8AC3E}">
        <p14:creationId xmlns:p14="http://schemas.microsoft.com/office/powerpoint/2010/main" val="3897837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1887-3568-7B00-957E-2483E8D8118A}"/>
              </a:ext>
            </a:extLst>
          </p:cNvPr>
          <p:cNvSpPr>
            <a:spLocks noGrp="1"/>
          </p:cNvSpPr>
          <p:nvPr>
            <p:ph type="title"/>
          </p:nvPr>
        </p:nvSpPr>
        <p:spPr/>
        <p:txBody>
          <a:bodyPr/>
          <a:lstStyle/>
          <a:p>
            <a:pPr algn="ctr"/>
            <a:r>
              <a:rPr lang="en-US" dirty="0"/>
              <a:t>Enrollment MySQL Database and Class Registration</a:t>
            </a:r>
          </a:p>
        </p:txBody>
      </p:sp>
      <p:pic>
        <p:nvPicPr>
          <p:cNvPr id="16" name="Content Placeholder 15">
            <a:extLst>
              <a:ext uri="{FF2B5EF4-FFF2-40B4-BE49-F238E27FC236}">
                <a16:creationId xmlns:a16="http://schemas.microsoft.com/office/drawing/2014/main" id="{BC4A8DA1-AC19-2A9E-32DC-9E05E32783BE}"/>
              </a:ext>
            </a:extLst>
          </p:cNvPr>
          <p:cNvPicPr>
            <a:picLocks noGrp="1" noChangeAspect="1"/>
          </p:cNvPicPr>
          <p:nvPr>
            <p:ph sz="quarter" idx="10"/>
          </p:nvPr>
        </p:nvPicPr>
        <p:blipFill>
          <a:blip r:embed="rId2"/>
          <a:stretch>
            <a:fillRect/>
          </a:stretch>
        </p:blipFill>
        <p:spPr>
          <a:xfrm>
            <a:off x="838200" y="1264837"/>
            <a:ext cx="10525125" cy="4471265"/>
          </a:xfrm>
        </p:spPr>
      </p:pic>
      <p:sp>
        <p:nvSpPr>
          <p:cNvPr id="14" name="Speech Bubble: Rectangle 13">
            <a:extLst>
              <a:ext uri="{FF2B5EF4-FFF2-40B4-BE49-F238E27FC236}">
                <a16:creationId xmlns:a16="http://schemas.microsoft.com/office/drawing/2014/main" id="{CCA3BF87-2856-BA55-FE43-4388D196AFA8}"/>
              </a:ext>
            </a:extLst>
          </p:cNvPr>
          <p:cNvSpPr/>
          <p:nvPr/>
        </p:nvSpPr>
        <p:spPr>
          <a:xfrm>
            <a:off x="838200" y="1264837"/>
            <a:ext cx="1613647" cy="1290918"/>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First is the database</a:t>
            </a:r>
          </a:p>
        </p:txBody>
      </p:sp>
      <p:sp>
        <p:nvSpPr>
          <p:cNvPr id="17" name="Speech Bubble: Rectangle 16">
            <a:extLst>
              <a:ext uri="{FF2B5EF4-FFF2-40B4-BE49-F238E27FC236}">
                <a16:creationId xmlns:a16="http://schemas.microsoft.com/office/drawing/2014/main" id="{490415C3-81ED-C421-4795-58D108B0AE0C}"/>
              </a:ext>
            </a:extLst>
          </p:cNvPr>
          <p:cNvSpPr/>
          <p:nvPr/>
        </p:nvSpPr>
        <p:spPr>
          <a:xfrm>
            <a:off x="838200" y="1264837"/>
            <a:ext cx="1613647" cy="1290918"/>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Student Table</a:t>
            </a:r>
          </a:p>
        </p:txBody>
      </p:sp>
      <p:pic>
        <p:nvPicPr>
          <p:cNvPr id="19" name="Picture 18">
            <a:extLst>
              <a:ext uri="{FF2B5EF4-FFF2-40B4-BE49-F238E27FC236}">
                <a16:creationId xmlns:a16="http://schemas.microsoft.com/office/drawing/2014/main" id="{C32BA4B9-D301-3000-A50F-BEB4C6B8DAC4}"/>
              </a:ext>
            </a:extLst>
          </p:cNvPr>
          <p:cNvPicPr>
            <a:picLocks noChangeAspect="1"/>
          </p:cNvPicPr>
          <p:nvPr/>
        </p:nvPicPr>
        <p:blipFill>
          <a:blip r:embed="rId3"/>
          <a:stretch>
            <a:fillRect/>
          </a:stretch>
        </p:blipFill>
        <p:spPr>
          <a:xfrm>
            <a:off x="828675" y="1264837"/>
            <a:ext cx="10534650" cy="4471265"/>
          </a:xfrm>
          <a:prstGeom prst="rect">
            <a:avLst/>
          </a:prstGeom>
        </p:spPr>
      </p:pic>
      <p:sp>
        <p:nvSpPr>
          <p:cNvPr id="20" name="Speech Bubble: Rectangle 19">
            <a:extLst>
              <a:ext uri="{FF2B5EF4-FFF2-40B4-BE49-F238E27FC236}">
                <a16:creationId xmlns:a16="http://schemas.microsoft.com/office/drawing/2014/main" id="{3793B2D2-6C7E-021C-F96C-EFD1396CB5FA}"/>
              </a:ext>
            </a:extLst>
          </p:cNvPr>
          <p:cNvSpPr/>
          <p:nvPr/>
        </p:nvSpPr>
        <p:spPr>
          <a:xfrm>
            <a:off x="838200" y="1264837"/>
            <a:ext cx="1501588" cy="1290918"/>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Online Course List Table</a:t>
            </a:r>
          </a:p>
        </p:txBody>
      </p:sp>
      <p:pic>
        <p:nvPicPr>
          <p:cNvPr id="22" name="Picture 21">
            <a:extLst>
              <a:ext uri="{FF2B5EF4-FFF2-40B4-BE49-F238E27FC236}">
                <a16:creationId xmlns:a16="http://schemas.microsoft.com/office/drawing/2014/main" id="{3D2611B3-7FB8-6081-D724-D64A6441E32E}"/>
              </a:ext>
            </a:extLst>
          </p:cNvPr>
          <p:cNvPicPr>
            <a:picLocks noChangeAspect="1"/>
          </p:cNvPicPr>
          <p:nvPr/>
        </p:nvPicPr>
        <p:blipFill>
          <a:blip r:embed="rId4"/>
          <a:stretch>
            <a:fillRect/>
          </a:stretch>
        </p:blipFill>
        <p:spPr>
          <a:xfrm>
            <a:off x="838200" y="1264836"/>
            <a:ext cx="10534650" cy="4536219"/>
          </a:xfrm>
          <a:prstGeom prst="rect">
            <a:avLst/>
          </a:prstGeom>
        </p:spPr>
      </p:pic>
      <p:sp>
        <p:nvSpPr>
          <p:cNvPr id="23" name="Speech Bubble: Rectangle 22">
            <a:extLst>
              <a:ext uri="{FF2B5EF4-FFF2-40B4-BE49-F238E27FC236}">
                <a16:creationId xmlns:a16="http://schemas.microsoft.com/office/drawing/2014/main" id="{CDD7BB2F-C939-9FD5-0D28-C46F21FC962A}"/>
              </a:ext>
            </a:extLst>
          </p:cNvPr>
          <p:cNvSpPr/>
          <p:nvPr/>
        </p:nvSpPr>
        <p:spPr>
          <a:xfrm>
            <a:off x="838200" y="1264837"/>
            <a:ext cx="1501588" cy="1290918"/>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Enrolled Students Table</a:t>
            </a:r>
          </a:p>
        </p:txBody>
      </p:sp>
      <p:pic>
        <p:nvPicPr>
          <p:cNvPr id="25" name="Picture 24">
            <a:extLst>
              <a:ext uri="{FF2B5EF4-FFF2-40B4-BE49-F238E27FC236}">
                <a16:creationId xmlns:a16="http://schemas.microsoft.com/office/drawing/2014/main" id="{EB8632B2-A74E-0C5D-35C9-D9F9EAAAEE60}"/>
              </a:ext>
            </a:extLst>
          </p:cNvPr>
          <p:cNvPicPr>
            <a:picLocks noChangeAspect="1"/>
          </p:cNvPicPr>
          <p:nvPr/>
        </p:nvPicPr>
        <p:blipFill>
          <a:blip r:embed="rId5"/>
          <a:stretch>
            <a:fillRect/>
          </a:stretch>
        </p:blipFill>
        <p:spPr>
          <a:xfrm>
            <a:off x="766018" y="1264838"/>
            <a:ext cx="10659963" cy="4536218"/>
          </a:xfrm>
          <a:prstGeom prst="rect">
            <a:avLst/>
          </a:prstGeom>
        </p:spPr>
      </p:pic>
    </p:spTree>
    <p:extLst>
      <p:ext uri="{BB962C8B-B14F-4D97-AF65-F5344CB8AC3E}">
        <p14:creationId xmlns:p14="http://schemas.microsoft.com/office/powerpoint/2010/main" val="159039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down)">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20" grpId="0" animBg="1"/>
      <p:bldP spid="23" grpId="0" animBg="1"/>
    </p:bldLst>
  </p:timing>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351</TotalTime>
  <Words>674</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Meiryo UI</vt:lpstr>
      <vt:lpstr>Arial</vt:lpstr>
      <vt:lpstr>Calibri</vt:lpstr>
      <vt:lpstr>Creative Gradient </vt:lpstr>
      <vt:lpstr>CST 499 Final Software Project</vt:lpstr>
      <vt:lpstr>Enrollment Software System Build</vt:lpstr>
      <vt:lpstr>UML Diagram: State</vt:lpstr>
      <vt:lpstr>Landing Page</vt:lpstr>
      <vt:lpstr>Registration Page</vt:lpstr>
      <vt:lpstr>Log In Page</vt:lpstr>
      <vt:lpstr>Administrator Page</vt:lpstr>
      <vt:lpstr>Classes Page</vt:lpstr>
      <vt:lpstr>Enrollment MySQL Database and Class Registration</vt:lpstr>
      <vt:lpstr>PHP Code Discussed</vt:lpstr>
      <vt:lpstr>PHP Code Continued</vt:lpstr>
      <vt:lpstr>Project Experience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499 Final Software Project</dc:title>
  <dc:creator>Maria Reyes</dc:creator>
  <cp:lastModifiedBy>Maria Reyes</cp:lastModifiedBy>
  <cp:revision>1</cp:revision>
  <dcterms:created xsi:type="dcterms:W3CDTF">2023-10-23T23:06:06Z</dcterms:created>
  <dcterms:modified xsi:type="dcterms:W3CDTF">2023-10-24T04:57:17Z</dcterms:modified>
</cp:coreProperties>
</file>