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7_8C7DDCFE.xml" ContentType="application/vnd.ms-powerpoint.comments+xml"/>
  <Override PartName="/ppt/notesSlides/notesSlide3.xml" ContentType="application/vnd.openxmlformats-officedocument.presentationml.notesSlide+xml"/>
  <Override PartName="/ppt/comments/modernComment_106_D520DFE4.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9" r:id="rId2"/>
    <p:sldId id="261" r:id="rId3"/>
    <p:sldId id="259" r:id="rId4"/>
    <p:sldId id="280" r:id="rId5"/>
    <p:sldId id="260" r:id="rId6"/>
    <p:sldId id="263" r:id="rId7"/>
    <p:sldId id="262" r:id="rId8"/>
    <p:sldId id="265" r:id="rId9"/>
    <p:sldId id="264"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D7F4DB-A2E0-B45D-8D7C-0B55927361D8}" name="Ma.Antonieta DeLeón" initials="MD" userId="S::a0d08mf@mx.wal-mart.com::43435faa-e1c6-4e25-bf07-456ff7d373e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94"/>
  </p:normalViewPr>
  <p:slideViewPr>
    <p:cSldViewPr snapToGrid="0">
      <p:cViewPr varScale="1">
        <p:scale>
          <a:sx n="105" d="100"/>
          <a:sy n="105" d="100"/>
        </p:scale>
        <p:origin x="216"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6_D520DFE4.xml><?xml version="1.0" encoding="utf-8"?>
<p188:cmLst xmlns:a="http://schemas.openxmlformats.org/drawingml/2006/main" xmlns:r="http://schemas.openxmlformats.org/officeDocument/2006/relationships" xmlns:p188="http://schemas.microsoft.com/office/powerpoint/2018/8/main">
  <p188:cm id="{C9F802AE-2FBF-4631-A583-1EEA4520A4C1}" authorId="{00D7F4DB-A2E0-B45D-8D7C-0B55927361D8}" created="2025-04-22T18:18:41.518">
    <pc:sldMkLst xmlns:pc="http://schemas.microsoft.com/office/powerpoint/2013/main/command">
      <pc:docMk/>
      <pc:sldMk cId="3575701476" sldId="262"/>
    </pc:sldMkLst>
    <p188:txBody>
      <a:bodyPr/>
      <a:lstStyle/>
      <a:p>
        <a:r>
          <a:rPr lang="es-MX"/>
          <a:t>¿Cómo lo vamos a lograr?
Si cada tienda hace 2 transacciones durante el mes ya estamos dentro del juego.
Durante el evento, si cada tienda logra 5 transacciones, ¡La vamos a sacar del parque!
Además, tenemos una Jugada maestra, con el medio de pago CASHI, el cliente recibe la Bonificación del 100% de la garantía,  de esta forma no solo conectamos una venta, conectamos con confianza y valor agregado
No se trata de hacer magia, sino de conectar de saber jugar cada turno al bat, de aprovechar cada oportunidad con cada cliente que adquiere un producto, como si estuviéramos en la novena entrada.
Este año, si o si la vamos a sacar del parque, con su apoyo que cada uno salga al campo con la intención de sumar, de batear fuerte y de no dejar pasar ni una oportunidad.
</a:t>
        </a:r>
      </a:p>
    </p188:txBody>
  </p188:cm>
</p188:cmLst>
</file>

<file path=ppt/comments/modernComment_107_8C7DDCFE.xml><?xml version="1.0" encoding="utf-8"?>
<p188:cmLst xmlns:a="http://schemas.openxmlformats.org/drawingml/2006/main" xmlns:r="http://schemas.openxmlformats.org/officeDocument/2006/relationships" xmlns:p188="http://schemas.microsoft.com/office/powerpoint/2018/8/main">
  <p188:cm id="{5FF4F2A3-1823-4EF3-AD54-4FB1FF304A3C}" authorId="{00D7F4DB-A2E0-B45D-8D7C-0B55927361D8}" created="2025-04-22T18:12:35.089">
    <pc:sldMkLst xmlns:pc="http://schemas.microsoft.com/office/powerpoint/2013/main/command">
      <pc:docMk/>
      <pc:sldMk cId="2357058814" sldId="263"/>
    </pc:sldMkLst>
    <p188:txBody>
      <a:bodyPr/>
      <a:lstStyle/>
      <a:p>
        <a:r>
          <a:rPr lang="es-MX"/>
          <a:t>Imaginen por un momento que estamos en un estado de beisbol lleno 20K personas, gritando, vibrando, esperando este gran juego.
Ese es nuestro objetivo. Llenar ese estadio, con clientes protegidos, con clientes que disfruten por más tiempo sus productos.
Queremos llenar este estadio.
No necesitamos un jonrón para ganar, solo necesitamos jugar en equipo, avanzar base por base.
¿Cómo lo vamos a lograr?</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5B715-F3C2-44B2-A9E3-71B4FCEB538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s-MX"/>
        </a:p>
      </dgm:t>
    </dgm:pt>
    <dgm:pt modelId="{1B6B153D-9D4D-4A37-AC80-E6E22D1E3D37}">
      <dgm:prSet phldrT="[Texto]" custT="1"/>
      <dgm:spPr>
        <a:noFill/>
        <a:ln w="28575">
          <a:solidFill>
            <a:schemeClr val="accent1"/>
          </a:solidFill>
        </a:ln>
      </dgm:spPr>
      <dgm:t>
        <a:bodyPr/>
        <a:lstStyle/>
        <a:p>
          <a:endParaRPr lang="es-MX" sz="1100" b="1" dirty="0">
            <a:latin typeface="Bogle" panose="020B0503020203060203" pitchFamily="34" charset="0"/>
          </a:endParaRPr>
        </a:p>
      </dgm:t>
    </dgm:pt>
    <dgm:pt modelId="{6BFC61F1-1632-4102-8829-519F3C9C2A97}" type="parTrans" cxnId="{01C9A2DB-CA6A-4AF9-98A4-4AC19B494329}">
      <dgm:prSet/>
      <dgm:spPr/>
      <dgm:t>
        <a:bodyPr/>
        <a:lstStyle/>
        <a:p>
          <a:endParaRPr lang="es-MX" sz="1100">
            <a:latin typeface="Bogle" panose="020B0503020203060203" pitchFamily="34" charset="0"/>
          </a:endParaRPr>
        </a:p>
      </dgm:t>
    </dgm:pt>
    <dgm:pt modelId="{A9CF37F0-EADB-42BB-861D-E3118F3A395A}" type="sibTrans" cxnId="{01C9A2DB-CA6A-4AF9-98A4-4AC19B494329}">
      <dgm:prSet/>
      <dgm:spPr/>
      <dgm:t>
        <a:bodyPr/>
        <a:lstStyle/>
        <a:p>
          <a:endParaRPr lang="es-MX" sz="1100">
            <a:latin typeface="Bogle" panose="020B0503020203060203" pitchFamily="34" charset="0"/>
          </a:endParaRPr>
        </a:p>
      </dgm:t>
    </dgm:pt>
    <dgm:pt modelId="{FB020D82-133A-4B5E-8F36-4F7DD76D1B2A}">
      <dgm:prSet phldrT="[Texto]" custT="1"/>
      <dgm:spPr/>
      <dgm:t>
        <a:bodyPr/>
        <a:lstStyle/>
        <a:p>
          <a:r>
            <a:rPr lang="es-MX" sz="1100" b="1" dirty="0">
              <a:solidFill>
                <a:srgbClr val="002060"/>
              </a:solidFill>
              <a:latin typeface="Bogle" panose="020B0503020203060203" pitchFamily="34" charset="0"/>
            </a:rPr>
            <a:t>2 años</a:t>
          </a:r>
        </a:p>
      </dgm:t>
    </dgm:pt>
    <dgm:pt modelId="{0023FEEB-2FBA-4854-BCFA-92D1BE753056}" type="parTrans" cxnId="{19E78A69-5180-473E-922D-EB0A04F902D5}">
      <dgm:prSet/>
      <dgm:spPr/>
      <dgm:t>
        <a:bodyPr/>
        <a:lstStyle/>
        <a:p>
          <a:endParaRPr lang="es-MX" sz="1100">
            <a:latin typeface="Bogle" panose="020B0503020203060203" pitchFamily="34" charset="0"/>
          </a:endParaRPr>
        </a:p>
      </dgm:t>
    </dgm:pt>
    <dgm:pt modelId="{EF072E34-07C2-4970-9C3C-3AA1BC6E824F}" type="sibTrans" cxnId="{19E78A69-5180-473E-922D-EB0A04F902D5}">
      <dgm:prSet/>
      <dgm:spPr/>
      <dgm:t>
        <a:bodyPr/>
        <a:lstStyle/>
        <a:p>
          <a:endParaRPr lang="es-MX" sz="1100">
            <a:latin typeface="Bogle" panose="020B0503020203060203" pitchFamily="34" charset="0"/>
          </a:endParaRPr>
        </a:p>
      </dgm:t>
    </dgm:pt>
    <dgm:pt modelId="{01E2BF7F-2170-4951-A23E-9944E260139F}">
      <dgm:prSet phldrT="[Texto]" custT="1"/>
      <dgm:spPr>
        <a:noFill/>
        <a:ln w="28575">
          <a:solidFill>
            <a:schemeClr val="accent1"/>
          </a:solidFill>
        </a:ln>
      </dgm:spPr>
      <dgm:t>
        <a:bodyPr/>
        <a:lstStyle/>
        <a:p>
          <a:endParaRPr lang="es-MX" sz="1100" b="1" dirty="0">
            <a:latin typeface="Bogle" panose="020B0503020203060203" pitchFamily="34" charset="0"/>
          </a:endParaRPr>
        </a:p>
      </dgm:t>
    </dgm:pt>
    <dgm:pt modelId="{64BB552B-D0FB-4B63-8054-110D4192E9A1}" type="parTrans" cxnId="{D452909A-4F1B-4DA1-8DE2-A67CB2FC6B0C}">
      <dgm:prSet/>
      <dgm:spPr/>
      <dgm:t>
        <a:bodyPr/>
        <a:lstStyle/>
        <a:p>
          <a:endParaRPr lang="es-MX" sz="1100">
            <a:latin typeface="Bogle" panose="020B0503020203060203" pitchFamily="34" charset="0"/>
          </a:endParaRPr>
        </a:p>
      </dgm:t>
    </dgm:pt>
    <dgm:pt modelId="{624D9E4A-D1D8-4DBD-A1DB-4D49B353D974}" type="sibTrans" cxnId="{D452909A-4F1B-4DA1-8DE2-A67CB2FC6B0C}">
      <dgm:prSet/>
      <dgm:spPr/>
      <dgm:t>
        <a:bodyPr/>
        <a:lstStyle/>
        <a:p>
          <a:endParaRPr lang="es-MX" sz="1100">
            <a:latin typeface="Bogle" panose="020B0503020203060203" pitchFamily="34" charset="0"/>
          </a:endParaRPr>
        </a:p>
      </dgm:t>
    </dgm:pt>
    <dgm:pt modelId="{AD93B1E0-72D5-4F66-B47F-29D7010B57CF}">
      <dgm:prSet phldrT="[Texto]" custT="1"/>
      <dgm:spPr/>
      <dgm:t>
        <a:bodyPr/>
        <a:lstStyle/>
        <a:p>
          <a:r>
            <a:rPr lang="es-MX" sz="1100" b="1" dirty="0">
              <a:solidFill>
                <a:srgbClr val="002060"/>
              </a:solidFill>
              <a:latin typeface="Bogle" panose="020B0503020203060203" pitchFamily="34" charset="0"/>
            </a:rPr>
            <a:t>2 años</a:t>
          </a:r>
        </a:p>
      </dgm:t>
    </dgm:pt>
    <dgm:pt modelId="{EA456D03-38AA-489A-BE89-571792188C09}" type="parTrans" cxnId="{94342872-437D-47FE-AF11-DF133ED6E30F}">
      <dgm:prSet/>
      <dgm:spPr/>
      <dgm:t>
        <a:bodyPr/>
        <a:lstStyle/>
        <a:p>
          <a:endParaRPr lang="es-MX" sz="1100">
            <a:latin typeface="Bogle" panose="020B0503020203060203" pitchFamily="34" charset="0"/>
          </a:endParaRPr>
        </a:p>
      </dgm:t>
    </dgm:pt>
    <dgm:pt modelId="{75843EAC-71AF-4D3C-887D-6A969BC73AAE}" type="sibTrans" cxnId="{94342872-437D-47FE-AF11-DF133ED6E30F}">
      <dgm:prSet/>
      <dgm:spPr/>
      <dgm:t>
        <a:bodyPr/>
        <a:lstStyle/>
        <a:p>
          <a:endParaRPr lang="es-MX" sz="1100">
            <a:latin typeface="Bogle" panose="020B0503020203060203" pitchFamily="34" charset="0"/>
          </a:endParaRPr>
        </a:p>
      </dgm:t>
    </dgm:pt>
    <dgm:pt modelId="{CB1E07D9-A55B-41B8-8D4D-BDBE96D4C1BA}">
      <dgm:prSet custT="1"/>
      <dgm:spPr/>
      <dgm:t>
        <a:bodyPr/>
        <a:lstStyle/>
        <a:p>
          <a:r>
            <a:rPr lang="es-MX" sz="1100" b="1" dirty="0">
              <a:solidFill>
                <a:srgbClr val="002060"/>
              </a:solidFill>
              <a:latin typeface="Bogle" panose="020B0503020203060203" pitchFamily="34" charset="0"/>
            </a:rPr>
            <a:t>1 año</a:t>
          </a:r>
          <a:endParaRPr lang="es-MX" sz="1100" dirty="0">
            <a:latin typeface="Bogle" panose="020B0503020203060203" pitchFamily="34" charset="0"/>
          </a:endParaRPr>
        </a:p>
      </dgm:t>
    </dgm:pt>
    <dgm:pt modelId="{A949B60B-2B24-4B11-9B98-36E2255ABCFE}" type="parTrans" cxnId="{4438B890-5C53-43B0-AE44-76B9DB0BFBA1}">
      <dgm:prSet/>
      <dgm:spPr/>
      <dgm:t>
        <a:bodyPr/>
        <a:lstStyle/>
        <a:p>
          <a:endParaRPr lang="es-MX" sz="1100">
            <a:latin typeface="Bogle" panose="020B0503020203060203" pitchFamily="34" charset="0"/>
          </a:endParaRPr>
        </a:p>
      </dgm:t>
    </dgm:pt>
    <dgm:pt modelId="{47531F31-3BBA-4C82-8809-38FBC41F6898}" type="sibTrans" cxnId="{4438B890-5C53-43B0-AE44-76B9DB0BFBA1}">
      <dgm:prSet/>
      <dgm:spPr/>
      <dgm:t>
        <a:bodyPr/>
        <a:lstStyle/>
        <a:p>
          <a:endParaRPr lang="es-MX" sz="1100">
            <a:latin typeface="Bogle" panose="020B0503020203060203" pitchFamily="34" charset="0"/>
          </a:endParaRPr>
        </a:p>
      </dgm:t>
    </dgm:pt>
    <dgm:pt modelId="{2743C1B5-7C1C-4D6B-9262-3DC6EC5292CC}">
      <dgm:prSet custT="1"/>
      <dgm:spPr>
        <a:noFill/>
        <a:ln w="28575">
          <a:solidFill>
            <a:schemeClr val="accent1"/>
          </a:solidFill>
        </a:ln>
      </dgm:spPr>
      <dgm:t>
        <a:bodyPr/>
        <a:lstStyle/>
        <a:p>
          <a:endParaRPr lang="es-MX" sz="1100" b="1" dirty="0">
            <a:latin typeface="Bogle" panose="020B0503020203060203" pitchFamily="34" charset="0"/>
          </a:endParaRPr>
        </a:p>
      </dgm:t>
    </dgm:pt>
    <dgm:pt modelId="{8E564D88-438D-4143-926B-F7E22F520003}" type="parTrans" cxnId="{1BD46F99-BE8E-4C7D-8939-2872902AD656}">
      <dgm:prSet/>
      <dgm:spPr/>
      <dgm:t>
        <a:bodyPr/>
        <a:lstStyle/>
        <a:p>
          <a:endParaRPr lang="es-MX" sz="1100">
            <a:latin typeface="Bogle" panose="020B0503020203060203" pitchFamily="34" charset="0"/>
          </a:endParaRPr>
        </a:p>
      </dgm:t>
    </dgm:pt>
    <dgm:pt modelId="{25FCBB1C-29F0-495B-85DC-F34646B0DB76}" type="sibTrans" cxnId="{1BD46F99-BE8E-4C7D-8939-2872902AD656}">
      <dgm:prSet/>
      <dgm:spPr/>
      <dgm:t>
        <a:bodyPr/>
        <a:lstStyle/>
        <a:p>
          <a:endParaRPr lang="es-MX" sz="1100">
            <a:latin typeface="Bogle" panose="020B0503020203060203" pitchFamily="34" charset="0"/>
          </a:endParaRPr>
        </a:p>
      </dgm:t>
    </dgm:pt>
    <dgm:pt modelId="{45BDFA73-55C0-4912-ADD9-0D02D05C96C1}">
      <dgm:prSet custT="1"/>
      <dgm:spPr>
        <a:noFill/>
        <a:ln w="28575">
          <a:solidFill>
            <a:schemeClr val="accent1"/>
          </a:solidFill>
        </a:ln>
      </dgm:spPr>
      <dgm:t>
        <a:bodyPr/>
        <a:lstStyle/>
        <a:p>
          <a:endParaRPr lang="es-MX" sz="1100" b="1" dirty="0">
            <a:latin typeface="Bogle" panose="020B0503020203060203" pitchFamily="34" charset="0"/>
          </a:endParaRPr>
        </a:p>
      </dgm:t>
    </dgm:pt>
    <dgm:pt modelId="{B9668CE2-78B7-487D-946D-28F5A2E3DE39}" type="parTrans" cxnId="{14A334BC-C5F0-4DF5-A43A-FA814E462E7A}">
      <dgm:prSet/>
      <dgm:spPr/>
      <dgm:t>
        <a:bodyPr/>
        <a:lstStyle/>
        <a:p>
          <a:endParaRPr lang="es-MX" sz="1100">
            <a:latin typeface="Bogle" panose="020B0503020203060203" pitchFamily="34" charset="0"/>
          </a:endParaRPr>
        </a:p>
      </dgm:t>
    </dgm:pt>
    <dgm:pt modelId="{AB7008B6-3E3B-41D7-9490-E920C795DE54}" type="sibTrans" cxnId="{14A334BC-C5F0-4DF5-A43A-FA814E462E7A}">
      <dgm:prSet/>
      <dgm:spPr/>
      <dgm:t>
        <a:bodyPr/>
        <a:lstStyle/>
        <a:p>
          <a:endParaRPr lang="es-MX" sz="1100">
            <a:latin typeface="Bogle" panose="020B0503020203060203" pitchFamily="34" charset="0"/>
          </a:endParaRPr>
        </a:p>
      </dgm:t>
    </dgm:pt>
    <dgm:pt modelId="{6A4AC613-252C-432D-A11C-E3B0B5E05544}">
      <dgm:prSet custT="1"/>
      <dgm:spPr/>
      <dgm:t>
        <a:bodyPr/>
        <a:lstStyle/>
        <a:p>
          <a:pPr>
            <a:buClr>
              <a:schemeClr val="bg1"/>
            </a:buClr>
            <a:buSzTx/>
          </a:pPr>
          <a:r>
            <a:rPr kumimoji="0" lang="es-MX" sz="1100" b="1" i="0" u="none" strike="noStrike"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Refrigeradores, Congeladores, Lavadoras, Centros de Lavado, Secadoras, Estufas, aires acondicionados y Frigobares.</a:t>
          </a:r>
          <a:endParaRPr lang="es-MX" sz="1100" b="1" dirty="0">
            <a:solidFill>
              <a:srgbClr val="002060"/>
            </a:solidFill>
            <a:latin typeface="Bogle" panose="020B0503020203060203" pitchFamily="34" charset="0"/>
          </a:endParaRPr>
        </a:p>
      </dgm:t>
    </dgm:pt>
    <dgm:pt modelId="{979C0FDD-B701-4455-A953-F883B5D4C6C6}" type="parTrans" cxnId="{2CE51FB8-D3F3-4510-B04D-B0321F55F48D}">
      <dgm:prSet/>
      <dgm:spPr/>
      <dgm:t>
        <a:bodyPr/>
        <a:lstStyle/>
        <a:p>
          <a:endParaRPr lang="es-MX" sz="1100">
            <a:latin typeface="Bogle" panose="020B0503020203060203" pitchFamily="34" charset="0"/>
          </a:endParaRPr>
        </a:p>
      </dgm:t>
    </dgm:pt>
    <dgm:pt modelId="{3176E8E3-640C-4074-91CD-4095761E1B47}" type="sibTrans" cxnId="{2CE51FB8-D3F3-4510-B04D-B0321F55F48D}">
      <dgm:prSet/>
      <dgm:spPr/>
      <dgm:t>
        <a:bodyPr/>
        <a:lstStyle/>
        <a:p>
          <a:endParaRPr lang="es-MX" sz="1100">
            <a:latin typeface="Bogle" panose="020B0503020203060203" pitchFamily="34" charset="0"/>
          </a:endParaRPr>
        </a:p>
      </dgm:t>
    </dgm:pt>
    <dgm:pt modelId="{06A72670-5776-4B19-A4B7-FDB57AB0DFC9}">
      <dgm:prSet custT="1"/>
      <dgm:spPr/>
      <dgm:t>
        <a:bodyPr/>
        <a:lstStyle/>
        <a:p>
          <a:r>
            <a:rPr lang="es-MX" sz="1100" b="1" dirty="0">
              <a:solidFill>
                <a:srgbClr val="002060"/>
              </a:solidFill>
              <a:latin typeface="Bogle" panose="020B0503020203060203" pitchFamily="34" charset="0"/>
            </a:rPr>
            <a:t>Televisores o Pantallas LCD Desde 22” </a:t>
          </a:r>
        </a:p>
        <a:p>
          <a:r>
            <a:rPr lang="es-MX" sz="1100" b="1" dirty="0">
              <a:solidFill>
                <a:srgbClr val="002060"/>
              </a:solidFill>
              <a:latin typeface="Bogle" panose="020B0503020203060203" pitchFamily="34" charset="0"/>
            </a:rPr>
            <a:t>hasta 85”</a:t>
          </a:r>
        </a:p>
      </dgm:t>
    </dgm:pt>
    <dgm:pt modelId="{057B53EF-4B32-4687-AD2D-27CB368CD44B}" type="parTrans" cxnId="{C99D502E-0C92-4AFD-A190-2864444ADE84}">
      <dgm:prSet/>
      <dgm:spPr/>
      <dgm:t>
        <a:bodyPr/>
        <a:lstStyle/>
        <a:p>
          <a:endParaRPr lang="es-MX" sz="1100">
            <a:latin typeface="Bogle" panose="020B0503020203060203" pitchFamily="34" charset="0"/>
          </a:endParaRPr>
        </a:p>
      </dgm:t>
    </dgm:pt>
    <dgm:pt modelId="{E76834B4-3AB6-4B78-A56D-3738F54D1372}" type="sibTrans" cxnId="{C99D502E-0C92-4AFD-A190-2864444ADE84}">
      <dgm:prSet/>
      <dgm:spPr/>
      <dgm:t>
        <a:bodyPr/>
        <a:lstStyle/>
        <a:p>
          <a:endParaRPr lang="es-MX" sz="1100">
            <a:latin typeface="Bogle" panose="020B0503020203060203" pitchFamily="34" charset="0"/>
          </a:endParaRPr>
        </a:p>
      </dgm:t>
    </dgm:pt>
    <dgm:pt modelId="{674AFC45-D163-4EAA-8C46-98B1F4DA39F0}">
      <dgm:prSet custT="1"/>
      <dgm:spPr/>
      <dgm:t>
        <a:bodyPr/>
        <a:lstStyle/>
        <a:p>
          <a:pPr>
            <a:buClr>
              <a:schemeClr val="bg1"/>
            </a:buClr>
            <a:buSzTx/>
          </a:pPr>
          <a:r>
            <a:rPr kumimoji="0" lang="es-MX" sz="1100" b="1" i="0" u="none" strike="noStrike"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Laptop, Computadoras de escritorio y </a:t>
          </a:r>
          <a:r>
            <a:rPr kumimoji="0" lang="es-MX" sz="1100" b="1" i="0" u="none" strike="noStrike" cap="none" spc="0" normalizeH="0" baseline="0" noProof="0" dirty="0" err="1">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All</a:t>
          </a:r>
          <a:r>
            <a:rPr kumimoji="0" lang="es-MX" sz="1100" b="1" i="0" u="none" strike="noStrike"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 in One.</a:t>
          </a:r>
          <a:endParaRPr lang="es-MX" sz="1100" b="1" dirty="0">
            <a:solidFill>
              <a:srgbClr val="002060"/>
            </a:solidFill>
            <a:latin typeface="Bogle" panose="020B0503020203060203" pitchFamily="34" charset="0"/>
          </a:endParaRPr>
        </a:p>
      </dgm:t>
    </dgm:pt>
    <dgm:pt modelId="{1929A256-89C6-462D-A321-26209217171F}" type="parTrans" cxnId="{4B66F29C-1D2C-40CC-B914-B1C4153805AD}">
      <dgm:prSet/>
      <dgm:spPr/>
      <dgm:t>
        <a:bodyPr/>
        <a:lstStyle/>
        <a:p>
          <a:endParaRPr lang="es-MX" sz="1100">
            <a:latin typeface="Bogle" panose="020B0503020203060203" pitchFamily="34" charset="0"/>
          </a:endParaRPr>
        </a:p>
      </dgm:t>
    </dgm:pt>
    <dgm:pt modelId="{4E48A725-E5DE-4964-98C3-6B2C7F85F5BC}" type="sibTrans" cxnId="{4B66F29C-1D2C-40CC-B914-B1C4153805AD}">
      <dgm:prSet/>
      <dgm:spPr/>
      <dgm:t>
        <a:bodyPr/>
        <a:lstStyle/>
        <a:p>
          <a:endParaRPr lang="es-MX" sz="1100">
            <a:latin typeface="Bogle" panose="020B0503020203060203" pitchFamily="34" charset="0"/>
          </a:endParaRPr>
        </a:p>
      </dgm:t>
    </dgm:pt>
    <dgm:pt modelId="{E0B0E241-63A2-45FB-88B1-76A4D3708C8A}">
      <dgm:prSet custT="1"/>
      <dgm:spPr/>
      <dgm:t>
        <a:bodyPr/>
        <a:lstStyle/>
        <a:p>
          <a:r>
            <a:rPr kumimoji="0" lang="es-MX" sz="1100" b="1" i="0" u="none" strike="noStrike"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Barras de sonido, Cámaras, Bocinas, Videocámaras, Telefonía fija, Monitores, Impresoras, Multifuncionales,</a:t>
          </a:r>
          <a:r>
            <a:rPr lang="es-MX" sz="1100" b="1" dirty="0">
              <a:solidFill>
                <a:srgbClr val="002060"/>
              </a:solidFill>
              <a:latin typeface="Bogle" panose="020B0503020203060203" pitchFamily="34" charset="0"/>
              <a:ea typeface="Roboto Light" panose="020B0604020202020204" charset="0"/>
              <a:cs typeface="Arial" panose="020B0604020202020204" pitchFamily="34" charset="0"/>
            </a:rPr>
            <a:t> consolas de videojuego.</a:t>
          </a:r>
          <a:endParaRPr kumimoji="0" lang="es-MX" sz="1100" b="1" i="0" u="none" strike="noStrike"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endParaRPr>
        </a:p>
        <a:p>
          <a:pPr>
            <a:buClr>
              <a:schemeClr val="bg1"/>
            </a:buClr>
            <a:buSzTx/>
            <a:buFont typeface="Arial" panose="020B0604020202020204" pitchFamily="34" charset="0"/>
            <a:buChar char="•"/>
          </a:pPr>
          <a:r>
            <a:rPr kumimoji="0" lang="es-MX" sz="1100" b="1" i="0" u="none" strike="noStrike"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Herramientas eléctricas y Juguetes electrónicos </a:t>
          </a:r>
          <a:endParaRPr lang="es-MX" sz="1100" b="1" dirty="0">
            <a:solidFill>
              <a:srgbClr val="002060"/>
            </a:solidFill>
            <a:latin typeface="Bogle" panose="020B0503020203060203" pitchFamily="34" charset="0"/>
          </a:endParaRPr>
        </a:p>
      </dgm:t>
    </dgm:pt>
    <dgm:pt modelId="{C07D3AE1-5BCF-4B4A-A9F4-28C7A4914E9A}" type="parTrans" cxnId="{7F2ED7BE-8343-4606-835B-4F557F9EFA9C}">
      <dgm:prSet/>
      <dgm:spPr/>
      <dgm:t>
        <a:bodyPr/>
        <a:lstStyle/>
        <a:p>
          <a:endParaRPr lang="es-MX" sz="1100">
            <a:latin typeface="Bogle" panose="020B0503020203060203" pitchFamily="34" charset="0"/>
          </a:endParaRPr>
        </a:p>
      </dgm:t>
    </dgm:pt>
    <dgm:pt modelId="{F55ADB6C-83E6-4E3A-A645-850923D80B42}" type="sibTrans" cxnId="{7F2ED7BE-8343-4606-835B-4F557F9EFA9C}">
      <dgm:prSet/>
      <dgm:spPr/>
      <dgm:t>
        <a:bodyPr/>
        <a:lstStyle/>
        <a:p>
          <a:endParaRPr lang="es-MX" sz="1100">
            <a:latin typeface="Bogle" panose="020B0503020203060203" pitchFamily="34" charset="0"/>
          </a:endParaRPr>
        </a:p>
      </dgm:t>
    </dgm:pt>
    <dgm:pt modelId="{33636461-ADAE-4D22-BA38-1F81D52F7504}">
      <dgm:prSet custT="1"/>
      <dgm:spPr/>
      <dgm:t>
        <a:bodyPr/>
        <a:lstStyle/>
        <a:p>
          <a:r>
            <a:rPr lang="es-MX" sz="1100" b="1" dirty="0">
              <a:solidFill>
                <a:srgbClr val="002060"/>
              </a:solidFill>
              <a:latin typeface="Bogle" panose="020B0503020203060203" pitchFamily="34" charset="0"/>
            </a:rPr>
            <a:t>2 años</a:t>
          </a:r>
          <a:endParaRPr lang="es-MX" sz="1100" dirty="0">
            <a:latin typeface="Bogle" panose="020B0503020203060203" pitchFamily="34" charset="0"/>
          </a:endParaRPr>
        </a:p>
      </dgm:t>
    </dgm:pt>
    <dgm:pt modelId="{70920C69-090C-4873-913F-60C518ABBF98}" type="parTrans" cxnId="{7D97E7A5-4B27-427A-9066-551B0B17331E}">
      <dgm:prSet/>
      <dgm:spPr/>
      <dgm:t>
        <a:bodyPr/>
        <a:lstStyle/>
        <a:p>
          <a:endParaRPr lang="es-MX" sz="1100">
            <a:latin typeface="Bogle" panose="020B0503020203060203" pitchFamily="34" charset="0"/>
          </a:endParaRPr>
        </a:p>
      </dgm:t>
    </dgm:pt>
    <dgm:pt modelId="{54E18E3A-1B1F-440E-A07B-25AAA2737C96}" type="sibTrans" cxnId="{7D97E7A5-4B27-427A-9066-551B0B17331E}">
      <dgm:prSet/>
      <dgm:spPr/>
      <dgm:t>
        <a:bodyPr/>
        <a:lstStyle/>
        <a:p>
          <a:endParaRPr lang="es-MX" sz="1100">
            <a:latin typeface="Bogle" panose="020B0503020203060203" pitchFamily="34" charset="0"/>
          </a:endParaRPr>
        </a:p>
      </dgm:t>
    </dgm:pt>
    <dgm:pt modelId="{6BC8ED5E-F8AE-470D-ACC2-B4ADEFED5B77}">
      <dgm:prSet custT="1"/>
      <dgm:spPr/>
      <dgm:t>
        <a:bodyPr/>
        <a:lstStyle/>
        <a:p>
          <a:r>
            <a:rPr lang="es-MX" sz="1100" b="1" dirty="0">
              <a:solidFill>
                <a:srgbClr val="002060"/>
              </a:solidFill>
              <a:latin typeface="Bogle" panose="020B0503020203060203" pitchFamily="34" charset="0"/>
            </a:rPr>
            <a:t>1 año</a:t>
          </a:r>
        </a:p>
      </dgm:t>
    </dgm:pt>
    <dgm:pt modelId="{66717F8B-5CFE-4E03-A745-D82EB9D70DF0}" type="parTrans" cxnId="{550B34FA-6848-4C1D-A3FE-C651BA1A40BD}">
      <dgm:prSet/>
      <dgm:spPr/>
      <dgm:t>
        <a:bodyPr/>
        <a:lstStyle/>
        <a:p>
          <a:endParaRPr lang="es-MX" sz="1100">
            <a:latin typeface="Bogle" panose="020B0503020203060203" pitchFamily="34" charset="0"/>
          </a:endParaRPr>
        </a:p>
      </dgm:t>
    </dgm:pt>
    <dgm:pt modelId="{3CA45153-969E-4A56-AB44-5E1A1250B29A}" type="sibTrans" cxnId="{550B34FA-6848-4C1D-A3FE-C651BA1A40BD}">
      <dgm:prSet/>
      <dgm:spPr/>
      <dgm:t>
        <a:bodyPr/>
        <a:lstStyle/>
        <a:p>
          <a:endParaRPr lang="es-MX" sz="1100">
            <a:latin typeface="Bogle" panose="020B0503020203060203" pitchFamily="34" charset="0"/>
          </a:endParaRPr>
        </a:p>
      </dgm:t>
    </dgm:pt>
    <dgm:pt modelId="{6D485728-1C09-4816-B7E1-EAC396B368C6}">
      <dgm:prSet custT="1"/>
      <dgm:spPr>
        <a:noFill/>
        <a:ln w="28575">
          <a:solidFill>
            <a:schemeClr val="accent1"/>
          </a:solidFill>
        </a:ln>
      </dgm:spPr>
      <dgm:t>
        <a:bodyPr/>
        <a:lstStyle/>
        <a:p>
          <a:endParaRPr lang="es-MX" sz="1100" b="1" dirty="0">
            <a:solidFill>
              <a:srgbClr val="002060"/>
            </a:solidFill>
            <a:latin typeface="Bogle" panose="020B0503020203060203" pitchFamily="34" charset="0"/>
          </a:endParaRPr>
        </a:p>
      </dgm:t>
    </dgm:pt>
    <dgm:pt modelId="{6A9F559B-CF2D-4AEA-AB7D-BB6C52B88AD7}" type="parTrans" cxnId="{DC6B8655-5BF0-416E-AC76-6D94BC97EF46}">
      <dgm:prSet/>
      <dgm:spPr/>
      <dgm:t>
        <a:bodyPr/>
        <a:lstStyle/>
        <a:p>
          <a:endParaRPr lang="es-MX" sz="1100">
            <a:latin typeface="Bogle" panose="020B0503020203060203" pitchFamily="34" charset="0"/>
          </a:endParaRPr>
        </a:p>
      </dgm:t>
    </dgm:pt>
    <dgm:pt modelId="{5FCB3C5C-01DD-41A2-B291-1C5AF2E06961}" type="sibTrans" cxnId="{DC6B8655-5BF0-416E-AC76-6D94BC97EF46}">
      <dgm:prSet/>
      <dgm:spPr/>
      <dgm:t>
        <a:bodyPr/>
        <a:lstStyle/>
        <a:p>
          <a:endParaRPr lang="es-MX" sz="1100">
            <a:latin typeface="Bogle" panose="020B0503020203060203" pitchFamily="34" charset="0"/>
          </a:endParaRPr>
        </a:p>
      </dgm:t>
    </dgm:pt>
    <dgm:pt modelId="{0F7188FE-AFD0-4B40-AAA6-12A6012C7051}">
      <dgm:prSet custT="1"/>
      <dgm:spPr/>
      <dgm:t>
        <a:bodyPr/>
        <a:lstStyle/>
        <a:p>
          <a:r>
            <a:rPr lang="es-MX" sz="1100" b="1" dirty="0">
              <a:solidFill>
                <a:srgbClr val="002060"/>
              </a:solidFill>
              <a:latin typeface="Bogle" panose="020B0503020203060203" pitchFamily="34" charset="0"/>
            </a:rPr>
            <a:t>Celulares &amp; </a:t>
          </a:r>
          <a:r>
            <a:rPr lang="es-MX" sz="1100" b="1" dirty="0" err="1">
              <a:solidFill>
                <a:srgbClr val="002060"/>
              </a:solidFill>
              <a:latin typeface="Bogle" panose="020B0503020203060203" pitchFamily="34" charset="0"/>
            </a:rPr>
            <a:t>Tablets</a:t>
          </a:r>
          <a:r>
            <a:rPr lang="es-MX" sz="1100" b="1" dirty="0">
              <a:solidFill>
                <a:srgbClr val="002060"/>
              </a:solidFill>
              <a:latin typeface="Bogle" panose="020B0503020203060203" pitchFamily="34" charset="0"/>
            </a:rPr>
            <a:t>. Desde el 1er día de compra</a:t>
          </a:r>
        </a:p>
      </dgm:t>
    </dgm:pt>
    <dgm:pt modelId="{0F8ACAED-3FFD-4DA1-8059-62DB325611A0}" type="parTrans" cxnId="{83423231-FDE9-494E-AA54-0AFC99D6001D}">
      <dgm:prSet/>
      <dgm:spPr/>
      <dgm:t>
        <a:bodyPr/>
        <a:lstStyle/>
        <a:p>
          <a:endParaRPr lang="es-MX" sz="1100">
            <a:latin typeface="Bogle" panose="020B0503020203060203" pitchFamily="34" charset="0"/>
          </a:endParaRPr>
        </a:p>
      </dgm:t>
    </dgm:pt>
    <dgm:pt modelId="{019CC88E-0879-4397-9C91-98B2F9D4314D}" type="sibTrans" cxnId="{83423231-FDE9-494E-AA54-0AFC99D6001D}">
      <dgm:prSet/>
      <dgm:spPr/>
      <dgm:t>
        <a:bodyPr/>
        <a:lstStyle/>
        <a:p>
          <a:endParaRPr lang="es-MX" sz="1100">
            <a:latin typeface="Bogle" panose="020B0503020203060203" pitchFamily="34" charset="0"/>
          </a:endParaRPr>
        </a:p>
      </dgm:t>
    </dgm:pt>
    <dgm:pt modelId="{2DD342D4-46D6-45BE-B067-A43FAEF92606}">
      <dgm:prSet custT="1"/>
      <dgm:spPr/>
      <dgm:t>
        <a:bodyPr/>
        <a:lstStyle/>
        <a:p>
          <a:r>
            <a:rPr lang="es-MX" sz="1100" b="1" dirty="0">
              <a:solidFill>
                <a:srgbClr val="002060"/>
              </a:solidFill>
              <a:latin typeface="Bogle" panose="020B0503020203060203" pitchFamily="34" charset="0"/>
            </a:rPr>
            <a:t>Robo </a:t>
          </a:r>
          <a:r>
            <a:rPr lang="es-MX" sz="1100" b="1" dirty="0" err="1">
              <a:solidFill>
                <a:srgbClr val="002060"/>
              </a:solidFill>
              <a:latin typeface="Bogle" panose="020B0503020203060203" pitchFamily="34" charset="0"/>
            </a:rPr>
            <a:t>dede</a:t>
          </a:r>
          <a:r>
            <a:rPr lang="es-MX" sz="1100" b="1" dirty="0">
              <a:solidFill>
                <a:srgbClr val="002060"/>
              </a:solidFill>
              <a:latin typeface="Bogle" panose="020B0503020203060203" pitchFamily="34" charset="0"/>
            </a:rPr>
            <a:t> $199</a:t>
          </a:r>
        </a:p>
        <a:p>
          <a:r>
            <a:rPr lang="es-MX" sz="1100" b="1" dirty="0">
              <a:solidFill>
                <a:srgbClr val="002060"/>
              </a:solidFill>
              <a:latin typeface="Bogle" panose="020B0503020203060203" pitchFamily="34" charset="0"/>
            </a:rPr>
            <a:t>Robo &amp; Daño</a:t>
          </a:r>
        </a:p>
      </dgm:t>
    </dgm:pt>
    <dgm:pt modelId="{6AB850B8-1435-4FFC-A47C-8480972CE0D1}" type="parTrans" cxnId="{AC364F70-7EDA-4D2B-B267-2A14DDA2A205}">
      <dgm:prSet/>
      <dgm:spPr/>
      <dgm:t>
        <a:bodyPr/>
        <a:lstStyle/>
        <a:p>
          <a:endParaRPr lang="es-MX"/>
        </a:p>
      </dgm:t>
    </dgm:pt>
    <dgm:pt modelId="{27758473-65E4-4CAE-9120-4BB0D2053064}" type="sibTrans" cxnId="{AC364F70-7EDA-4D2B-B267-2A14DDA2A205}">
      <dgm:prSet/>
      <dgm:spPr/>
      <dgm:t>
        <a:bodyPr/>
        <a:lstStyle/>
        <a:p>
          <a:endParaRPr lang="es-MX"/>
        </a:p>
      </dgm:t>
    </dgm:pt>
    <dgm:pt modelId="{1EBF9B2C-F12D-41D8-AC05-A823CE5380D9}" type="pres">
      <dgm:prSet presAssocID="{D995B715-F3C2-44B2-A9E3-71B4FCEB5383}" presName="diagram" presStyleCnt="0">
        <dgm:presLayoutVars>
          <dgm:chPref val="1"/>
          <dgm:dir/>
          <dgm:animOne val="branch"/>
          <dgm:animLvl val="lvl"/>
          <dgm:resizeHandles/>
        </dgm:presLayoutVars>
      </dgm:prSet>
      <dgm:spPr/>
    </dgm:pt>
    <dgm:pt modelId="{0673178A-B5F5-4E63-8471-1EF00C21647D}" type="pres">
      <dgm:prSet presAssocID="{1B6B153D-9D4D-4A37-AC80-E6E22D1E3D37}" presName="root" presStyleCnt="0"/>
      <dgm:spPr/>
    </dgm:pt>
    <dgm:pt modelId="{585BE45D-3532-450B-94AD-FCA2884B2AF1}" type="pres">
      <dgm:prSet presAssocID="{1B6B153D-9D4D-4A37-AC80-E6E22D1E3D37}" presName="rootComposite" presStyleCnt="0"/>
      <dgm:spPr/>
    </dgm:pt>
    <dgm:pt modelId="{7237316B-11E8-49F5-B3AB-BCF92194AD21}" type="pres">
      <dgm:prSet presAssocID="{1B6B153D-9D4D-4A37-AC80-E6E22D1E3D37}" presName="rootText" presStyleLbl="node1" presStyleIdx="0" presStyleCnt="5" custScaleY="135208"/>
      <dgm:spPr/>
    </dgm:pt>
    <dgm:pt modelId="{0CB07DCA-0FE2-40B0-9A1A-8E7FE97BB15A}" type="pres">
      <dgm:prSet presAssocID="{1B6B153D-9D4D-4A37-AC80-E6E22D1E3D37}" presName="rootConnector" presStyleLbl="node1" presStyleIdx="0" presStyleCnt="5"/>
      <dgm:spPr/>
    </dgm:pt>
    <dgm:pt modelId="{29D3E5BD-A1EC-4A21-9716-71F5231E4CF6}" type="pres">
      <dgm:prSet presAssocID="{1B6B153D-9D4D-4A37-AC80-E6E22D1E3D37}" presName="childShape" presStyleCnt="0"/>
      <dgm:spPr/>
    </dgm:pt>
    <dgm:pt modelId="{9B1F350C-33E7-4589-BF7C-E368990252E1}" type="pres">
      <dgm:prSet presAssocID="{0023FEEB-2FBA-4854-BCFA-92D1BE753056}" presName="Name13" presStyleLbl="parChTrans1D2" presStyleIdx="0" presStyleCnt="11"/>
      <dgm:spPr/>
    </dgm:pt>
    <dgm:pt modelId="{42FB41E9-3B6E-4BF1-AE66-FE43B9D2940D}" type="pres">
      <dgm:prSet presAssocID="{FB020D82-133A-4B5E-8F36-4F7DD76D1B2A}" presName="childText" presStyleLbl="bgAcc1" presStyleIdx="0" presStyleCnt="11">
        <dgm:presLayoutVars>
          <dgm:bulletEnabled val="1"/>
        </dgm:presLayoutVars>
      </dgm:prSet>
      <dgm:spPr/>
    </dgm:pt>
    <dgm:pt modelId="{45796963-2FD6-4D08-AB7A-B1F0EA52660C}" type="pres">
      <dgm:prSet presAssocID="{057B53EF-4B32-4687-AD2D-27CB368CD44B}" presName="Name13" presStyleLbl="parChTrans1D2" presStyleIdx="1" presStyleCnt="11"/>
      <dgm:spPr/>
    </dgm:pt>
    <dgm:pt modelId="{780FECF0-06BE-46B2-901D-A5B73B9F1F84}" type="pres">
      <dgm:prSet presAssocID="{06A72670-5776-4B19-A4B7-FDB57AB0DFC9}" presName="childText" presStyleLbl="bgAcc1" presStyleIdx="1" presStyleCnt="11">
        <dgm:presLayoutVars>
          <dgm:bulletEnabled val="1"/>
        </dgm:presLayoutVars>
      </dgm:prSet>
      <dgm:spPr/>
    </dgm:pt>
    <dgm:pt modelId="{63B4AC15-91AA-4157-B833-56DD5F55C343}" type="pres">
      <dgm:prSet presAssocID="{01E2BF7F-2170-4951-A23E-9944E260139F}" presName="root" presStyleCnt="0"/>
      <dgm:spPr/>
    </dgm:pt>
    <dgm:pt modelId="{C289F2E4-8282-40D7-B4AE-556672C3E747}" type="pres">
      <dgm:prSet presAssocID="{01E2BF7F-2170-4951-A23E-9944E260139F}" presName="rootComposite" presStyleCnt="0"/>
      <dgm:spPr/>
    </dgm:pt>
    <dgm:pt modelId="{459F6FF8-4FD5-434C-AAFB-3895B5CC25E5}" type="pres">
      <dgm:prSet presAssocID="{01E2BF7F-2170-4951-A23E-9944E260139F}" presName="rootText" presStyleLbl="node1" presStyleIdx="1" presStyleCnt="5" custScaleY="135209"/>
      <dgm:spPr/>
    </dgm:pt>
    <dgm:pt modelId="{6990CE35-6069-4599-96D5-AB470DB244B4}" type="pres">
      <dgm:prSet presAssocID="{01E2BF7F-2170-4951-A23E-9944E260139F}" presName="rootConnector" presStyleLbl="node1" presStyleIdx="1" presStyleCnt="5"/>
      <dgm:spPr/>
    </dgm:pt>
    <dgm:pt modelId="{370A23C4-F04A-46BC-9682-3F298781D88A}" type="pres">
      <dgm:prSet presAssocID="{01E2BF7F-2170-4951-A23E-9944E260139F}" presName="childShape" presStyleCnt="0"/>
      <dgm:spPr/>
    </dgm:pt>
    <dgm:pt modelId="{993AA9DA-E679-4445-A597-A590A5997F98}" type="pres">
      <dgm:prSet presAssocID="{EA456D03-38AA-489A-BE89-571792188C09}" presName="Name13" presStyleLbl="parChTrans1D2" presStyleIdx="2" presStyleCnt="11"/>
      <dgm:spPr/>
    </dgm:pt>
    <dgm:pt modelId="{F84CF7C2-70F1-47D7-801F-EC9CEA478695}" type="pres">
      <dgm:prSet presAssocID="{AD93B1E0-72D5-4F66-B47F-29D7010B57CF}" presName="childText" presStyleLbl="bgAcc1" presStyleIdx="2" presStyleCnt="11">
        <dgm:presLayoutVars>
          <dgm:bulletEnabled val="1"/>
        </dgm:presLayoutVars>
      </dgm:prSet>
      <dgm:spPr/>
    </dgm:pt>
    <dgm:pt modelId="{5F275662-FA19-4EA4-A560-C69200901F65}" type="pres">
      <dgm:prSet presAssocID="{1929A256-89C6-462D-A321-26209217171F}" presName="Name13" presStyleLbl="parChTrans1D2" presStyleIdx="3" presStyleCnt="11"/>
      <dgm:spPr/>
    </dgm:pt>
    <dgm:pt modelId="{59C6A002-37BE-4F59-B8FE-B28B6BC2F07D}" type="pres">
      <dgm:prSet presAssocID="{674AFC45-D163-4EAA-8C46-98B1F4DA39F0}" presName="childText" presStyleLbl="bgAcc1" presStyleIdx="3" presStyleCnt="11" custScaleX="115513" custScaleY="114430" custLinFactNeighborX="-13700" custLinFactNeighborY="6688">
        <dgm:presLayoutVars>
          <dgm:bulletEnabled val="1"/>
        </dgm:presLayoutVars>
      </dgm:prSet>
      <dgm:spPr/>
    </dgm:pt>
    <dgm:pt modelId="{44AF226F-01D2-4421-BD73-DE3E8442102B}" type="pres">
      <dgm:prSet presAssocID="{45BDFA73-55C0-4912-ADD9-0D02D05C96C1}" presName="root" presStyleCnt="0"/>
      <dgm:spPr/>
    </dgm:pt>
    <dgm:pt modelId="{083C8274-B6D6-45EA-B79C-203A2804E0CA}" type="pres">
      <dgm:prSet presAssocID="{45BDFA73-55C0-4912-ADD9-0D02D05C96C1}" presName="rootComposite" presStyleCnt="0"/>
      <dgm:spPr/>
    </dgm:pt>
    <dgm:pt modelId="{E739ADA4-2B88-436B-A6BD-21F0E40D694F}" type="pres">
      <dgm:prSet presAssocID="{45BDFA73-55C0-4912-ADD9-0D02D05C96C1}" presName="rootText" presStyleLbl="node1" presStyleIdx="2" presStyleCnt="5" custScaleY="134241"/>
      <dgm:spPr/>
    </dgm:pt>
    <dgm:pt modelId="{85D92F7E-9EDF-47B2-A7D6-E914D18BB6FB}" type="pres">
      <dgm:prSet presAssocID="{45BDFA73-55C0-4912-ADD9-0D02D05C96C1}" presName="rootConnector" presStyleLbl="node1" presStyleIdx="2" presStyleCnt="5"/>
      <dgm:spPr/>
    </dgm:pt>
    <dgm:pt modelId="{9C1F24C4-AD8D-4DB5-A73B-BA87D5B42AFE}" type="pres">
      <dgm:prSet presAssocID="{45BDFA73-55C0-4912-ADD9-0D02D05C96C1}" presName="childShape" presStyleCnt="0"/>
      <dgm:spPr/>
    </dgm:pt>
    <dgm:pt modelId="{9D5E60B7-C2BF-443C-B116-EAF5047D6C25}" type="pres">
      <dgm:prSet presAssocID="{70920C69-090C-4873-913F-60C518ABBF98}" presName="Name13" presStyleLbl="parChTrans1D2" presStyleIdx="4" presStyleCnt="11"/>
      <dgm:spPr/>
    </dgm:pt>
    <dgm:pt modelId="{7A41F49B-3A38-465D-88B9-C09C0DE1395A}" type="pres">
      <dgm:prSet presAssocID="{33636461-ADAE-4D22-BA38-1F81D52F7504}" presName="childText" presStyleLbl="bgAcc1" presStyleIdx="4" presStyleCnt="11">
        <dgm:presLayoutVars>
          <dgm:bulletEnabled val="1"/>
        </dgm:presLayoutVars>
      </dgm:prSet>
      <dgm:spPr/>
    </dgm:pt>
    <dgm:pt modelId="{AD68E6AA-B5F9-4964-BC29-25D07CC3B272}" type="pres">
      <dgm:prSet presAssocID="{979C0FDD-B701-4455-A953-F883B5D4C6C6}" presName="Name13" presStyleLbl="parChTrans1D2" presStyleIdx="5" presStyleCnt="11"/>
      <dgm:spPr/>
    </dgm:pt>
    <dgm:pt modelId="{8D02E305-989F-4EA4-95C9-865FDDCB1745}" type="pres">
      <dgm:prSet presAssocID="{6A4AC613-252C-432D-A11C-E3B0B5E05544}" presName="childText" presStyleLbl="bgAcc1" presStyleIdx="5" presStyleCnt="11" custScaleX="101209" custScaleY="143007">
        <dgm:presLayoutVars>
          <dgm:bulletEnabled val="1"/>
        </dgm:presLayoutVars>
      </dgm:prSet>
      <dgm:spPr/>
    </dgm:pt>
    <dgm:pt modelId="{72FCDCC4-A596-40DD-9A17-BB88CA55F43D}" type="pres">
      <dgm:prSet presAssocID="{2743C1B5-7C1C-4D6B-9262-3DC6EC5292CC}" presName="root" presStyleCnt="0"/>
      <dgm:spPr/>
    </dgm:pt>
    <dgm:pt modelId="{C02F74C7-939B-49CD-B265-0A8114927647}" type="pres">
      <dgm:prSet presAssocID="{2743C1B5-7C1C-4D6B-9262-3DC6EC5292CC}" presName="rootComposite" presStyleCnt="0"/>
      <dgm:spPr/>
    </dgm:pt>
    <dgm:pt modelId="{72FAD0AB-B7A5-459D-A9C5-24215DD642BE}" type="pres">
      <dgm:prSet presAssocID="{2743C1B5-7C1C-4D6B-9262-3DC6EC5292CC}" presName="rootText" presStyleLbl="node1" presStyleIdx="3" presStyleCnt="5" custScaleX="120238" custScaleY="135917"/>
      <dgm:spPr/>
    </dgm:pt>
    <dgm:pt modelId="{AFE53F67-4297-4C46-84F0-949F01D198E3}" type="pres">
      <dgm:prSet presAssocID="{2743C1B5-7C1C-4D6B-9262-3DC6EC5292CC}" presName="rootConnector" presStyleLbl="node1" presStyleIdx="3" presStyleCnt="5"/>
      <dgm:spPr/>
    </dgm:pt>
    <dgm:pt modelId="{0ECF2209-324E-461C-B8CB-04AF26961A32}" type="pres">
      <dgm:prSet presAssocID="{2743C1B5-7C1C-4D6B-9262-3DC6EC5292CC}" presName="childShape" presStyleCnt="0"/>
      <dgm:spPr/>
    </dgm:pt>
    <dgm:pt modelId="{BE08783E-64B8-41DA-B0A4-080E5EDABA1A}" type="pres">
      <dgm:prSet presAssocID="{A949B60B-2B24-4B11-9B98-36E2255ABCFE}" presName="Name13" presStyleLbl="parChTrans1D2" presStyleIdx="6" presStyleCnt="11"/>
      <dgm:spPr/>
    </dgm:pt>
    <dgm:pt modelId="{CD8E5BFC-5C9C-4F90-88CE-2883CDAC9BCF}" type="pres">
      <dgm:prSet presAssocID="{CB1E07D9-A55B-41B8-8D4D-BDBE96D4C1BA}" presName="childText" presStyleLbl="bgAcc1" presStyleIdx="6" presStyleCnt="11">
        <dgm:presLayoutVars>
          <dgm:bulletEnabled val="1"/>
        </dgm:presLayoutVars>
      </dgm:prSet>
      <dgm:spPr/>
    </dgm:pt>
    <dgm:pt modelId="{5BF258DE-2559-4987-9049-8017495D13B9}" type="pres">
      <dgm:prSet presAssocID="{C07D3AE1-5BCF-4B4A-A9F4-28C7A4914E9A}" presName="Name13" presStyleLbl="parChTrans1D2" presStyleIdx="7" presStyleCnt="11"/>
      <dgm:spPr/>
    </dgm:pt>
    <dgm:pt modelId="{42CCF55C-F4DD-4B86-B59B-6F35455F37E4}" type="pres">
      <dgm:prSet presAssocID="{E0B0E241-63A2-45FB-88B1-76A4D3708C8A}" presName="childText" presStyleLbl="bgAcc1" presStyleIdx="7" presStyleCnt="11" custScaleX="130447" custScaleY="237665" custLinFactNeighborX="2002" custLinFactNeighborY="1068">
        <dgm:presLayoutVars>
          <dgm:bulletEnabled val="1"/>
        </dgm:presLayoutVars>
      </dgm:prSet>
      <dgm:spPr/>
    </dgm:pt>
    <dgm:pt modelId="{90B10AC2-361D-4BCF-AFDB-6C850961D049}" type="pres">
      <dgm:prSet presAssocID="{6D485728-1C09-4816-B7E1-EAC396B368C6}" presName="root" presStyleCnt="0"/>
      <dgm:spPr/>
    </dgm:pt>
    <dgm:pt modelId="{11EB7F83-7375-46A7-B70D-C446E9351D2E}" type="pres">
      <dgm:prSet presAssocID="{6D485728-1C09-4816-B7E1-EAC396B368C6}" presName="rootComposite" presStyleCnt="0"/>
      <dgm:spPr/>
    </dgm:pt>
    <dgm:pt modelId="{A1E407DD-15CD-4B0E-976A-09B2F285ECC8}" type="pres">
      <dgm:prSet presAssocID="{6D485728-1C09-4816-B7E1-EAC396B368C6}" presName="rootText" presStyleLbl="node1" presStyleIdx="4" presStyleCnt="5" custScaleY="123731" custLinFactNeighborX="-2191" custLinFactNeighborY="4303"/>
      <dgm:spPr/>
    </dgm:pt>
    <dgm:pt modelId="{FC4AD9C0-29FA-4BDF-BAAE-9569E960050F}" type="pres">
      <dgm:prSet presAssocID="{6D485728-1C09-4816-B7E1-EAC396B368C6}" presName="rootConnector" presStyleLbl="node1" presStyleIdx="4" presStyleCnt="5"/>
      <dgm:spPr/>
    </dgm:pt>
    <dgm:pt modelId="{4C1D8649-B100-4CF8-B819-DB3E01C05122}" type="pres">
      <dgm:prSet presAssocID="{6D485728-1C09-4816-B7E1-EAC396B368C6}" presName="childShape" presStyleCnt="0"/>
      <dgm:spPr/>
    </dgm:pt>
    <dgm:pt modelId="{B4F6215C-C727-45B4-AAE9-D359E26A5399}" type="pres">
      <dgm:prSet presAssocID="{66717F8B-5CFE-4E03-A745-D82EB9D70DF0}" presName="Name13" presStyleLbl="parChTrans1D2" presStyleIdx="8" presStyleCnt="11"/>
      <dgm:spPr/>
    </dgm:pt>
    <dgm:pt modelId="{2B24DB38-E2C4-4133-AEF0-D21401FE3D7B}" type="pres">
      <dgm:prSet presAssocID="{6BC8ED5E-F8AE-470D-ACC2-B4ADEFED5B77}" presName="childText" presStyleLbl="bgAcc1" presStyleIdx="8" presStyleCnt="11" custLinFactNeighborX="-2689" custLinFactNeighborY="36583">
        <dgm:presLayoutVars>
          <dgm:bulletEnabled val="1"/>
        </dgm:presLayoutVars>
      </dgm:prSet>
      <dgm:spPr/>
    </dgm:pt>
    <dgm:pt modelId="{FF4C428C-AF66-41EF-B3FE-48D17927B638}" type="pres">
      <dgm:prSet presAssocID="{0F8ACAED-3FFD-4DA1-8059-62DB325611A0}" presName="Name13" presStyleLbl="parChTrans1D2" presStyleIdx="9" presStyleCnt="11"/>
      <dgm:spPr/>
    </dgm:pt>
    <dgm:pt modelId="{9DB314C3-BC64-4451-A314-ACEFC6821971}" type="pres">
      <dgm:prSet presAssocID="{0F7188FE-AFD0-4B40-AAA6-12A6012C7051}" presName="childText" presStyleLbl="bgAcc1" presStyleIdx="9" presStyleCnt="11" custLinFactNeighborX="-672" custLinFactNeighborY="37654">
        <dgm:presLayoutVars>
          <dgm:bulletEnabled val="1"/>
        </dgm:presLayoutVars>
      </dgm:prSet>
      <dgm:spPr/>
    </dgm:pt>
    <dgm:pt modelId="{43E7B3A4-3BEB-4DF5-A39C-299F7D89A84D}" type="pres">
      <dgm:prSet presAssocID="{6AB850B8-1435-4FFC-A47C-8480972CE0D1}" presName="Name13" presStyleLbl="parChTrans1D2" presStyleIdx="10" presStyleCnt="11"/>
      <dgm:spPr/>
    </dgm:pt>
    <dgm:pt modelId="{D5F129D0-F109-45B0-A193-F1F1661B47D2}" type="pres">
      <dgm:prSet presAssocID="{2DD342D4-46D6-45BE-B067-A43FAEF92606}" presName="childText" presStyleLbl="bgAcc1" presStyleIdx="10" presStyleCnt="11" custLinFactNeighborX="6099" custLinFactNeighborY="41168">
        <dgm:presLayoutVars>
          <dgm:bulletEnabled val="1"/>
        </dgm:presLayoutVars>
      </dgm:prSet>
      <dgm:spPr/>
    </dgm:pt>
  </dgm:ptLst>
  <dgm:cxnLst>
    <dgm:cxn modelId="{BF674604-E025-4948-87B0-30162BF5FE54}" type="presOf" srcId="{01E2BF7F-2170-4951-A23E-9944E260139F}" destId="{459F6FF8-4FD5-434C-AAFB-3895B5CC25E5}" srcOrd="0" destOrd="0" presId="urn:microsoft.com/office/officeart/2005/8/layout/hierarchy3"/>
    <dgm:cxn modelId="{39EC6404-58D3-4E9C-84D2-1CDD73F570DD}" type="presOf" srcId="{45BDFA73-55C0-4912-ADD9-0D02D05C96C1}" destId="{85D92F7E-9EDF-47B2-A7D6-E914D18BB6FB}" srcOrd="1" destOrd="0" presId="urn:microsoft.com/office/officeart/2005/8/layout/hierarchy3"/>
    <dgm:cxn modelId="{4F05F004-5448-4861-AD21-0102E8C125B5}" type="presOf" srcId="{057B53EF-4B32-4687-AD2D-27CB368CD44B}" destId="{45796963-2FD6-4D08-AB7A-B1F0EA52660C}" srcOrd="0" destOrd="0" presId="urn:microsoft.com/office/officeart/2005/8/layout/hierarchy3"/>
    <dgm:cxn modelId="{0E04A512-4BAC-42A0-A061-EAE491D7B099}" type="presOf" srcId="{33636461-ADAE-4D22-BA38-1F81D52F7504}" destId="{7A41F49B-3A38-465D-88B9-C09C0DE1395A}" srcOrd="0" destOrd="0" presId="urn:microsoft.com/office/officeart/2005/8/layout/hierarchy3"/>
    <dgm:cxn modelId="{65B5E319-BE7E-44AB-9B4E-93F1EE893E98}" type="presOf" srcId="{6D485728-1C09-4816-B7E1-EAC396B368C6}" destId="{A1E407DD-15CD-4B0E-976A-09B2F285ECC8}" srcOrd="0" destOrd="0" presId="urn:microsoft.com/office/officeart/2005/8/layout/hierarchy3"/>
    <dgm:cxn modelId="{AAEB0922-9ADA-421C-BA40-6F78B3B81663}" type="presOf" srcId="{6AB850B8-1435-4FFC-A47C-8480972CE0D1}" destId="{43E7B3A4-3BEB-4DF5-A39C-299F7D89A84D}" srcOrd="0" destOrd="0" presId="urn:microsoft.com/office/officeart/2005/8/layout/hierarchy3"/>
    <dgm:cxn modelId="{E9503726-3ACF-430C-851A-6DD71801573D}" type="presOf" srcId="{E0B0E241-63A2-45FB-88B1-76A4D3708C8A}" destId="{42CCF55C-F4DD-4B86-B59B-6F35455F37E4}" srcOrd="0" destOrd="0" presId="urn:microsoft.com/office/officeart/2005/8/layout/hierarchy3"/>
    <dgm:cxn modelId="{C99D502E-0C92-4AFD-A190-2864444ADE84}" srcId="{1B6B153D-9D4D-4A37-AC80-E6E22D1E3D37}" destId="{06A72670-5776-4B19-A4B7-FDB57AB0DFC9}" srcOrd="1" destOrd="0" parTransId="{057B53EF-4B32-4687-AD2D-27CB368CD44B}" sibTransId="{E76834B4-3AB6-4B78-A56D-3738F54D1372}"/>
    <dgm:cxn modelId="{83423231-FDE9-494E-AA54-0AFC99D6001D}" srcId="{6D485728-1C09-4816-B7E1-EAC396B368C6}" destId="{0F7188FE-AFD0-4B40-AAA6-12A6012C7051}" srcOrd="1" destOrd="0" parTransId="{0F8ACAED-3FFD-4DA1-8059-62DB325611A0}" sibTransId="{019CC88E-0879-4397-9C91-98B2F9D4314D}"/>
    <dgm:cxn modelId="{EE8FD333-83BC-4DA9-9BA4-66C58E11780C}" type="presOf" srcId="{FB020D82-133A-4B5E-8F36-4F7DD76D1B2A}" destId="{42FB41E9-3B6E-4BF1-AE66-FE43B9D2940D}" srcOrd="0" destOrd="0" presId="urn:microsoft.com/office/officeart/2005/8/layout/hierarchy3"/>
    <dgm:cxn modelId="{F02E0136-1E85-4FCA-91BE-C5581F404DE8}" type="presOf" srcId="{2743C1B5-7C1C-4D6B-9262-3DC6EC5292CC}" destId="{72FAD0AB-B7A5-459D-A9C5-24215DD642BE}" srcOrd="0" destOrd="0" presId="urn:microsoft.com/office/officeart/2005/8/layout/hierarchy3"/>
    <dgm:cxn modelId="{647C783A-79A3-48A2-BB23-D61694202B8A}" type="presOf" srcId="{2DD342D4-46D6-45BE-B067-A43FAEF92606}" destId="{D5F129D0-F109-45B0-A193-F1F1661B47D2}" srcOrd="0" destOrd="0" presId="urn:microsoft.com/office/officeart/2005/8/layout/hierarchy3"/>
    <dgm:cxn modelId="{D8ECA94D-23D3-435F-B2F6-C7BF3B2E10FB}" type="presOf" srcId="{45BDFA73-55C0-4912-ADD9-0D02D05C96C1}" destId="{E739ADA4-2B88-436B-A6BD-21F0E40D694F}" srcOrd="0" destOrd="0" presId="urn:microsoft.com/office/officeart/2005/8/layout/hierarchy3"/>
    <dgm:cxn modelId="{0EBAAC51-481A-46BD-B4A2-010A8E27DD5B}" type="presOf" srcId="{0023FEEB-2FBA-4854-BCFA-92D1BE753056}" destId="{9B1F350C-33E7-4589-BF7C-E368990252E1}" srcOrd="0" destOrd="0" presId="urn:microsoft.com/office/officeart/2005/8/layout/hierarchy3"/>
    <dgm:cxn modelId="{DC6B8655-5BF0-416E-AC76-6D94BC97EF46}" srcId="{D995B715-F3C2-44B2-A9E3-71B4FCEB5383}" destId="{6D485728-1C09-4816-B7E1-EAC396B368C6}" srcOrd="4" destOrd="0" parTransId="{6A9F559B-CF2D-4AEA-AB7D-BB6C52B88AD7}" sibTransId="{5FCB3C5C-01DD-41A2-B291-1C5AF2E06961}"/>
    <dgm:cxn modelId="{EC0F785A-0087-42DD-84EF-0EDFB8F03F99}" type="presOf" srcId="{0F7188FE-AFD0-4B40-AAA6-12A6012C7051}" destId="{9DB314C3-BC64-4451-A314-ACEFC6821971}" srcOrd="0" destOrd="0" presId="urn:microsoft.com/office/officeart/2005/8/layout/hierarchy3"/>
    <dgm:cxn modelId="{C0067C60-A068-4B30-908E-3A25C0F474BF}" type="presOf" srcId="{EA456D03-38AA-489A-BE89-571792188C09}" destId="{993AA9DA-E679-4445-A597-A590A5997F98}" srcOrd="0" destOrd="0" presId="urn:microsoft.com/office/officeart/2005/8/layout/hierarchy3"/>
    <dgm:cxn modelId="{F2A65A63-50FB-4CF0-A693-80DFF7673A15}" type="presOf" srcId="{66717F8B-5CFE-4E03-A745-D82EB9D70DF0}" destId="{B4F6215C-C727-45B4-AAE9-D359E26A5399}" srcOrd="0" destOrd="0" presId="urn:microsoft.com/office/officeart/2005/8/layout/hierarchy3"/>
    <dgm:cxn modelId="{6BB19D63-8E8C-4084-BD46-1A1C1B2BD57A}" type="presOf" srcId="{A949B60B-2B24-4B11-9B98-36E2255ABCFE}" destId="{BE08783E-64B8-41DA-B0A4-080E5EDABA1A}" srcOrd="0" destOrd="0" presId="urn:microsoft.com/office/officeart/2005/8/layout/hierarchy3"/>
    <dgm:cxn modelId="{15B02567-FD3C-4E56-8C11-E4DEE2778017}" type="presOf" srcId="{6BC8ED5E-F8AE-470D-ACC2-B4ADEFED5B77}" destId="{2B24DB38-E2C4-4133-AEF0-D21401FE3D7B}" srcOrd="0" destOrd="0" presId="urn:microsoft.com/office/officeart/2005/8/layout/hierarchy3"/>
    <dgm:cxn modelId="{38366467-C287-495B-99B1-D7F8A3739C87}" type="presOf" srcId="{70920C69-090C-4873-913F-60C518ABBF98}" destId="{9D5E60B7-C2BF-443C-B116-EAF5047D6C25}" srcOrd="0" destOrd="0" presId="urn:microsoft.com/office/officeart/2005/8/layout/hierarchy3"/>
    <dgm:cxn modelId="{19E78A69-5180-473E-922D-EB0A04F902D5}" srcId="{1B6B153D-9D4D-4A37-AC80-E6E22D1E3D37}" destId="{FB020D82-133A-4B5E-8F36-4F7DD76D1B2A}" srcOrd="0" destOrd="0" parTransId="{0023FEEB-2FBA-4854-BCFA-92D1BE753056}" sibTransId="{EF072E34-07C2-4970-9C3C-3AA1BC6E824F}"/>
    <dgm:cxn modelId="{AC364F70-7EDA-4D2B-B267-2A14DDA2A205}" srcId="{6D485728-1C09-4816-B7E1-EAC396B368C6}" destId="{2DD342D4-46D6-45BE-B067-A43FAEF92606}" srcOrd="2" destOrd="0" parTransId="{6AB850B8-1435-4FFC-A47C-8480972CE0D1}" sibTransId="{27758473-65E4-4CAE-9120-4BB0D2053064}"/>
    <dgm:cxn modelId="{94342872-437D-47FE-AF11-DF133ED6E30F}" srcId="{01E2BF7F-2170-4951-A23E-9944E260139F}" destId="{AD93B1E0-72D5-4F66-B47F-29D7010B57CF}" srcOrd="0" destOrd="0" parTransId="{EA456D03-38AA-489A-BE89-571792188C09}" sibTransId="{75843EAC-71AF-4D3C-887D-6A969BC73AAE}"/>
    <dgm:cxn modelId="{9E69EA75-D0B2-48D7-88C7-C116C0DA439E}" type="presOf" srcId="{2743C1B5-7C1C-4D6B-9262-3DC6EC5292CC}" destId="{AFE53F67-4297-4C46-84F0-949F01D198E3}" srcOrd="1" destOrd="0" presId="urn:microsoft.com/office/officeart/2005/8/layout/hierarchy3"/>
    <dgm:cxn modelId="{EB8EE67A-132C-4646-ACF5-363333405FBB}" type="presOf" srcId="{1B6B153D-9D4D-4A37-AC80-E6E22D1E3D37}" destId="{0CB07DCA-0FE2-40B0-9A1A-8E7FE97BB15A}" srcOrd="1" destOrd="0" presId="urn:microsoft.com/office/officeart/2005/8/layout/hierarchy3"/>
    <dgm:cxn modelId="{D57F4A84-693D-413C-9222-48B895E2B370}" type="presOf" srcId="{CB1E07D9-A55B-41B8-8D4D-BDBE96D4C1BA}" destId="{CD8E5BFC-5C9C-4F90-88CE-2883CDAC9BCF}" srcOrd="0" destOrd="0" presId="urn:microsoft.com/office/officeart/2005/8/layout/hierarchy3"/>
    <dgm:cxn modelId="{12024986-326A-40D7-92D9-951F1CF752D7}" type="presOf" srcId="{6A4AC613-252C-432D-A11C-E3B0B5E05544}" destId="{8D02E305-989F-4EA4-95C9-865FDDCB1745}" srcOrd="0" destOrd="0" presId="urn:microsoft.com/office/officeart/2005/8/layout/hierarchy3"/>
    <dgm:cxn modelId="{4438B890-5C53-43B0-AE44-76B9DB0BFBA1}" srcId="{2743C1B5-7C1C-4D6B-9262-3DC6EC5292CC}" destId="{CB1E07D9-A55B-41B8-8D4D-BDBE96D4C1BA}" srcOrd="0" destOrd="0" parTransId="{A949B60B-2B24-4B11-9B98-36E2255ABCFE}" sibTransId="{47531F31-3BBA-4C82-8809-38FBC41F6898}"/>
    <dgm:cxn modelId="{6A442A93-C741-4F03-9F06-777615DA115C}" type="presOf" srcId="{06A72670-5776-4B19-A4B7-FDB57AB0DFC9}" destId="{780FECF0-06BE-46B2-901D-A5B73B9F1F84}" srcOrd="0" destOrd="0" presId="urn:microsoft.com/office/officeart/2005/8/layout/hierarchy3"/>
    <dgm:cxn modelId="{B35F3E96-545E-4430-9E48-A0761F28159B}" type="presOf" srcId="{1B6B153D-9D4D-4A37-AC80-E6E22D1E3D37}" destId="{7237316B-11E8-49F5-B3AB-BCF92194AD21}" srcOrd="0" destOrd="0" presId="urn:microsoft.com/office/officeart/2005/8/layout/hierarchy3"/>
    <dgm:cxn modelId="{B9334A97-DAE3-46C9-9553-6533F74C4548}" type="presOf" srcId="{674AFC45-D163-4EAA-8C46-98B1F4DA39F0}" destId="{59C6A002-37BE-4F59-B8FE-B28B6BC2F07D}" srcOrd="0" destOrd="0" presId="urn:microsoft.com/office/officeart/2005/8/layout/hierarchy3"/>
    <dgm:cxn modelId="{1BD46F99-BE8E-4C7D-8939-2872902AD656}" srcId="{D995B715-F3C2-44B2-A9E3-71B4FCEB5383}" destId="{2743C1B5-7C1C-4D6B-9262-3DC6EC5292CC}" srcOrd="3" destOrd="0" parTransId="{8E564D88-438D-4143-926B-F7E22F520003}" sibTransId="{25FCBB1C-29F0-495B-85DC-F34646B0DB76}"/>
    <dgm:cxn modelId="{D452909A-4F1B-4DA1-8DE2-A67CB2FC6B0C}" srcId="{D995B715-F3C2-44B2-A9E3-71B4FCEB5383}" destId="{01E2BF7F-2170-4951-A23E-9944E260139F}" srcOrd="1" destOrd="0" parTransId="{64BB552B-D0FB-4B63-8054-110D4192E9A1}" sibTransId="{624D9E4A-D1D8-4DBD-A1DB-4D49B353D974}"/>
    <dgm:cxn modelId="{4B66F29C-1D2C-40CC-B914-B1C4153805AD}" srcId="{01E2BF7F-2170-4951-A23E-9944E260139F}" destId="{674AFC45-D163-4EAA-8C46-98B1F4DA39F0}" srcOrd="1" destOrd="0" parTransId="{1929A256-89C6-462D-A321-26209217171F}" sibTransId="{4E48A725-E5DE-4964-98C3-6B2C7F85F5BC}"/>
    <dgm:cxn modelId="{7D97E7A5-4B27-427A-9066-551B0B17331E}" srcId="{45BDFA73-55C0-4912-ADD9-0D02D05C96C1}" destId="{33636461-ADAE-4D22-BA38-1F81D52F7504}" srcOrd="0" destOrd="0" parTransId="{70920C69-090C-4873-913F-60C518ABBF98}" sibTransId="{54E18E3A-1B1F-440E-A07B-25AAA2737C96}"/>
    <dgm:cxn modelId="{C081C6A6-10FB-4164-9D70-0FB1499E5D3D}" type="presOf" srcId="{D995B715-F3C2-44B2-A9E3-71B4FCEB5383}" destId="{1EBF9B2C-F12D-41D8-AC05-A823CE5380D9}" srcOrd="0" destOrd="0" presId="urn:microsoft.com/office/officeart/2005/8/layout/hierarchy3"/>
    <dgm:cxn modelId="{D2C522AB-5AFB-4A8B-8FC5-BCF5D0B86EC1}" type="presOf" srcId="{979C0FDD-B701-4455-A953-F883B5D4C6C6}" destId="{AD68E6AA-B5F9-4964-BC29-25D07CC3B272}" srcOrd="0" destOrd="0" presId="urn:microsoft.com/office/officeart/2005/8/layout/hierarchy3"/>
    <dgm:cxn modelId="{A53B50AE-D752-418C-8689-C181779FDF87}" type="presOf" srcId="{01E2BF7F-2170-4951-A23E-9944E260139F}" destId="{6990CE35-6069-4599-96D5-AB470DB244B4}" srcOrd="1" destOrd="0" presId="urn:microsoft.com/office/officeart/2005/8/layout/hierarchy3"/>
    <dgm:cxn modelId="{806B2FB7-76C3-421F-9A62-5D71482EE066}" type="presOf" srcId="{0F8ACAED-3FFD-4DA1-8059-62DB325611A0}" destId="{FF4C428C-AF66-41EF-B3FE-48D17927B638}" srcOrd="0" destOrd="0" presId="urn:microsoft.com/office/officeart/2005/8/layout/hierarchy3"/>
    <dgm:cxn modelId="{2CE51FB8-D3F3-4510-B04D-B0321F55F48D}" srcId="{45BDFA73-55C0-4912-ADD9-0D02D05C96C1}" destId="{6A4AC613-252C-432D-A11C-E3B0B5E05544}" srcOrd="1" destOrd="0" parTransId="{979C0FDD-B701-4455-A953-F883B5D4C6C6}" sibTransId="{3176E8E3-640C-4074-91CD-4095761E1B47}"/>
    <dgm:cxn modelId="{14A334BC-C5F0-4DF5-A43A-FA814E462E7A}" srcId="{D995B715-F3C2-44B2-A9E3-71B4FCEB5383}" destId="{45BDFA73-55C0-4912-ADD9-0D02D05C96C1}" srcOrd="2" destOrd="0" parTransId="{B9668CE2-78B7-487D-946D-28F5A2E3DE39}" sibTransId="{AB7008B6-3E3B-41D7-9490-E920C795DE54}"/>
    <dgm:cxn modelId="{7F2ED7BE-8343-4606-835B-4F557F9EFA9C}" srcId="{2743C1B5-7C1C-4D6B-9262-3DC6EC5292CC}" destId="{E0B0E241-63A2-45FB-88B1-76A4D3708C8A}" srcOrd="1" destOrd="0" parTransId="{C07D3AE1-5BCF-4B4A-A9F4-28C7A4914E9A}" sibTransId="{F55ADB6C-83E6-4E3A-A645-850923D80B42}"/>
    <dgm:cxn modelId="{BB170CD0-1AB3-44A2-B8E8-4B3E3FEC5548}" type="presOf" srcId="{1929A256-89C6-462D-A321-26209217171F}" destId="{5F275662-FA19-4EA4-A560-C69200901F65}" srcOrd="0" destOrd="0" presId="urn:microsoft.com/office/officeart/2005/8/layout/hierarchy3"/>
    <dgm:cxn modelId="{01C9A2DB-CA6A-4AF9-98A4-4AC19B494329}" srcId="{D995B715-F3C2-44B2-A9E3-71B4FCEB5383}" destId="{1B6B153D-9D4D-4A37-AC80-E6E22D1E3D37}" srcOrd="0" destOrd="0" parTransId="{6BFC61F1-1632-4102-8829-519F3C9C2A97}" sibTransId="{A9CF37F0-EADB-42BB-861D-E3118F3A395A}"/>
    <dgm:cxn modelId="{B64B25DC-14DC-4FB8-8FE5-D3CC78677F72}" type="presOf" srcId="{C07D3AE1-5BCF-4B4A-A9F4-28C7A4914E9A}" destId="{5BF258DE-2559-4987-9049-8017495D13B9}" srcOrd="0" destOrd="0" presId="urn:microsoft.com/office/officeart/2005/8/layout/hierarchy3"/>
    <dgm:cxn modelId="{BD35D7DD-90C5-4F32-A4BB-BCB0922CFAE1}" type="presOf" srcId="{6D485728-1C09-4816-B7E1-EAC396B368C6}" destId="{FC4AD9C0-29FA-4BDF-BAAE-9569E960050F}" srcOrd="1" destOrd="0" presId="urn:microsoft.com/office/officeart/2005/8/layout/hierarchy3"/>
    <dgm:cxn modelId="{29D9BDE2-D710-4FF9-8F23-1A27946FE75D}" type="presOf" srcId="{AD93B1E0-72D5-4F66-B47F-29D7010B57CF}" destId="{F84CF7C2-70F1-47D7-801F-EC9CEA478695}" srcOrd="0" destOrd="0" presId="urn:microsoft.com/office/officeart/2005/8/layout/hierarchy3"/>
    <dgm:cxn modelId="{550B34FA-6848-4C1D-A3FE-C651BA1A40BD}" srcId="{6D485728-1C09-4816-B7E1-EAC396B368C6}" destId="{6BC8ED5E-F8AE-470D-ACC2-B4ADEFED5B77}" srcOrd="0" destOrd="0" parTransId="{66717F8B-5CFE-4E03-A745-D82EB9D70DF0}" sibTransId="{3CA45153-969E-4A56-AB44-5E1A1250B29A}"/>
    <dgm:cxn modelId="{364DEFF2-1AD4-43AB-9106-DAB713F6CE20}" type="presParOf" srcId="{1EBF9B2C-F12D-41D8-AC05-A823CE5380D9}" destId="{0673178A-B5F5-4E63-8471-1EF00C21647D}" srcOrd="0" destOrd="0" presId="urn:microsoft.com/office/officeart/2005/8/layout/hierarchy3"/>
    <dgm:cxn modelId="{0C686B5F-AE2A-4081-8849-5A657D7293C2}" type="presParOf" srcId="{0673178A-B5F5-4E63-8471-1EF00C21647D}" destId="{585BE45D-3532-450B-94AD-FCA2884B2AF1}" srcOrd="0" destOrd="0" presId="urn:microsoft.com/office/officeart/2005/8/layout/hierarchy3"/>
    <dgm:cxn modelId="{0DA4DB4D-4EFE-4035-BDCE-6604B1055EEE}" type="presParOf" srcId="{585BE45D-3532-450B-94AD-FCA2884B2AF1}" destId="{7237316B-11E8-49F5-B3AB-BCF92194AD21}" srcOrd="0" destOrd="0" presId="urn:microsoft.com/office/officeart/2005/8/layout/hierarchy3"/>
    <dgm:cxn modelId="{60264EA1-79DC-4E2C-9C32-D75CB722FE8A}" type="presParOf" srcId="{585BE45D-3532-450B-94AD-FCA2884B2AF1}" destId="{0CB07DCA-0FE2-40B0-9A1A-8E7FE97BB15A}" srcOrd="1" destOrd="0" presId="urn:microsoft.com/office/officeart/2005/8/layout/hierarchy3"/>
    <dgm:cxn modelId="{AA8DD341-B1E9-439E-9DD7-5763A3B44D2E}" type="presParOf" srcId="{0673178A-B5F5-4E63-8471-1EF00C21647D}" destId="{29D3E5BD-A1EC-4A21-9716-71F5231E4CF6}" srcOrd="1" destOrd="0" presId="urn:microsoft.com/office/officeart/2005/8/layout/hierarchy3"/>
    <dgm:cxn modelId="{488665EB-0FD0-42D9-9A55-0549DFCCDFB9}" type="presParOf" srcId="{29D3E5BD-A1EC-4A21-9716-71F5231E4CF6}" destId="{9B1F350C-33E7-4589-BF7C-E368990252E1}" srcOrd="0" destOrd="0" presId="urn:microsoft.com/office/officeart/2005/8/layout/hierarchy3"/>
    <dgm:cxn modelId="{D0804AA2-7254-4AE4-A56D-2B374D71538C}" type="presParOf" srcId="{29D3E5BD-A1EC-4A21-9716-71F5231E4CF6}" destId="{42FB41E9-3B6E-4BF1-AE66-FE43B9D2940D}" srcOrd="1" destOrd="0" presId="urn:microsoft.com/office/officeart/2005/8/layout/hierarchy3"/>
    <dgm:cxn modelId="{9670788C-03EB-467C-896F-2AE0FB80BF5F}" type="presParOf" srcId="{29D3E5BD-A1EC-4A21-9716-71F5231E4CF6}" destId="{45796963-2FD6-4D08-AB7A-B1F0EA52660C}" srcOrd="2" destOrd="0" presId="urn:microsoft.com/office/officeart/2005/8/layout/hierarchy3"/>
    <dgm:cxn modelId="{95EDCD20-42A6-4841-B8AA-B836EA3E511D}" type="presParOf" srcId="{29D3E5BD-A1EC-4A21-9716-71F5231E4CF6}" destId="{780FECF0-06BE-46B2-901D-A5B73B9F1F84}" srcOrd="3" destOrd="0" presId="urn:microsoft.com/office/officeart/2005/8/layout/hierarchy3"/>
    <dgm:cxn modelId="{C7ABC6F8-8D7D-43EB-A1D2-843A70A7B8D3}" type="presParOf" srcId="{1EBF9B2C-F12D-41D8-AC05-A823CE5380D9}" destId="{63B4AC15-91AA-4157-B833-56DD5F55C343}" srcOrd="1" destOrd="0" presId="urn:microsoft.com/office/officeart/2005/8/layout/hierarchy3"/>
    <dgm:cxn modelId="{24171AB5-8B61-4ECA-BD69-BAA11AB1CEC2}" type="presParOf" srcId="{63B4AC15-91AA-4157-B833-56DD5F55C343}" destId="{C289F2E4-8282-40D7-B4AE-556672C3E747}" srcOrd="0" destOrd="0" presId="urn:microsoft.com/office/officeart/2005/8/layout/hierarchy3"/>
    <dgm:cxn modelId="{DEC99154-2BCE-42EC-812C-2E1A8B3F8360}" type="presParOf" srcId="{C289F2E4-8282-40D7-B4AE-556672C3E747}" destId="{459F6FF8-4FD5-434C-AAFB-3895B5CC25E5}" srcOrd="0" destOrd="0" presId="urn:microsoft.com/office/officeart/2005/8/layout/hierarchy3"/>
    <dgm:cxn modelId="{041BF5E6-4AB7-4D4C-864E-385F797D2651}" type="presParOf" srcId="{C289F2E4-8282-40D7-B4AE-556672C3E747}" destId="{6990CE35-6069-4599-96D5-AB470DB244B4}" srcOrd="1" destOrd="0" presId="urn:microsoft.com/office/officeart/2005/8/layout/hierarchy3"/>
    <dgm:cxn modelId="{A1FC0B1F-6DF0-4144-B278-3E531B3AAC8C}" type="presParOf" srcId="{63B4AC15-91AA-4157-B833-56DD5F55C343}" destId="{370A23C4-F04A-46BC-9682-3F298781D88A}" srcOrd="1" destOrd="0" presId="urn:microsoft.com/office/officeart/2005/8/layout/hierarchy3"/>
    <dgm:cxn modelId="{F8171C6A-17C1-4A8F-8AA9-13EFF75BAEDE}" type="presParOf" srcId="{370A23C4-F04A-46BC-9682-3F298781D88A}" destId="{993AA9DA-E679-4445-A597-A590A5997F98}" srcOrd="0" destOrd="0" presId="urn:microsoft.com/office/officeart/2005/8/layout/hierarchy3"/>
    <dgm:cxn modelId="{8C71F570-5F5E-4EFC-9A9A-991F0336E900}" type="presParOf" srcId="{370A23C4-F04A-46BC-9682-3F298781D88A}" destId="{F84CF7C2-70F1-47D7-801F-EC9CEA478695}" srcOrd="1" destOrd="0" presId="urn:microsoft.com/office/officeart/2005/8/layout/hierarchy3"/>
    <dgm:cxn modelId="{78F98A58-3790-4803-9CEC-3AB6D9962766}" type="presParOf" srcId="{370A23C4-F04A-46BC-9682-3F298781D88A}" destId="{5F275662-FA19-4EA4-A560-C69200901F65}" srcOrd="2" destOrd="0" presId="urn:microsoft.com/office/officeart/2005/8/layout/hierarchy3"/>
    <dgm:cxn modelId="{EEF90C1C-456F-49CD-9EA5-7B42C82221D4}" type="presParOf" srcId="{370A23C4-F04A-46BC-9682-3F298781D88A}" destId="{59C6A002-37BE-4F59-B8FE-B28B6BC2F07D}" srcOrd="3" destOrd="0" presId="urn:microsoft.com/office/officeart/2005/8/layout/hierarchy3"/>
    <dgm:cxn modelId="{C62AA51E-5F03-4129-980E-1534EC139BC5}" type="presParOf" srcId="{1EBF9B2C-F12D-41D8-AC05-A823CE5380D9}" destId="{44AF226F-01D2-4421-BD73-DE3E8442102B}" srcOrd="2" destOrd="0" presId="urn:microsoft.com/office/officeart/2005/8/layout/hierarchy3"/>
    <dgm:cxn modelId="{557C31EC-C043-442D-B5E3-269D96454346}" type="presParOf" srcId="{44AF226F-01D2-4421-BD73-DE3E8442102B}" destId="{083C8274-B6D6-45EA-B79C-203A2804E0CA}" srcOrd="0" destOrd="0" presId="urn:microsoft.com/office/officeart/2005/8/layout/hierarchy3"/>
    <dgm:cxn modelId="{92CE322A-2860-4806-9A6D-18D219D3C66B}" type="presParOf" srcId="{083C8274-B6D6-45EA-B79C-203A2804E0CA}" destId="{E739ADA4-2B88-436B-A6BD-21F0E40D694F}" srcOrd="0" destOrd="0" presId="urn:microsoft.com/office/officeart/2005/8/layout/hierarchy3"/>
    <dgm:cxn modelId="{A4644165-E52B-4764-8AF0-FB6EC5D798FA}" type="presParOf" srcId="{083C8274-B6D6-45EA-B79C-203A2804E0CA}" destId="{85D92F7E-9EDF-47B2-A7D6-E914D18BB6FB}" srcOrd="1" destOrd="0" presId="urn:microsoft.com/office/officeart/2005/8/layout/hierarchy3"/>
    <dgm:cxn modelId="{6B0757B4-EB8B-49EA-B452-BE39171FF53E}" type="presParOf" srcId="{44AF226F-01D2-4421-BD73-DE3E8442102B}" destId="{9C1F24C4-AD8D-4DB5-A73B-BA87D5B42AFE}" srcOrd="1" destOrd="0" presId="urn:microsoft.com/office/officeart/2005/8/layout/hierarchy3"/>
    <dgm:cxn modelId="{CC32ED64-590F-4235-8A5C-74F9BAB4E116}" type="presParOf" srcId="{9C1F24C4-AD8D-4DB5-A73B-BA87D5B42AFE}" destId="{9D5E60B7-C2BF-443C-B116-EAF5047D6C25}" srcOrd="0" destOrd="0" presId="urn:microsoft.com/office/officeart/2005/8/layout/hierarchy3"/>
    <dgm:cxn modelId="{1BA662DF-6A91-45AD-8EA6-9049A3275D3D}" type="presParOf" srcId="{9C1F24C4-AD8D-4DB5-A73B-BA87D5B42AFE}" destId="{7A41F49B-3A38-465D-88B9-C09C0DE1395A}" srcOrd="1" destOrd="0" presId="urn:microsoft.com/office/officeart/2005/8/layout/hierarchy3"/>
    <dgm:cxn modelId="{93EF48CC-B1EB-48EE-ABBE-C5C63D3D6112}" type="presParOf" srcId="{9C1F24C4-AD8D-4DB5-A73B-BA87D5B42AFE}" destId="{AD68E6AA-B5F9-4964-BC29-25D07CC3B272}" srcOrd="2" destOrd="0" presId="urn:microsoft.com/office/officeart/2005/8/layout/hierarchy3"/>
    <dgm:cxn modelId="{F8DFAC61-299D-44E7-A804-3587993EBB38}" type="presParOf" srcId="{9C1F24C4-AD8D-4DB5-A73B-BA87D5B42AFE}" destId="{8D02E305-989F-4EA4-95C9-865FDDCB1745}" srcOrd="3" destOrd="0" presId="urn:microsoft.com/office/officeart/2005/8/layout/hierarchy3"/>
    <dgm:cxn modelId="{03D0CF8E-8EAE-435F-B394-389F8C1DA799}" type="presParOf" srcId="{1EBF9B2C-F12D-41D8-AC05-A823CE5380D9}" destId="{72FCDCC4-A596-40DD-9A17-BB88CA55F43D}" srcOrd="3" destOrd="0" presId="urn:microsoft.com/office/officeart/2005/8/layout/hierarchy3"/>
    <dgm:cxn modelId="{6B527D45-BA20-47DC-B1BE-73E78DC26756}" type="presParOf" srcId="{72FCDCC4-A596-40DD-9A17-BB88CA55F43D}" destId="{C02F74C7-939B-49CD-B265-0A8114927647}" srcOrd="0" destOrd="0" presId="urn:microsoft.com/office/officeart/2005/8/layout/hierarchy3"/>
    <dgm:cxn modelId="{2BDBD680-B4E6-459C-90DF-541544F35A1C}" type="presParOf" srcId="{C02F74C7-939B-49CD-B265-0A8114927647}" destId="{72FAD0AB-B7A5-459D-A9C5-24215DD642BE}" srcOrd="0" destOrd="0" presId="urn:microsoft.com/office/officeart/2005/8/layout/hierarchy3"/>
    <dgm:cxn modelId="{8C7D3E37-57A2-432E-BDD6-8F351BF41911}" type="presParOf" srcId="{C02F74C7-939B-49CD-B265-0A8114927647}" destId="{AFE53F67-4297-4C46-84F0-949F01D198E3}" srcOrd="1" destOrd="0" presId="urn:microsoft.com/office/officeart/2005/8/layout/hierarchy3"/>
    <dgm:cxn modelId="{96C11F17-5673-4399-B1BA-D71E8C924E0B}" type="presParOf" srcId="{72FCDCC4-A596-40DD-9A17-BB88CA55F43D}" destId="{0ECF2209-324E-461C-B8CB-04AF26961A32}" srcOrd="1" destOrd="0" presId="urn:microsoft.com/office/officeart/2005/8/layout/hierarchy3"/>
    <dgm:cxn modelId="{3D1EF8F4-19A3-48FD-94E5-494D17311668}" type="presParOf" srcId="{0ECF2209-324E-461C-B8CB-04AF26961A32}" destId="{BE08783E-64B8-41DA-B0A4-080E5EDABA1A}" srcOrd="0" destOrd="0" presId="urn:microsoft.com/office/officeart/2005/8/layout/hierarchy3"/>
    <dgm:cxn modelId="{5DBECC2F-0920-4458-BC8A-7891D9329966}" type="presParOf" srcId="{0ECF2209-324E-461C-B8CB-04AF26961A32}" destId="{CD8E5BFC-5C9C-4F90-88CE-2883CDAC9BCF}" srcOrd="1" destOrd="0" presId="urn:microsoft.com/office/officeart/2005/8/layout/hierarchy3"/>
    <dgm:cxn modelId="{7D27EB12-F480-4C2C-9065-B22FA2922B90}" type="presParOf" srcId="{0ECF2209-324E-461C-B8CB-04AF26961A32}" destId="{5BF258DE-2559-4987-9049-8017495D13B9}" srcOrd="2" destOrd="0" presId="urn:microsoft.com/office/officeart/2005/8/layout/hierarchy3"/>
    <dgm:cxn modelId="{42DCE36D-8211-4150-83DF-5284F230F8E7}" type="presParOf" srcId="{0ECF2209-324E-461C-B8CB-04AF26961A32}" destId="{42CCF55C-F4DD-4B86-B59B-6F35455F37E4}" srcOrd="3" destOrd="0" presId="urn:microsoft.com/office/officeart/2005/8/layout/hierarchy3"/>
    <dgm:cxn modelId="{6AE60851-09F1-49AB-88A7-98C5A2596764}" type="presParOf" srcId="{1EBF9B2C-F12D-41D8-AC05-A823CE5380D9}" destId="{90B10AC2-361D-4BCF-AFDB-6C850961D049}" srcOrd="4" destOrd="0" presId="urn:microsoft.com/office/officeart/2005/8/layout/hierarchy3"/>
    <dgm:cxn modelId="{D54A7ABC-D736-4833-B891-B67815BD6046}" type="presParOf" srcId="{90B10AC2-361D-4BCF-AFDB-6C850961D049}" destId="{11EB7F83-7375-46A7-B70D-C446E9351D2E}" srcOrd="0" destOrd="0" presId="urn:microsoft.com/office/officeart/2005/8/layout/hierarchy3"/>
    <dgm:cxn modelId="{1DE0B2ED-80D9-4220-AB04-A7F8DDEAA1C6}" type="presParOf" srcId="{11EB7F83-7375-46A7-B70D-C446E9351D2E}" destId="{A1E407DD-15CD-4B0E-976A-09B2F285ECC8}" srcOrd="0" destOrd="0" presId="urn:microsoft.com/office/officeart/2005/8/layout/hierarchy3"/>
    <dgm:cxn modelId="{0A9C5CFE-B6A9-4FC4-A908-7DE7A17DD25C}" type="presParOf" srcId="{11EB7F83-7375-46A7-B70D-C446E9351D2E}" destId="{FC4AD9C0-29FA-4BDF-BAAE-9569E960050F}" srcOrd="1" destOrd="0" presId="urn:microsoft.com/office/officeart/2005/8/layout/hierarchy3"/>
    <dgm:cxn modelId="{0C7E6986-C7AA-4489-B87B-55229FB9826C}" type="presParOf" srcId="{90B10AC2-361D-4BCF-AFDB-6C850961D049}" destId="{4C1D8649-B100-4CF8-B819-DB3E01C05122}" srcOrd="1" destOrd="0" presId="urn:microsoft.com/office/officeart/2005/8/layout/hierarchy3"/>
    <dgm:cxn modelId="{63C7EFAD-2BC6-4692-AD35-B9269BBB8138}" type="presParOf" srcId="{4C1D8649-B100-4CF8-B819-DB3E01C05122}" destId="{B4F6215C-C727-45B4-AAE9-D359E26A5399}" srcOrd="0" destOrd="0" presId="urn:microsoft.com/office/officeart/2005/8/layout/hierarchy3"/>
    <dgm:cxn modelId="{D648C1FF-8B61-4D80-920A-2222E56D3CC8}" type="presParOf" srcId="{4C1D8649-B100-4CF8-B819-DB3E01C05122}" destId="{2B24DB38-E2C4-4133-AEF0-D21401FE3D7B}" srcOrd="1" destOrd="0" presId="urn:microsoft.com/office/officeart/2005/8/layout/hierarchy3"/>
    <dgm:cxn modelId="{397F770F-4693-43C4-BC93-EDC3A37D6C63}" type="presParOf" srcId="{4C1D8649-B100-4CF8-B819-DB3E01C05122}" destId="{FF4C428C-AF66-41EF-B3FE-48D17927B638}" srcOrd="2" destOrd="0" presId="urn:microsoft.com/office/officeart/2005/8/layout/hierarchy3"/>
    <dgm:cxn modelId="{3DB66C21-D5BE-443B-8AA8-0F0F901DAE06}" type="presParOf" srcId="{4C1D8649-B100-4CF8-B819-DB3E01C05122}" destId="{9DB314C3-BC64-4451-A314-ACEFC6821971}" srcOrd="3" destOrd="0" presId="urn:microsoft.com/office/officeart/2005/8/layout/hierarchy3"/>
    <dgm:cxn modelId="{C3A84D75-8915-48D1-9A56-C54DBAF25D7D}" type="presParOf" srcId="{4C1D8649-B100-4CF8-B819-DB3E01C05122}" destId="{43E7B3A4-3BEB-4DF5-A39C-299F7D89A84D}" srcOrd="4" destOrd="0" presId="urn:microsoft.com/office/officeart/2005/8/layout/hierarchy3"/>
    <dgm:cxn modelId="{5C7CFB1C-93AB-49BC-B726-0EFBAEF3F4D3}" type="presParOf" srcId="{4C1D8649-B100-4CF8-B819-DB3E01C05122}" destId="{D5F129D0-F109-45B0-A193-F1F1661B47D2}"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3D053F-4C06-4DAE-9DE0-AF75F140699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MX"/>
        </a:p>
      </dgm:t>
    </dgm:pt>
    <dgm:pt modelId="{0DF67DB5-142A-4EC8-AE52-0FB1E650A71B}">
      <dgm:prSet phldrT="[Texto]" custT="1"/>
      <dgm:spPr/>
      <dgm:t>
        <a:bodyPr/>
        <a:lstStyle/>
        <a:p>
          <a:pPr marL="0" lvl="0" indent="0" algn="ctr" defTabSz="889000">
            <a:lnSpc>
              <a:spcPct val="100000"/>
            </a:lnSpc>
            <a:spcBef>
              <a:spcPct val="0"/>
            </a:spcBef>
            <a:spcAft>
              <a:spcPts val="0"/>
            </a:spcAft>
            <a:buNone/>
          </a:pPr>
          <a:r>
            <a:rPr lang="es-MX" sz="3200" b="1" kern="1200" dirty="0">
              <a:solidFill>
                <a:prstClr val="white"/>
              </a:solidFill>
              <a:latin typeface="+mn-lt"/>
              <a:ea typeface="+mn-ea"/>
              <a:cs typeface="+mn-cs"/>
            </a:rPr>
            <a:t>Reposición de alimentos</a:t>
          </a:r>
        </a:p>
        <a:p>
          <a:pPr marL="0" lvl="0" indent="0" algn="ctr" defTabSz="889000">
            <a:lnSpc>
              <a:spcPct val="100000"/>
            </a:lnSpc>
            <a:spcBef>
              <a:spcPct val="0"/>
            </a:spcBef>
            <a:spcAft>
              <a:spcPts val="0"/>
            </a:spcAft>
            <a:buNone/>
          </a:pPr>
          <a:r>
            <a:rPr lang="en-US" sz="1800" b="0" kern="1200" dirty="0">
              <a:solidFill>
                <a:prstClr val="white"/>
              </a:solidFill>
              <a:latin typeface="+mn-lt"/>
              <a:ea typeface="+mn-ea"/>
              <a:cs typeface="+mn-cs"/>
            </a:rPr>
            <a:t>Si no </a:t>
          </a:r>
          <a:r>
            <a:rPr lang="en-US" sz="1800" b="0" kern="1200" dirty="0" err="1">
              <a:solidFill>
                <a:prstClr val="white"/>
              </a:solidFill>
              <a:latin typeface="+mn-lt"/>
              <a:ea typeface="+mn-ea"/>
              <a:cs typeface="+mn-cs"/>
            </a:rPr>
            <a:t>reparamos</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en</a:t>
          </a:r>
          <a:r>
            <a:rPr lang="en-US" sz="1800" b="0" kern="1200" dirty="0">
              <a:solidFill>
                <a:prstClr val="white"/>
              </a:solidFill>
              <a:latin typeface="+mn-lt"/>
              <a:ea typeface="+mn-ea"/>
              <a:cs typeface="+mn-cs"/>
            </a:rPr>
            <a:t> 72 </a:t>
          </a:r>
          <a:r>
            <a:rPr lang="en-US" sz="1800" b="0" kern="1200" dirty="0" err="1">
              <a:solidFill>
                <a:prstClr val="white"/>
              </a:solidFill>
              <a:latin typeface="+mn-lt"/>
              <a:ea typeface="+mn-ea"/>
              <a:cs typeface="+mn-cs"/>
            </a:rPr>
            <a:t>hrs</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hábiles</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te</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reponemos</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tu</a:t>
          </a:r>
          <a:r>
            <a:rPr lang="en-US" sz="1800" b="0" kern="1200" dirty="0">
              <a:solidFill>
                <a:prstClr val="white"/>
              </a:solidFill>
              <a:latin typeface="+mn-lt"/>
              <a:ea typeface="+mn-ea"/>
              <a:cs typeface="+mn-cs"/>
            </a:rPr>
            <a:t> despensa por $900 hasta $1,500 </a:t>
          </a:r>
          <a:r>
            <a:rPr lang="en-US" sz="1800" b="0" kern="1200" dirty="0" err="1">
              <a:solidFill>
                <a:prstClr val="white"/>
              </a:solidFill>
              <a:latin typeface="+mn-lt"/>
              <a:ea typeface="+mn-ea"/>
              <a:cs typeface="+mn-cs"/>
            </a:rPr>
            <a:t>Aplica</a:t>
          </a:r>
          <a:r>
            <a:rPr lang="en-US" sz="1800" b="0" kern="1200" dirty="0">
              <a:solidFill>
                <a:prstClr val="white"/>
              </a:solidFill>
              <a:latin typeface="+mn-lt"/>
              <a:ea typeface="+mn-ea"/>
              <a:cs typeface="+mn-cs"/>
            </a:rPr>
            <a:t> solo para </a:t>
          </a:r>
          <a:r>
            <a:rPr lang="en-US" sz="1800" b="0" kern="1200" dirty="0" err="1">
              <a:solidFill>
                <a:prstClr val="white"/>
              </a:solidFill>
              <a:latin typeface="+mn-lt"/>
              <a:ea typeface="+mn-ea"/>
              <a:cs typeface="+mn-cs"/>
            </a:rPr>
            <a:t>refrigeradores</a:t>
          </a:r>
          <a:r>
            <a:rPr lang="en-US" sz="1800" b="0" kern="1200" dirty="0">
              <a:solidFill>
                <a:prstClr val="white"/>
              </a:solidFill>
              <a:latin typeface="+mn-lt"/>
              <a:ea typeface="+mn-ea"/>
              <a:cs typeface="+mn-cs"/>
            </a:rPr>
            <a:t>.</a:t>
          </a:r>
          <a:endParaRPr lang="es-MX" sz="1800" kern="1200" dirty="0">
            <a:latin typeface="+mn-lt"/>
          </a:endParaRPr>
        </a:p>
      </dgm:t>
    </dgm:pt>
    <dgm:pt modelId="{971FC0E7-2ECA-4A8F-A67D-CE3299FC2CB4}" type="parTrans" cxnId="{3B76F995-3AC0-46BA-9F2F-FAB33F34ACB0}">
      <dgm:prSet/>
      <dgm:spPr/>
      <dgm:t>
        <a:bodyPr/>
        <a:lstStyle/>
        <a:p>
          <a:endParaRPr lang="es-MX" sz="2800"/>
        </a:p>
      </dgm:t>
    </dgm:pt>
    <dgm:pt modelId="{AC43FC16-61B8-42D8-BB30-50E30D1BEFA8}" type="sibTrans" cxnId="{3B76F995-3AC0-46BA-9F2F-FAB33F34ACB0}">
      <dgm:prSet/>
      <dgm:spPr/>
      <dgm:t>
        <a:bodyPr/>
        <a:lstStyle/>
        <a:p>
          <a:endParaRPr lang="es-MX" sz="2800"/>
        </a:p>
      </dgm:t>
    </dgm:pt>
    <dgm:pt modelId="{3DD1F0C8-A3D2-4732-BE4A-DBE139EDD020}">
      <dgm:prSet phldrT="[Texto]" custT="1"/>
      <dgm:spPr/>
      <dgm:t>
        <a:bodyPr/>
        <a:lstStyle/>
        <a:p>
          <a:pPr algn="ctr"/>
          <a:r>
            <a:rPr lang="es-MX" sz="3200" b="1" dirty="0"/>
            <a:t>Reembolso de lavandería</a:t>
          </a:r>
          <a:br>
            <a:rPr lang="es-MX" sz="2400" b="1" dirty="0"/>
          </a:br>
          <a:r>
            <a:rPr lang="en-US" sz="1800" b="0" dirty="0">
              <a:solidFill>
                <a:schemeClr val="bg1"/>
              </a:solidFill>
            </a:rPr>
            <a:t>Si no </a:t>
          </a:r>
          <a:r>
            <a:rPr lang="en-US" sz="1800" b="0" dirty="0" err="1">
              <a:solidFill>
                <a:schemeClr val="bg1"/>
              </a:solidFill>
            </a:rPr>
            <a:t>reparamos</a:t>
          </a:r>
          <a:r>
            <a:rPr lang="en-US" sz="1800" b="0" dirty="0">
              <a:solidFill>
                <a:schemeClr val="bg1"/>
              </a:solidFill>
            </a:rPr>
            <a:t> </a:t>
          </a:r>
          <a:r>
            <a:rPr lang="en-US" sz="1800" b="0" dirty="0" err="1">
              <a:solidFill>
                <a:schemeClr val="bg1"/>
              </a:solidFill>
            </a:rPr>
            <a:t>en</a:t>
          </a:r>
          <a:r>
            <a:rPr lang="en-US" sz="1800" b="0" dirty="0">
              <a:solidFill>
                <a:schemeClr val="bg1"/>
              </a:solidFill>
            </a:rPr>
            <a:t> 72hrs </a:t>
          </a:r>
          <a:r>
            <a:rPr lang="en-US" sz="1800" b="0" dirty="0" err="1">
              <a:solidFill>
                <a:schemeClr val="bg1"/>
              </a:solidFill>
            </a:rPr>
            <a:t>hábiles</a:t>
          </a:r>
          <a:r>
            <a:rPr lang="en-US" sz="1800" b="0" dirty="0">
              <a:solidFill>
                <a:schemeClr val="bg1"/>
              </a:solidFill>
            </a:rPr>
            <a:t> </a:t>
          </a:r>
          <a:r>
            <a:rPr lang="en-US" sz="1800" b="0" dirty="0" err="1">
              <a:solidFill>
                <a:schemeClr val="bg1"/>
              </a:solidFill>
            </a:rPr>
            <a:t>pagamos</a:t>
          </a:r>
          <a:r>
            <a:rPr lang="en-US" sz="1800" b="0" dirty="0">
              <a:solidFill>
                <a:schemeClr val="bg1"/>
              </a:solidFill>
            </a:rPr>
            <a:t> </a:t>
          </a:r>
          <a:r>
            <a:rPr lang="en-US" sz="1800" b="0" dirty="0" err="1">
              <a:solidFill>
                <a:schemeClr val="bg1"/>
              </a:solidFill>
            </a:rPr>
            <a:t>tu</a:t>
          </a:r>
          <a:r>
            <a:rPr lang="en-US" sz="1800" b="0" dirty="0">
              <a:solidFill>
                <a:schemeClr val="bg1"/>
              </a:solidFill>
            </a:rPr>
            <a:t> </a:t>
          </a:r>
          <a:r>
            <a:rPr lang="en-US" sz="1800" b="0" dirty="0" err="1">
              <a:solidFill>
                <a:schemeClr val="bg1"/>
              </a:solidFill>
            </a:rPr>
            <a:t>lavandería</a:t>
          </a:r>
          <a:r>
            <a:rPr lang="en-US" sz="1800" b="0" dirty="0">
              <a:solidFill>
                <a:schemeClr val="bg1"/>
              </a:solidFill>
            </a:rPr>
            <a:t> hasta por $500.00. </a:t>
          </a:r>
          <a:r>
            <a:rPr lang="en-US" sz="1800" b="0" dirty="0" err="1">
              <a:solidFill>
                <a:schemeClr val="bg1"/>
              </a:solidFill>
            </a:rPr>
            <a:t>Aplica</a:t>
          </a:r>
          <a:r>
            <a:rPr lang="en-US" sz="1800" b="0" dirty="0">
              <a:solidFill>
                <a:schemeClr val="bg1"/>
              </a:solidFill>
            </a:rPr>
            <a:t> solo para </a:t>
          </a:r>
          <a:r>
            <a:rPr lang="en-US" sz="1800" b="0" dirty="0" err="1">
              <a:solidFill>
                <a:schemeClr val="bg1"/>
              </a:solidFill>
            </a:rPr>
            <a:t>lavadoras</a:t>
          </a:r>
          <a:r>
            <a:rPr lang="en-US" sz="1800" b="0" dirty="0">
              <a:solidFill>
                <a:schemeClr val="bg1"/>
              </a:solidFill>
            </a:rPr>
            <a:t> y </a:t>
          </a:r>
          <a:r>
            <a:rPr lang="en-US" sz="1800" b="0" dirty="0" err="1">
              <a:solidFill>
                <a:schemeClr val="bg1"/>
              </a:solidFill>
            </a:rPr>
            <a:t>secadoras</a:t>
          </a:r>
          <a:endParaRPr lang="es-MX" sz="1800" b="1" dirty="0"/>
        </a:p>
      </dgm:t>
    </dgm:pt>
    <dgm:pt modelId="{202421B1-475A-451E-8421-D30CA0A61019}" type="parTrans" cxnId="{4A6E00DD-8B69-4076-A2E2-D46170FFCAC3}">
      <dgm:prSet/>
      <dgm:spPr/>
      <dgm:t>
        <a:bodyPr/>
        <a:lstStyle/>
        <a:p>
          <a:endParaRPr lang="es-MX" sz="2800"/>
        </a:p>
      </dgm:t>
    </dgm:pt>
    <dgm:pt modelId="{5DAA3903-61B7-4BE4-B116-0E1187DDE52B}" type="sibTrans" cxnId="{4A6E00DD-8B69-4076-A2E2-D46170FFCAC3}">
      <dgm:prSet/>
      <dgm:spPr/>
      <dgm:t>
        <a:bodyPr/>
        <a:lstStyle/>
        <a:p>
          <a:endParaRPr lang="es-MX" sz="2800"/>
        </a:p>
      </dgm:t>
    </dgm:pt>
    <dgm:pt modelId="{2FB39604-10BF-4BF6-86E4-714F300210D7}">
      <dgm:prSet custT="1"/>
      <dgm:spPr/>
      <dgm:t>
        <a:bodyPr/>
        <a:lstStyle/>
        <a:p>
          <a:pPr algn="ctr"/>
          <a:r>
            <a:rPr lang="en-US" sz="3200" b="1" dirty="0" err="1">
              <a:solidFill>
                <a:schemeClr val="bg1"/>
              </a:solidFill>
            </a:rPr>
            <a:t>Compra</a:t>
          </a:r>
          <a:r>
            <a:rPr lang="en-US" sz="3200" b="1" dirty="0">
              <a:solidFill>
                <a:schemeClr val="bg1"/>
              </a:solidFill>
            </a:rPr>
            <a:t> Protegida </a:t>
          </a:r>
          <a:br>
            <a:rPr lang="en-US" sz="3200" b="1" dirty="0">
              <a:solidFill>
                <a:schemeClr val="bg1"/>
              </a:solidFill>
            </a:rPr>
          </a:br>
          <a:r>
            <a:rPr lang="en-US" sz="1800" b="0" dirty="0" err="1">
              <a:solidFill>
                <a:schemeClr val="bg1"/>
              </a:solidFill>
            </a:rPr>
            <a:t>Cobertura</a:t>
          </a:r>
          <a:r>
            <a:rPr lang="en-US" sz="1800" b="0" dirty="0">
              <a:solidFill>
                <a:schemeClr val="bg1"/>
              </a:solidFill>
            </a:rPr>
            <a:t> de 7 días contra </a:t>
          </a:r>
          <a:r>
            <a:rPr lang="en-US" sz="1800" b="0" dirty="0" err="1">
              <a:solidFill>
                <a:schemeClr val="bg1"/>
              </a:solidFill>
            </a:rPr>
            <a:t>robo</a:t>
          </a:r>
          <a:r>
            <a:rPr lang="en-US" sz="1800" b="0" dirty="0">
              <a:solidFill>
                <a:schemeClr val="bg1"/>
              </a:solidFill>
            </a:rPr>
            <a:t> y </a:t>
          </a:r>
          <a:r>
            <a:rPr lang="en-US" sz="1800" b="0" dirty="0" err="1">
              <a:solidFill>
                <a:schemeClr val="bg1"/>
              </a:solidFill>
            </a:rPr>
            <a:t>daño</a:t>
          </a:r>
          <a:r>
            <a:rPr lang="en-US" sz="1800" b="0" dirty="0">
              <a:solidFill>
                <a:schemeClr val="bg1"/>
              </a:solidFill>
            </a:rPr>
            <a:t>, se </a:t>
          </a:r>
          <a:r>
            <a:rPr lang="en-US" sz="1800" b="0" dirty="0" err="1">
              <a:solidFill>
                <a:schemeClr val="bg1"/>
              </a:solidFill>
            </a:rPr>
            <a:t>adquiera</a:t>
          </a:r>
          <a:r>
            <a:rPr lang="en-US" sz="1800" b="0" dirty="0">
              <a:solidFill>
                <a:schemeClr val="bg1"/>
              </a:solidFill>
            </a:rPr>
            <a:t> </a:t>
          </a:r>
          <a:r>
            <a:rPr lang="en-US" sz="1800" b="0" dirty="0" err="1">
              <a:solidFill>
                <a:schemeClr val="bg1"/>
              </a:solidFill>
            </a:rPr>
            <a:t>en</a:t>
          </a:r>
          <a:r>
            <a:rPr lang="en-US" sz="1800" b="0" dirty="0">
              <a:solidFill>
                <a:schemeClr val="bg1"/>
              </a:solidFill>
            </a:rPr>
            <a:t> </a:t>
          </a:r>
          <a:r>
            <a:rPr lang="en-US" sz="1800" b="0" dirty="0" err="1">
              <a:solidFill>
                <a:schemeClr val="bg1"/>
              </a:solidFill>
            </a:rPr>
            <a:t>el</a:t>
          </a:r>
          <a:r>
            <a:rPr lang="en-US" sz="1800" b="0" dirty="0">
              <a:solidFill>
                <a:schemeClr val="bg1"/>
              </a:solidFill>
            </a:rPr>
            <a:t> </a:t>
          </a:r>
          <a:r>
            <a:rPr lang="en-US" sz="1800" b="0" dirty="0" err="1">
              <a:solidFill>
                <a:schemeClr val="bg1"/>
              </a:solidFill>
            </a:rPr>
            <a:t>mismo</a:t>
          </a:r>
          <a:r>
            <a:rPr lang="en-US" sz="1800" b="0" dirty="0">
              <a:solidFill>
                <a:schemeClr val="bg1"/>
              </a:solidFill>
            </a:rPr>
            <a:t> ticket que </a:t>
          </a:r>
          <a:r>
            <a:rPr lang="en-US" sz="1800" b="0" dirty="0" err="1">
              <a:solidFill>
                <a:schemeClr val="bg1"/>
              </a:solidFill>
            </a:rPr>
            <a:t>el</a:t>
          </a:r>
          <a:r>
            <a:rPr lang="en-US" sz="1800" b="0" dirty="0">
              <a:solidFill>
                <a:schemeClr val="bg1"/>
              </a:solidFill>
            </a:rPr>
            <a:t> </a:t>
          </a:r>
          <a:r>
            <a:rPr lang="en-US" sz="1800" b="0" dirty="0" err="1">
              <a:solidFill>
                <a:schemeClr val="bg1"/>
              </a:solidFill>
            </a:rPr>
            <a:t>producto</a:t>
          </a:r>
          <a:r>
            <a:rPr lang="en-US" sz="1800" b="0" dirty="0">
              <a:solidFill>
                <a:schemeClr val="bg1"/>
              </a:solidFill>
            </a:rPr>
            <a:t>.</a:t>
          </a:r>
          <a:endParaRPr lang="es-MX" sz="1800" b="0" dirty="0">
            <a:solidFill>
              <a:schemeClr val="bg1"/>
            </a:solidFill>
          </a:endParaRPr>
        </a:p>
      </dgm:t>
    </dgm:pt>
    <dgm:pt modelId="{225713C7-C93E-4A0E-9C8B-CF2AFD5C05D5}" type="parTrans" cxnId="{64A65D22-267D-4968-854D-3B62201BEFB4}">
      <dgm:prSet/>
      <dgm:spPr/>
      <dgm:t>
        <a:bodyPr/>
        <a:lstStyle/>
        <a:p>
          <a:endParaRPr lang="es-MX" sz="2800"/>
        </a:p>
      </dgm:t>
    </dgm:pt>
    <dgm:pt modelId="{9472F77B-B5C4-47E8-A50F-CE120DB916A6}" type="sibTrans" cxnId="{64A65D22-267D-4968-854D-3B62201BEFB4}">
      <dgm:prSet/>
      <dgm:spPr/>
      <dgm:t>
        <a:bodyPr/>
        <a:lstStyle/>
        <a:p>
          <a:endParaRPr lang="es-MX" sz="2800"/>
        </a:p>
      </dgm:t>
    </dgm:pt>
    <dgm:pt modelId="{273BDBB0-E814-4D22-8FB8-92B0B06B6A03}" type="pres">
      <dgm:prSet presAssocID="{783D053F-4C06-4DAE-9DE0-AF75F140699B}" presName="Name0" presStyleCnt="0">
        <dgm:presLayoutVars>
          <dgm:chMax val="7"/>
          <dgm:chPref val="7"/>
          <dgm:dir/>
        </dgm:presLayoutVars>
      </dgm:prSet>
      <dgm:spPr/>
    </dgm:pt>
    <dgm:pt modelId="{B86C6ABE-8CA5-42C1-8EE0-A4AEAB45DA15}" type="pres">
      <dgm:prSet presAssocID="{783D053F-4C06-4DAE-9DE0-AF75F140699B}" presName="Name1" presStyleCnt="0"/>
      <dgm:spPr/>
    </dgm:pt>
    <dgm:pt modelId="{A3159049-8622-4A2C-BBF0-F998776A4349}" type="pres">
      <dgm:prSet presAssocID="{783D053F-4C06-4DAE-9DE0-AF75F140699B}" presName="cycle" presStyleCnt="0"/>
      <dgm:spPr/>
    </dgm:pt>
    <dgm:pt modelId="{2DD82A1F-475D-482F-B5BD-7F4795FA4578}" type="pres">
      <dgm:prSet presAssocID="{783D053F-4C06-4DAE-9DE0-AF75F140699B}" presName="srcNode" presStyleLbl="node1" presStyleIdx="0" presStyleCnt="3"/>
      <dgm:spPr/>
    </dgm:pt>
    <dgm:pt modelId="{B9C8FD64-7186-47C0-B5A0-06FB712C4541}" type="pres">
      <dgm:prSet presAssocID="{783D053F-4C06-4DAE-9DE0-AF75F140699B}" presName="conn" presStyleLbl="parChTrans1D2" presStyleIdx="0" presStyleCnt="1"/>
      <dgm:spPr/>
    </dgm:pt>
    <dgm:pt modelId="{96F6075D-A9A2-4781-A2F8-591DF94B2ED2}" type="pres">
      <dgm:prSet presAssocID="{783D053F-4C06-4DAE-9DE0-AF75F140699B}" presName="extraNode" presStyleLbl="node1" presStyleIdx="0" presStyleCnt="3"/>
      <dgm:spPr/>
    </dgm:pt>
    <dgm:pt modelId="{CAA4E3CA-DEEF-4F6B-93D5-63B1C6FD88FE}" type="pres">
      <dgm:prSet presAssocID="{783D053F-4C06-4DAE-9DE0-AF75F140699B}" presName="dstNode" presStyleLbl="node1" presStyleIdx="0" presStyleCnt="3"/>
      <dgm:spPr/>
    </dgm:pt>
    <dgm:pt modelId="{02085F6A-6ACB-4F2F-A2F8-5B57DF93E0A0}" type="pres">
      <dgm:prSet presAssocID="{2FB39604-10BF-4BF6-86E4-714F300210D7}" presName="text_1" presStyleLbl="node1" presStyleIdx="0" presStyleCnt="3">
        <dgm:presLayoutVars>
          <dgm:bulletEnabled val="1"/>
        </dgm:presLayoutVars>
      </dgm:prSet>
      <dgm:spPr/>
    </dgm:pt>
    <dgm:pt modelId="{AFFDFDEE-E344-44CB-A8AE-BF5D53F73801}" type="pres">
      <dgm:prSet presAssocID="{2FB39604-10BF-4BF6-86E4-714F300210D7}" presName="accent_1" presStyleCnt="0"/>
      <dgm:spPr/>
    </dgm:pt>
    <dgm:pt modelId="{0E0EA30B-06B4-49D2-89F8-4FE1F03B9E2F}" type="pres">
      <dgm:prSet presAssocID="{2FB39604-10BF-4BF6-86E4-714F300210D7}" presName="accentRepeatNode" presStyleLbl="solidFgAcc1" presStyleIdx="0" presStyleCnt="3"/>
      <dgm:spPr/>
    </dgm:pt>
    <dgm:pt modelId="{255EB1F4-29CB-400D-B6E1-707A783FC292}" type="pres">
      <dgm:prSet presAssocID="{0DF67DB5-142A-4EC8-AE52-0FB1E650A71B}" presName="text_2" presStyleLbl="node1" presStyleIdx="1" presStyleCnt="3" custScaleY="103396">
        <dgm:presLayoutVars>
          <dgm:bulletEnabled val="1"/>
        </dgm:presLayoutVars>
      </dgm:prSet>
      <dgm:spPr/>
    </dgm:pt>
    <dgm:pt modelId="{4EEACDB7-8BD2-4B50-BF30-D73C52AAA263}" type="pres">
      <dgm:prSet presAssocID="{0DF67DB5-142A-4EC8-AE52-0FB1E650A71B}" presName="accent_2" presStyleCnt="0"/>
      <dgm:spPr/>
    </dgm:pt>
    <dgm:pt modelId="{D76FCD2F-A132-43C0-8162-11D5366F5497}" type="pres">
      <dgm:prSet presAssocID="{0DF67DB5-142A-4EC8-AE52-0FB1E650A71B}" presName="accentRepeatNode" presStyleLbl="solidFgAcc1" presStyleIdx="1" presStyleCnt="3"/>
      <dgm:spPr/>
    </dgm:pt>
    <dgm:pt modelId="{AB140063-4AB8-4192-A9DF-CF24D0E271C0}" type="pres">
      <dgm:prSet presAssocID="{3DD1F0C8-A3D2-4732-BE4A-DBE139EDD020}" presName="text_3" presStyleLbl="node1" presStyleIdx="2" presStyleCnt="3">
        <dgm:presLayoutVars>
          <dgm:bulletEnabled val="1"/>
        </dgm:presLayoutVars>
      </dgm:prSet>
      <dgm:spPr/>
    </dgm:pt>
    <dgm:pt modelId="{B2F207CF-704B-432E-9B5B-50A84C389D57}" type="pres">
      <dgm:prSet presAssocID="{3DD1F0C8-A3D2-4732-BE4A-DBE139EDD020}" presName="accent_3" presStyleCnt="0"/>
      <dgm:spPr/>
    </dgm:pt>
    <dgm:pt modelId="{0643BA70-0ADC-423B-A46B-7C71807D7465}" type="pres">
      <dgm:prSet presAssocID="{3DD1F0C8-A3D2-4732-BE4A-DBE139EDD020}" presName="accentRepeatNode" presStyleLbl="solidFgAcc1" presStyleIdx="2" presStyleCnt="3"/>
      <dgm:spPr/>
    </dgm:pt>
  </dgm:ptLst>
  <dgm:cxnLst>
    <dgm:cxn modelId="{64A65D22-267D-4968-854D-3B62201BEFB4}" srcId="{783D053F-4C06-4DAE-9DE0-AF75F140699B}" destId="{2FB39604-10BF-4BF6-86E4-714F300210D7}" srcOrd="0" destOrd="0" parTransId="{225713C7-C93E-4A0E-9C8B-CF2AFD5C05D5}" sibTransId="{9472F77B-B5C4-47E8-A50F-CE120DB916A6}"/>
    <dgm:cxn modelId="{859E8964-DD8B-4F32-B9DB-23F7016C7B3E}" type="presOf" srcId="{783D053F-4C06-4DAE-9DE0-AF75F140699B}" destId="{273BDBB0-E814-4D22-8FB8-92B0B06B6A03}" srcOrd="0" destOrd="0" presId="urn:microsoft.com/office/officeart/2008/layout/VerticalCurvedList"/>
    <dgm:cxn modelId="{B2FC0D73-4B57-49A9-95DC-44DFEE70C290}" type="presOf" srcId="{9472F77B-B5C4-47E8-A50F-CE120DB916A6}" destId="{B9C8FD64-7186-47C0-B5A0-06FB712C4541}" srcOrd="0" destOrd="0" presId="urn:microsoft.com/office/officeart/2008/layout/VerticalCurvedList"/>
    <dgm:cxn modelId="{30A55C7D-88A6-46BD-A282-D99EBCFF4673}" type="presOf" srcId="{2FB39604-10BF-4BF6-86E4-714F300210D7}" destId="{02085F6A-6ACB-4F2F-A2F8-5B57DF93E0A0}" srcOrd="0" destOrd="0" presId="urn:microsoft.com/office/officeart/2008/layout/VerticalCurvedList"/>
    <dgm:cxn modelId="{3B76F995-3AC0-46BA-9F2F-FAB33F34ACB0}" srcId="{783D053F-4C06-4DAE-9DE0-AF75F140699B}" destId="{0DF67DB5-142A-4EC8-AE52-0FB1E650A71B}" srcOrd="1" destOrd="0" parTransId="{971FC0E7-2ECA-4A8F-A67D-CE3299FC2CB4}" sibTransId="{AC43FC16-61B8-42D8-BB30-50E30D1BEFA8}"/>
    <dgm:cxn modelId="{E2D284B3-0BB8-44B2-AA5A-CB4E1F689517}" type="presOf" srcId="{0DF67DB5-142A-4EC8-AE52-0FB1E650A71B}" destId="{255EB1F4-29CB-400D-B6E1-707A783FC292}" srcOrd="0" destOrd="0" presId="urn:microsoft.com/office/officeart/2008/layout/VerticalCurvedList"/>
    <dgm:cxn modelId="{140985D7-0F26-4B7E-8AB0-228073282005}" type="presOf" srcId="{3DD1F0C8-A3D2-4732-BE4A-DBE139EDD020}" destId="{AB140063-4AB8-4192-A9DF-CF24D0E271C0}" srcOrd="0" destOrd="0" presId="urn:microsoft.com/office/officeart/2008/layout/VerticalCurvedList"/>
    <dgm:cxn modelId="{4A6E00DD-8B69-4076-A2E2-D46170FFCAC3}" srcId="{783D053F-4C06-4DAE-9DE0-AF75F140699B}" destId="{3DD1F0C8-A3D2-4732-BE4A-DBE139EDD020}" srcOrd="2" destOrd="0" parTransId="{202421B1-475A-451E-8421-D30CA0A61019}" sibTransId="{5DAA3903-61B7-4BE4-B116-0E1187DDE52B}"/>
    <dgm:cxn modelId="{4AD6B5D5-D059-4BF5-B02B-F18D09983A61}" type="presParOf" srcId="{273BDBB0-E814-4D22-8FB8-92B0B06B6A03}" destId="{B86C6ABE-8CA5-42C1-8EE0-A4AEAB45DA15}" srcOrd="0" destOrd="0" presId="urn:microsoft.com/office/officeart/2008/layout/VerticalCurvedList"/>
    <dgm:cxn modelId="{75A1FDDA-4E95-43C3-9E61-51A10F628813}" type="presParOf" srcId="{B86C6ABE-8CA5-42C1-8EE0-A4AEAB45DA15}" destId="{A3159049-8622-4A2C-BBF0-F998776A4349}" srcOrd="0" destOrd="0" presId="urn:microsoft.com/office/officeart/2008/layout/VerticalCurvedList"/>
    <dgm:cxn modelId="{0519FF50-A3B4-4097-B99E-4E384750F99C}" type="presParOf" srcId="{A3159049-8622-4A2C-BBF0-F998776A4349}" destId="{2DD82A1F-475D-482F-B5BD-7F4795FA4578}" srcOrd="0" destOrd="0" presId="urn:microsoft.com/office/officeart/2008/layout/VerticalCurvedList"/>
    <dgm:cxn modelId="{FEAD2500-FF51-4B83-B3F1-B78844CE9E48}" type="presParOf" srcId="{A3159049-8622-4A2C-BBF0-F998776A4349}" destId="{B9C8FD64-7186-47C0-B5A0-06FB712C4541}" srcOrd="1" destOrd="0" presId="urn:microsoft.com/office/officeart/2008/layout/VerticalCurvedList"/>
    <dgm:cxn modelId="{66AF8F85-233C-47B5-A99F-7A1D5B425711}" type="presParOf" srcId="{A3159049-8622-4A2C-BBF0-F998776A4349}" destId="{96F6075D-A9A2-4781-A2F8-591DF94B2ED2}" srcOrd="2" destOrd="0" presId="urn:microsoft.com/office/officeart/2008/layout/VerticalCurvedList"/>
    <dgm:cxn modelId="{36775990-BD1B-4003-8D4C-D87900329D0D}" type="presParOf" srcId="{A3159049-8622-4A2C-BBF0-F998776A4349}" destId="{CAA4E3CA-DEEF-4F6B-93D5-63B1C6FD88FE}" srcOrd="3" destOrd="0" presId="urn:microsoft.com/office/officeart/2008/layout/VerticalCurvedList"/>
    <dgm:cxn modelId="{49186D23-5E0F-44D0-A6DE-C37B0845C768}" type="presParOf" srcId="{B86C6ABE-8CA5-42C1-8EE0-A4AEAB45DA15}" destId="{02085F6A-6ACB-4F2F-A2F8-5B57DF93E0A0}" srcOrd="1" destOrd="0" presId="urn:microsoft.com/office/officeart/2008/layout/VerticalCurvedList"/>
    <dgm:cxn modelId="{BB35B877-3C09-4D55-88A9-6DE7246DA88B}" type="presParOf" srcId="{B86C6ABE-8CA5-42C1-8EE0-A4AEAB45DA15}" destId="{AFFDFDEE-E344-44CB-A8AE-BF5D53F73801}" srcOrd="2" destOrd="0" presId="urn:microsoft.com/office/officeart/2008/layout/VerticalCurvedList"/>
    <dgm:cxn modelId="{8359E1C7-C2CB-482A-86AE-B8763B713E8A}" type="presParOf" srcId="{AFFDFDEE-E344-44CB-A8AE-BF5D53F73801}" destId="{0E0EA30B-06B4-49D2-89F8-4FE1F03B9E2F}" srcOrd="0" destOrd="0" presId="urn:microsoft.com/office/officeart/2008/layout/VerticalCurvedList"/>
    <dgm:cxn modelId="{F80D71B3-7E4E-4F56-A85A-D954C59ED690}" type="presParOf" srcId="{B86C6ABE-8CA5-42C1-8EE0-A4AEAB45DA15}" destId="{255EB1F4-29CB-400D-B6E1-707A783FC292}" srcOrd="3" destOrd="0" presId="urn:microsoft.com/office/officeart/2008/layout/VerticalCurvedList"/>
    <dgm:cxn modelId="{0883A94A-CA0E-428A-AAA9-44A5882AFE24}" type="presParOf" srcId="{B86C6ABE-8CA5-42C1-8EE0-A4AEAB45DA15}" destId="{4EEACDB7-8BD2-4B50-BF30-D73C52AAA263}" srcOrd="4" destOrd="0" presId="urn:microsoft.com/office/officeart/2008/layout/VerticalCurvedList"/>
    <dgm:cxn modelId="{4FED92B7-466B-44A4-88E6-5C5AF07587DE}" type="presParOf" srcId="{4EEACDB7-8BD2-4B50-BF30-D73C52AAA263}" destId="{D76FCD2F-A132-43C0-8162-11D5366F5497}" srcOrd="0" destOrd="0" presId="urn:microsoft.com/office/officeart/2008/layout/VerticalCurvedList"/>
    <dgm:cxn modelId="{C37C7289-2973-4D40-941E-37D7CEAD59AA}" type="presParOf" srcId="{B86C6ABE-8CA5-42C1-8EE0-A4AEAB45DA15}" destId="{AB140063-4AB8-4192-A9DF-CF24D0E271C0}" srcOrd="5" destOrd="0" presId="urn:microsoft.com/office/officeart/2008/layout/VerticalCurvedList"/>
    <dgm:cxn modelId="{7E53CA3F-9AF5-423E-BC90-B016A3708535}" type="presParOf" srcId="{B86C6ABE-8CA5-42C1-8EE0-A4AEAB45DA15}" destId="{B2F207CF-704B-432E-9B5B-50A84C389D57}" srcOrd="6" destOrd="0" presId="urn:microsoft.com/office/officeart/2008/layout/VerticalCurvedList"/>
    <dgm:cxn modelId="{2D076B1B-5AFD-4E20-B8BB-377E13CD5206}" type="presParOf" srcId="{B2F207CF-704B-432E-9B5B-50A84C389D57}" destId="{0643BA70-0ADC-423B-A46B-7C71807D746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7316B-11E8-49F5-B3AB-BCF92194AD21}">
      <dsp:nvSpPr>
        <dsp:cNvPr id="0" name=""/>
        <dsp:cNvSpPr/>
      </dsp:nvSpPr>
      <dsp:spPr>
        <a:xfrm>
          <a:off x="3394" y="860177"/>
          <a:ext cx="1844613" cy="1247032"/>
        </a:xfrm>
        <a:prstGeom prst="roundRect">
          <a:avLst>
            <a:gd name="adj" fmla="val 10000"/>
          </a:avLst>
        </a:prstGeom>
        <a:noFill/>
        <a:ln w="28575"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endParaRPr lang="es-MX" sz="1100" b="1" kern="1200" dirty="0">
            <a:latin typeface="Bogle" panose="020B0503020203060203" pitchFamily="34" charset="0"/>
          </a:endParaRPr>
        </a:p>
      </dsp:txBody>
      <dsp:txXfrm>
        <a:off x="39918" y="896701"/>
        <a:ext cx="1771565" cy="1173984"/>
      </dsp:txXfrm>
    </dsp:sp>
    <dsp:sp modelId="{9B1F350C-33E7-4589-BF7C-E368990252E1}">
      <dsp:nvSpPr>
        <dsp:cNvPr id="0" name=""/>
        <dsp:cNvSpPr/>
      </dsp:nvSpPr>
      <dsp:spPr>
        <a:xfrm>
          <a:off x="187856" y="2107209"/>
          <a:ext cx="184461" cy="691730"/>
        </a:xfrm>
        <a:custGeom>
          <a:avLst/>
          <a:gdLst/>
          <a:ahLst/>
          <a:cxnLst/>
          <a:rect l="0" t="0" r="0" b="0"/>
          <a:pathLst>
            <a:path>
              <a:moveTo>
                <a:pt x="0" y="0"/>
              </a:moveTo>
              <a:lnTo>
                <a:pt x="0" y="691730"/>
              </a:lnTo>
              <a:lnTo>
                <a:pt x="184461" y="69173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FB41E9-3B6E-4BF1-AE66-FE43B9D2940D}">
      <dsp:nvSpPr>
        <dsp:cNvPr id="0" name=""/>
        <dsp:cNvSpPr/>
      </dsp:nvSpPr>
      <dsp:spPr>
        <a:xfrm>
          <a:off x="372317" y="2337786"/>
          <a:ext cx="1475691" cy="922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2 años</a:t>
          </a:r>
        </a:p>
      </dsp:txBody>
      <dsp:txXfrm>
        <a:off x="399330" y="2364799"/>
        <a:ext cx="1421665" cy="868280"/>
      </dsp:txXfrm>
    </dsp:sp>
    <dsp:sp modelId="{45796963-2FD6-4D08-AB7A-B1F0EA52660C}">
      <dsp:nvSpPr>
        <dsp:cNvPr id="0" name=""/>
        <dsp:cNvSpPr/>
      </dsp:nvSpPr>
      <dsp:spPr>
        <a:xfrm>
          <a:off x="187856" y="2107209"/>
          <a:ext cx="184461" cy="1844613"/>
        </a:xfrm>
        <a:custGeom>
          <a:avLst/>
          <a:gdLst/>
          <a:ahLst/>
          <a:cxnLst/>
          <a:rect l="0" t="0" r="0" b="0"/>
          <a:pathLst>
            <a:path>
              <a:moveTo>
                <a:pt x="0" y="0"/>
              </a:moveTo>
              <a:lnTo>
                <a:pt x="0" y="1844613"/>
              </a:lnTo>
              <a:lnTo>
                <a:pt x="184461" y="184461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0FECF0-06BE-46B2-901D-A5B73B9F1F84}">
      <dsp:nvSpPr>
        <dsp:cNvPr id="0" name=""/>
        <dsp:cNvSpPr/>
      </dsp:nvSpPr>
      <dsp:spPr>
        <a:xfrm>
          <a:off x="372317" y="3490670"/>
          <a:ext cx="1475691" cy="922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Televisores o Pantallas LCD Desde 22” </a:t>
          </a:r>
        </a:p>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hasta 85”</a:t>
          </a:r>
        </a:p>
      </dsp:txBody>
      <dsp:txXfrm>
        <a:off x="399330" y="3517683"/>
        <a:ext cx="1421665" cy="868280"/>
      </dsp:txXfrm>
    </dsp:sp>
    <dsp:sp modelId="{459F6FF8-4FD5-434C-AAFB-3895B5CC25E5}">
      <dsp:nvSpPr>
        <dsp:cNvPr id="0" name=""/>
        <dsp:cNvSpPr/>
      </dsp:nvSpPr>
      <dsp:spPr>
        <a:xfrm>
          <a:off x="2309161" y="860177"/>
          <a:ext cx="1844613" cy="1247041"/>
        </a:xfrm>
        <a:prstGeom prst="roundRect">
          <a:avLst>
            <a:gd name="adj" fmla="val 10000"/>
          </a:avLst>
        </a:prstGeom>
        <a:noFill/>
        <a:ln w="28575"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endParaRPr lang="es-MX" sz="1100" b="1" kern="1200" dirty="0">
            <a:latin typeface="Bogle" panose="020B0503020203060203" pitchFamily="34" charset="0"/>
          </a:endParaRPr>
        </a:p>
      </dsp:txBody>
      <dsp:txXfrm>
        <a:off x="2345686" y="896702"/>
        <a:ext cx="1771563" cy="1173991"/>
      </dsp:txXfrm>
    </dsp:sp>
    <dsp:sp modelId="{993AA9DA-E679-4445-A597-A590A5997F98}">
      <dsp:nvSpPr>
        <dsp:cNvPr id="0" name=""/>
        <dsp:cNvSpPr/>
      </dsp:nvSpPr>
      <dsp:spPr>
        <a:xfrm>
          <a:off x="2493623" y="2107218"/>
          <a:ext cx="184461" cy="691730"/>
        </a:xfrm>
        <a:custGeom>
          <a:avLst/>
          <a:gdLst/>
          <a:ahLst/>
          <a:cxnLst/>
          <a:rect l="0" t="0" r="0" b="0"/>
          <a:pathLst>
            <a:path>
              <a:moveTo>
                <a:pt x="0" y="0"/>
              </a:moveTo>
              <a:lnTo>
                <a:pt x="0" y="691730"/>
              </a:lnTo>
              <a:lnTo>
                <a:pt x="184461" y="69173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4CF7C2-70F1-47D7-801F-EC9CEA478695}">
      <dsp:nvSpPr>
        <dsp:cNvPr id="0" name=""/>
        <dsp:cNvSpPr/>
      </dsp:nvSpPr>
      <dsp:spPr>
        <a:xfrm>
          <a:off x="2678084" y="2337795"/>
          <a:ext cx="1475691" cy="922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2 años</a:t>
          </a:r>
        </a:p>
      </dsp:txBody>
      <dsp:txXfrm>
        <a:off x="2705097" y="2364808"/>
        <a:ext cx="1421665" cy="868280"/>
      </dsp:txXfrm>
    </dsp:sp>
    <dsp:sp modelId="{5F275662-FA19-4EA4-A560-C69200901F65}">
      <dsp:nvSpPr>
        <dsp:cNvPr id="0" name=""/>
        <dsp:cNvSpPr/>
      </dsp:nvSpPr>
      <dsp:spPr>
        <a:xfrm>
          <a:off x="2430194" y="2107218"/>
          <a:ext cx="91440" cy="1972842"/>
        </a:xfrm>
        <a:custGeom>
          <a:avLst/>
          <a:gdLst/>
          <a:ahLst/>
          <a:cxnLst/>
          <a:rect l="0" t="0" r="0" b="0"/>
          <a:pathLst>
            <a:path>
              <a:moveTo>
                <a:pt x="63428" y="0"/>
              </a:moveTo>
              <a:lnTo>
                <a:pt x="45720" y="1972842"/>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6A002-37BE-4F59-B8FE-B28B6BC2F07D}">
      <dsp:nvSpPr>
        <dsp:cNvPr id="0" name=""/>
        <dsp:cNvSpPr/>
      </dsp:nvSpPr>
      <dsp:spPr>
        <a:xfrm>
          <a:off x="2475914" y="3552363"/>
          <a:ext cx="1704614" cy="105539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Clr>
              <a:schemeClr val="bg1"/>
            </a:buClr>
            <a:buSzTx/>
            <a:buNone/>
          </a:pPr>
          <a:r>
            <a:rPr kumimoji="0" lang="es-MX" sz="1100" b="1" i="0" u="none" strike="noStrike" kern="1200"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Laptop, Computadoras de escritorio y </a:t>
          </a:r>
          <a:r>
            <a:rPr kumimoji="0" lang="es-MX" sz="1100" b="1" i="0" u="none" strike="noStrike" kern="1200" cap="none" spc="0" normalizeH="0" baseline="0" noProof="0" dirty="0" err="1">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All</a:t>
          </a:r>
          <a:r>
            <a:rPr kumimoji="0" lang="es-MX" sz="1100" b="1" i="0" u="none" strike="noStrike" kern="1200"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 in One.</a:t>
          </a:r>
          <a:endParaRPr lang="es-MX" sz="1100" b="1" kern="1200" dirty="0">
            <a:solidFill>
              <a:srgbClr val="002060"/>
            </a:solidFill>
            <a:latin typeface="Bogle" panose="020B0503020203060203" pitchFamily="34" charset="0"/>
          </a:endParaRPr>
        </a:p>
      </dsp:txBody>
      <dsp:txXfrm>
        <a:off x="2506825" y="3583274"/>
        <a:ext cx="1642792" cy="993573"/>
      </dsp:txXfrm>
    </dsp:sp>
    <dsp:sp modelId="{E739ADA4-2B88-436B-A6BD-21F0E40D694F}">
      <dsp:nvSpPr>
        <dsp:cNvPr id="0" name=""/>
        <dsp:cNvSpPr/>
      </dsp:nvSpPr>
      <dsp:spPr>
        <a:xfrm>
          <a:off x="4614929" y="860177"/>
          <a:ext cx="1844613" cy="1238114"/>
        </a:xfrm>
        <a:prstGeom prst="roundRect">
          <a:avLst>
            <a:gd name="adj" fmla="val 10000"/>
          </a:avLst>
        </a:prstGeom>
        <a:noFill/>
        <a:ln w="28575"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endParaRPr lang="es-MX" sz="1100" b="1" kern="1200" dirty="0">
            <a:latin typeface="Bogle" panose="020B0503020203060203" pitchFamily="34" charset="0"/>
          </a:endParaRPr>
        </a:p>
      </dsp:txBody>
      <dsp:txXfrm>
        <a:off x="4651192" y="896440"/>
        <a:ext cx="1772087" cy="1165588"/>
      </dsp:txXfrm>
    </dsp:sp>
    <dsp:sp modelId="{9D5E60B7-C2BF-443C-B116-EAF5047D6C25}">
      <dsp:nvSpPr>
        <dsp:cNvPr id="0" name=""/>
        <dsp:cNvSpPr/>
      </dsp:nvSpPr>
      <dsp:spPr>
        <a:xfrm>
          <a:off x="4799390" y="2098291"/>
          <a:ext cx="184461" cy="691730"/>
        </a:xfrm>
        <a:custGeom>
          <a:avLst/>
          <a:gdLst/>
          <a:ahLst/>
          <a:cxnLst/>
          <a:rect l="0" t="0" r="0" b="0"/>
          <a:pathLst>
            <a:path>
              <a:moveTo>
                <a:pt x="0" y="0"/>
              </a:moveTo>
              <a:lnTo>
                <a:pt x="0" y="691730"/>
              </a:lnTo>
              <a:lnTo>
                <a:pt x="184461" y="69173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41F49B-3A38-465D-88B9-C09C0DE1395A}">
      <dsp:nvSpPr>
        <dsp:cNvPr id="0" name=""/>
        <dsp:cNvSpPr/>
      </dsp:nvSpPr>
      <dsp:spPr>
        <a:xfrm>
          <a:off x="4983851" y="2328867"/>
          <a:ext cx="1475691" cy="922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2 años</a:t>
          </a:r>
          <a:endParaRPr lang="es-MX" sz="1100" kern="1200" dirty="0">
            <a:latin typeface="Bogle" panose="020B0503020203060203" pitchFamily="34" charset="0"/>
          </a:endParaRPr>
        </a:p>
      </dsp:txBody>
      <dsp:txXfrm>
        <a:off x="5010864" y="2355880"/>
        <a:ext cx="1421665" cy="868280"/>
      </dsp:txXfrm>
    </dsp:sp>
    <dsp:sp modelId="{AD68E6AA-B5F9-4964-BC29-25D07CC3B272}">
      <dsp:nvSpPr>
        <dsp:cNvPr id="0" name=""/>
        <dsp:cNvSpPr/>
      </dsp:nvSpPr>
      <dsp:spPr>
        <a:xfrm>
          <a:off x="4799390" y="2098291"/>
          <a:ext cx="184461" cy="2042942"/>
        </a:xfrm>
        <a:custGeom>
          <a:avLst/>
          <a:gdLst/>
          <a:ahLst/>
          <a:cxnLst/>
          <a:rect l="0" t="0" r="0" b="0"/>
          <a:pathLst>
            <a:path>
              <a:moveTo>
                <a:pt x="0" y="0"/>
              </a:moveTo>
              <a:lnTo>
                <a:pt x="0" y="2042942"/>
              </a:lnTo>
              <a:lnTo>
                <a:pt x="184461" y="2042942"/>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02E305-989F-4EA4-95C9-865FDDCB1745}">
      <dsp:nvSpPr>
        <dsp:cNvPr id="0" name=""/>
        <dsp:cNvSpPr/>
      </dsp:nvSpPr>
      <dsp:spPr>
        <a:xfrm>
          <a:off x="4983851" y="3481751"/>
          <a:ext cx="1493532" cy="131896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Clr>
              <a:schemeClr val="bg1"/>
            </a:buClr>
            <a:buSzTx/>
            <a:buNone/>
          </a:pPr>
          <a:r>
            <a:rPr kumimoji="0" lang="es-MX" sz="1100" b="1" i="0" u="none" strike="noStrike" kern="1200"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Refrigeradores, Congeladores, Lavadoras, Centros de Lavado, Secadoras, Estufas, aires acondicionados y Frigobares.</a:t>
          </a:r>
          <a:endParaRPr lang="es-MX" sz="1100" b="1" kern="1200" dirty="0">
            <a:solidFill>
              <a:srgbClr val="002060"/>
            </a:solidFill>
            <a:latin typeface="Bogle" panose="020B0503020203060203" pitchFamily="34" charset="0"/>
          </a:endParaRPr>
        </a:p>
      </dsp:txBody>
      <dsp:txXfrm>
        <a:off x="5022482" y="3520382"/>
        <a:ext cx="1416270" cy="1241701"/>
      </dsp:txXfrm>
    </dsp:sp>
    <dsp:sp modelId="{72FAD0AB-B7A5-459D-A9C5-24215DD642BE}">
      <dsp:nvSpPr>
        <dsp:cNvPr id="0" name=""/>
        <dsp:cNvSpPr/>
      </dsp:nvSpPr>
      <dsp:spPr>
        <a:xfrm>
          <a:off x="6920696" y="860177"/>
          <a:ext cx="2217926" cy="1253571"/>
        </a:xfrm>
        <a:prstGeom prst="roundRect">
          <a:avLst>
            <a:gd name="adj" fmla="val 10000"/>
          </a:avLst>
        </a:prstGeom>
        <a:noFill/>
        <a:ln w="28575"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endParaRPr lang="es-MX" sz="1100" b="1" kern="1200" dirty="0">
            <a:latin typeface="Bogle" panose="020B0503020203060203" pitchFamily="34" charset="0"/>
          </a:endParaRPr>
        </a:p>
      </dsp:txBody>
      <dsp:txXfrm>
        <a:off x="6957412" y="896893"/>
        <a:ext cx="2144494" cy="1180139"/>
      </dsp:txXfrm>
    </dsp:sp>
    <dsp:sp modelId="{BE08783E-64B8-41DA-B0A4-080E5EDABA1A}">
      <dsp:nvSpPr>
        <dsp:cNvPr id="0" name=""/>
        <dsp:cNvSpPr/>
      </dsp:nvSpPr>
      <dsp:spPr>
        <a:xfrm>
          <a:off x="7142489" y="2113748"/>
          <a:ext cx="221792" cy="691730"/>
        </a:xfrm>
        <a:custGeom>
          <a:avLst/>
          <a:gdLst/>
          <a:ahLst/>
          <a:cxnLst/>
          <a:rect l="0" t="0" r="0" b="0"/>
          <a:pathLst>
            <a:path>
              <a:moveTo>
                <a:pt x="0" y="0"/>
              </a:moveTo>
              <a:lnTo>
                <a:pt x="0" y="691730"/>
              </a:lnTo>
              <a:lnTo>
                <a:pt x="221792" y="69173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E5BFC-5C9C-4F90-88CE-2883CDAC9BCF}">
      <dsp:nvSpPr>
        <dsp:cNvPr id="0" name=""/>
        <dsp:cNvSpPr/>
      </dsp:nvSpPr>
      <dsp:spPr>
        <a:xfrm>
          <a:off x="7364281" y="2344325"/>
          <a:ext cx="1475691" cy="922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1 año</a:t>
          </a:r>
          <a:endParaRPr lang="es-MX" sz="1100" kern="1200" dirty="0">
            <a:latin typeface="Bogle" panose="020B0503020203060203" pitchFamily="34" charset="0"/>
          </a:endParaRPr>
        </a:p>
      </dsp:txBody>
      <dsp:txXfrm>
        <a:off x="7391294" y="2371338"/>
        <a:ext cx="1421665" cy="868280"/>
      </dsp:txXfrm>
    </dsp:sp>
    <dsp:sp modelId="{5BF258DE-2559-4987-9049-8017495D13B9}">
      <dsp:nvSpPr>
        <dsp:cNvPr id="0" name=""/>
        <dsp:cNvSpPr/>
      </dsp:nvSpPr>
      <dsp:spPr>
        <a:xfrm>
          <a:off x="7142489" y="2113748"/>
          <a:ext cx="251336" cy="2489310"/>
        </a:xfrm>
        <a:custGeom>
          <a:avLst/>
          <a:gdLst/>
          <a:ahLst/>
          <a:cxnLst/>
          <a:rect l="0" t="0" r="0" b="0"/>
          <a:pathLst>
            <a:path>
              <a:moveTo>
                <a:pt x="0" y="0"/>
              </a:moveTo>
              <a:lnTo>
                <a:pt x="0" y="2489310"/>
              </a:lnTo>
              <a:lnTo>
                <a:pt x="251336" y="248931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CF55C-F4DD-4B86-B59B-6F35455F37E4}">
      <dsp:nvSpPr>
        <dsp:cNvPr id="0" name=""/>
        <dsp:cNvSpPr/>
      </dsp:nvSpPr>
      <dsp:spPr>
        <a:xfrm>
          <a:off x="7393825" y="3507059"/>
          <a:ext cx="1924994" cy="219200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kumimoji="0" lang="es-MX" sz="1100" b="1" i="0" u="none" strike="noStrike" kern="1200"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Barras de sonido, Cámaras, Bocinas, Videocámaras, Telefonía fija, Monitores, Impresoras, Multifuncionales,</a:t>
          </a:r>
          <a:r>
            <a:rPr lang="es-MX" sz="1100" b="1" kern="1200" dirty="0">
              <a:solidFill>
                <a:srgbClr val="002060"/>
              </a:solidFill>
              <a:latin typeface="Bogle" panose="020B0503020203060203" pitchFamily="34" charset="0"/>
              <a:ea typeface="Roboto Light" panose="020B0604020202020204" charset="0"/>
              <a:cs typeface="Arial" panose="020B0604020202020204" pitchFamily="34" charset="0"/>
            </a:rPr>
            <a:t> consolas de videojuego.</a:t>
          </a:r>
          <a:endParaRPr kumimoji="0" lang="es-MX" sz="1100" b="1" i="0" u="none" strike="noStrike" kern="1200"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endParaRPr>
        </a:p>
        <a:p>
          <a:pPr marL="0" lvl="0" indent="0" algn="ctr" defTabSz="488950">
            <a:lnSpc>
              <a:spcPct val="90000"/>
            </a:lnSpc>
            <a:spcBef>
              <a:spcPct val="0"/>
            </a:spcBef>
            <a:spcAft>
              <a:spcPct val="35000"/>
            </a:spcAft>
            <a:buClr>
              <a:schemeClr val="bg1"/>
            </a:buClr>
            <a:buSzTx/>
            <a:buFont typeface="Arial" panose="020B0604020202020204" pitchFamily="34" charset="0"/>
            <a:buNone/>
          </a:pPr>
          <a:r>
            <a:rPr kumimoji="0" lang="es-MX" sz="1100" b="1" i="0" u="none" strike="noStrike" kern="1200" cap="none" spc="0" normalizeH="0" baseline="0" noProof="0" dirty="0">
              <a:ln>
                <a:noFill/>
              </a:ln>
              <a:solidFill>
                <a:srgbClr val="002060"/>
              </a:solidFill>
              <a:effectLst/>
              <a:uLnTx/>
              <a:uFillTx/>
              <a:latin typeface="Bogle" panose="020B0503020203060203" pitchFamily="34" charset="0"/>
              <a:ea typeface="Roboto Light" panose="020B0604020202020204" charset="0"/>
              <a:cs typeface="Arial" panose="020B0604020202020204" pitchFamily="34" charset="0"/>
            </a:rPr>
            <a:t>Herramientas eléctricas y Juguetes electrónicos </a:t>
          </a:r>
          <a:endParaRPr lang="es-MX" sz="1100" b="1" kern="1200" dirty="0">
            <a:solidFill>
              <a:srgbClr val="002060"/>
            </a:solidFill>
            <a:latin typeface="Bogle" panose="020B0503020203060203" pitchFamily="34" charset="0"/>
          </a:endParaRPr>
        </a:p>
      </dsp:txBody>
      <dsp:txXfrm>
        <a:off x="7450206" y="3563440"/>
        <a:ext cx="1812232" cy="2079238"/>
      </dsp:txXfrm>
    </dsp:sp>
    <dsp:sp modelId="{A1E407DD-15CD-4B0E-976A-09B2F285ECC8}">
      <dsp:nvSpPr>
        <dsp:cNvPr id="0" name=""/>
        <dsp:cNvSpPr/>
      </dsp:nvSpPr>
      <dsp:spPr>
        <a:xfrm>
          <a:off x="9559361" y="899863"/>
          <a:ext cx="1844613" cy="1141179"/>
        </a:xfrm>
        <a:prstGeom prst="roundRect">
          <a:avLst>
            <a:gd name="adj" fmla="val 10000"/>
          </a:avLst>
        </a:prstGeom>
        <a:noFill/>
        <a:ln w="28575"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endParaRPr lang="es-MX" sz="1100" b="1" kern="1200" dirty="0">
            <a:solidFill>
              <a:srgbClr val="002060"/>
            </a:solidFill>
            <a:latin typeface="Bogle" panose="020B0503020203060203" pitchFamily="34" charset="0"/>
          </a:endParaRPr>
        </a:p>
      </dsp:txBody>
      <dsp:txXfrm>
        <a:off x="9592785" y="933287"/>
        <a:ext cx="1777765" cy="1074331"/>
      </dsp:txXfrm>
    </dsp:sp>
    <dsp:sp modelId="{B4F6215C-C727-45B4-AAE9-D359E26A5399}">
      <dsp:nvSpPr>
        <dsp:cNvPr id="0" name=""/>
        <dsp:cNvSpPr/>
      </dsp:nvSpPr>
      <dsp:spPr>
        <a:xfrm>
          <a:off x="9743822" y="2041043"/>
          <a:ext cx="185195" cy="989450"/>
        </a:xfrm>
        <a:custGeom>
          <a:avLst/>
          <a:gdLst/>
          <a:ahLst/>
          <a:cxnLst/>
          <a:rect l="0" t="0" r="0" b="0"/>
          <a:pathLst>
            <a:path>
              <a:moveTo>
                <a:pt x="0" y="0"/>
              </a:moveTo>
              <a:lnTo>
                <a:pt x="0" y="989450"/>
              </a:lnTo>
              <a:lnTo>
                <a:pt x="185195" y="98945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24DB38-E2C4-4133-AEF0-D21401FE3D7B}">
      <dsp:nvSpPr>
        <dsp:cNvPr id="0" name=""/>
        <dsp:cNvSpPr/>
      </dsp:nvSpPr>
      <dsp:spPr>
        <a:xfrm>
          <a:off x="9929017" y="2569340"/>
          <a:ext cx="1475691" cy="922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1 año</a:t>
          </a:r>
        </a:p>
      </dsp:txBody>
      <dsp:txXfrm>
        <a:off x="9956030" y="2596353"/>
        <a:ext cx="1421665" cy="868280"/>
      </dsp:txXfrm>
    </dsp:sp>
    <dsp:sp modelId="{FF4C428C-AF66-41EF-B3FE-48D17927B638}">
      <dsp:nvSpPr>
        <dsp:cNvPr id="0" name=""/>
        <dsp:cNvSpPr/>
      </dsp:nvSpPr>
      <dsp:spPr>
        <a:xfrm>
          <a:off x="9743822" y="2041043"/>
          <a:ext cx="214960" cy="2152212"/>
        </a:xfrm>
        <a:custGeom>
          <a:avLst/>
          <a:gdLst/>
          <a:ahLst/>
          <a:cxnLst/>
          <a:rect l="0" t="0" r="0" b="0"/>
          <a:pathLst>
            <a:path>
              <a:moveTo>
                <a:pt x="0" y="0"/>
              </a:moveTo>
              <a:lnTo>
                <a:pt x="0" y="2152212"/>
              </a:lnTo>
              <a:lnTo>
                <a:pt x="214960" y="2152212"/>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B314C3-BC64-4451-A314-ACEFC6821971}">
      <dsp:nvSpPr>
        <dsp:cNvPr id="0" name=""/>
        <dsp:cNvSpPr/>
      </dsp:nvSpPr>
      <dsp:spPr>
        <a:xfrm>
          <a:off x="9958782" y="3732102"/>
          <a:ext cx="1475691" cy="922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Celulares &amp; </a:t>
          </a:r>
          <a:r>
            <a:rPr lang="es-MX" sz="1100" b="1" kern="1200" dirty="0" err="1">
              <a:solidFill>
                <a:srgbClr val="002060"/>
              </a:solidFill>
              <a:latin typeface="Bogle" panose="020B0503020203060203" pitchFamily="34" charset="0"/>
            </a:rPr>
            <a:t>Tablets</a:t>
          </a:r>
          <a:r>
            <a:rPr lang="es-MX" sz="1100" b="1" kern="1200" dirty="0">
              <a:solidFill>
                <a:srgbClr val="002060"/>
              </a:solidFill>
              <a:latin typeface="Bogle" panose="020B0503020203060203" pitchFamily="34" charset="0"/>
            </a:rPr>
            <a:t>. Desde el 1er día de compra</a:t>
          </a:r>
        </a:p>
      </dsp:txBody>
      <dsp:txXfrm>
        <a:off x="9985795" y="3759115"/>
        <a:ext cx="1421665" cy="868280"/>
      </dsp:txXfrm>
    </dsp:sp>
    <dsp:sp modelId="{43E7B3A4-3BEB-4DF5-A39C-299F7D89A84D}">
      <dsp:nvSpPr>
        <dsp:cNvPr id="0" name=""/>
        <dsp:cNvSpPr/>
      </dsp:nvSpPr>
      <dsp:spPr>
        <a:xfrm>
          <a:off x="9743822" y="2041043"/>
          <a:ext cx="228271" cy="3337505"/>
        </a:xfrm>
        <a:custGeom>
          <a:avLst/>
          <a:gdLst/>
          <a:ahLst/>
          <a:cxnLst/>
          <a:rect l="0" t="0" r="0" b="0"/>
          <a:pathLst>
            <a:path>
              <a:moveTo>
                <a:pt x="0" y="0"/>
              </a:moveTo>
              <a:lnTo>
                <a:pt x="0" y="3337505"/>
              </a:lnTo>
              <a:lnTo>
                <a:pt x="228271" y="333750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F129D0-F109-45B0-A193-F1F1661B47D2}">
      <dsp:nvSpPr>
        <dsp:cNvPr id="0" name=""/>
        <dsp:cNvSpPr/>
      </dsp:nvSpPr>
      <dsp:spPr>
        <a:xfrm>
          <a:off x="9972093" y="4917395"/>
          <a:ext cx="1475691" cy="92230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Robo </a:t>
          </a:r>
          <a:r>
            <a:rPr lang="es-MX" sz="1100" b="1" kern="1200" dirty="0" err="1">
              <a:solidFill>
                <a:srgbClr val="002060"/>
              </a:solidFill>
              <a:latin typeface="Bogle" panose="020B0503020203060203" pitchFamily="34" charset="0"/>
            </a:rPr>
            <a:t>dede</a:t>
          </a:r>
          <a:r>
            <a:rPr lang="es-MX" sz="1100" b="1" kern="1200" dirty="0">
              <a:solidFill>
                <a:srgbClr val="002060"/>
              </a:solidFill>
              <a:latin typeface="Bogle" panose="020B0503020203060203" pitchFamily="34" charset="0"/>
            </a:rPr>
            <a:t> $199</a:t>
          </a:r>
        </a:p>
        <a:p>
          <a:pPr marL="0" lvl="0" indent="0" algn="ctr" defTabSz="488950">
            <a:lnSpc>
              <a:spcPct val="90000"/>
            </a:lnSpc>
            <a:spcBef>
              <a:spcPct val="0"/>
            </a:spcBef>
            <a:spcAft>
              <a:spcPct val="35000"/>
            </a:spcAft>
            <a:buNone/>
          </a:pPr>
          <a:r>
            <a:rPr lang="es-MX" sz="1100" b="1" kern="1200" dirty="0">
              <a:solidFill>
                <a:srgbClr val="002060"/>
              </a:solidFill>
              <a:latin typeface="Bogle" panose="020B0503020203060203" pitchFamily="34" charset="0"/>
            </a:rPr>
            <a:t>Robo &amp; Daño</a:t>
          </a:r>
        </a:p>
      </dsp:txBody>
      <dsp:txXfrm>
        <a:off x="9999106" y="4944408"/>
        <a:ext cx="1421665" cy="868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8FD64-7186-47C0-B5A0-06FB712C4541}">
      <dsp:nvSpPr>
        <dsp:cNvPr id="0" name=""/>
        <dsp:cNvSpPr/>
      </dsp:nvSpPr>
      <dsp:spPr>
        <a:xfrm>
          <a:off x="-6312578" y="-965951"/>
          <a:ext cx="7516501" cy="7516501"/>
        </a:xfrm>
        <a:prstGeom prst="blockArc">
          <a:avLst>
            <a:gd name="adj1" fmla="val 18900000"/>
            <a:gd name="adj2" fmla="val 2700000"/>
            <a:gd name="adj3" fmla="val 287"/>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085F6A-6ACB-4F2F-A2F8-5B57DF93E0A0}">
      <dsp:nvSpPr>
        <dsp:cNvPr id="0" name=""/>
        <dsp:cNvSpPr/>
      </dsp:nvSpPr>
      <dsp:spPr>
        <a:xfrm>
          <a:off x="775142" y="558459"/>
          <a:ext cx="7573702" cy="111691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6555"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b="1" kern="1200" dirty="0" err="1">
              <a:solidFill>
                <a:schemeClr val="bg1"/>
              </a:solidFill>
            </a:rPr>
            <a:t>Compra</a:t>
          </a:r>
          <a:r>
            <a:rPr lang="en-US" sz="3200" b="1" kern="1200" dirty="0">
              <a:solidFill>
                <a:schemeClr val="bg1"/>
              </a:solidFill>
            </a:rPr>
            <a:t> Protegida </a:t>
          </a:r>
          <a:br>
            <a:rPr lang="en-US" sz="3200" b="1" kern="1200" dirty="0">
              <a:solidFill>
                <a:schemeClr val="bg1"/>
              </a:solidFill>
            </a:rPr>
          </a:br>
          <a:r>
            <a:rPr lang="en-US" sz="1800" b="0" kern="1200" dirty="0" err="1">
              <a:solidFill>
                <a:schemeClr val="bg1"/>
              </a:solidFill>
            </a:rPr>
            <a:t>Cobertura</a:t>
          </a:r>
          <a:r>
            <a:rPr lang="en-US" sz="1800" b="0" kern="1200" dirty="0">
              <a:solidFill>
                <a:schemeClr val="bg1"/>
              </a:solidFill>
            </a:rPr>
            <a:t> de 7 días contra </a:t>
          </a:r>
          <a:r>
            <a:rPr lang="en-US" sz="1800" b="0" kern="1200" dirty="0" err="1">
              <a:solidFill>
                <a:schemeClr val="bg1"/>
              </a:solidFill>
            </a:rPr>
            <a:t>robo</a:t>
          </a:r>
          <a:r>
            <a:rPr lang="en-US" sz="1800" b="0" kern="1200" dirty="0">
              <a:solidFill>
                <a:schemeClr val="bg1"/>
              </a:solidFill>
            </a:rPr>
            <a:t> y </a:t>
          </a:r>
          <a:r>
            <a:rPr lang="en-US" sz="1800" b="0" kern="1200" dirty="0" err="1">
              <a:solidFill>
                <a:schemeClr val="bg1"/>
              </a:solidFill>
            </a:rPr>
            <a:t>daño</a:t>
          </a:r>
          <a:r>
            <a:rPr lang="en-US" sz="1800" b="0" kern="1200" dirty="0">
              <a:solidFill>
                <a:schemeClr val="bg1"/>
              </a:solidFill>
            </a:rPr>
            <a:t>, se </a:t>
          </a:r>
          <a:r>
            <a:rPr lang="en-US" sz="1800" b="0" kern="1200" dirty="0" err="1">
              <a:solidFill>
                <a:schemeClr val="bg1"/>
              </a:solidFill>
            </a:rPr>
            <a:t>adquiera</a:t>
          </a:r>
          <a:r>
            <a:rPr lang="en-US" sz="1800" b="0" kern="1200" dirty="0">
              <a:solidFill>
                <a:schemeClr val="bg1"/>
              </a:solidFill>
            </a:rPr>
            <a:t> </a:t>
          </a:r>
          <a:r>
            <a:rPr lang="en-US" sz="1800" b="0" kern="1200" dirty="0" err="1">
              <a:solidFill>
                <a:schemeClr val="bg1"/>
              </a:solidFill>
            </a:rPr>
            <a:t>en</a:t>
          </a:r>
          <a:r>
            <a:rPr lang="en-US" sz="1800" b="0" kern="1200" dirty="0">
              <a:solidFill>
                <a:schemeClr val="bg1"/>
              </a:solidFill>
            </a:rPr>
            <a:t> </a:t>
          </a:r>
          <a:r>
            <a:rPr lang="en-US" sz="1800" b="0" kern="1200" dirty="0" err="1">
              <a:solidFill>
                <a:schemeClr val="bg1"/>
              </a:solidFill>
            </a:rPr>
            <a:t>el</a:t>
          </a:r>
          <a:r>
            <a:rPr lang="en-US" sz="1800" b="0" kern="1200" dirty="0">
              <a:solidFill>
                <a:schemeClr val="bg1"/>
              </a:solidFill>
            </a:rPr>
            <a:t> </a:t>
          </a:r>
          <a:r>
            <a:rPr lang="en-US" sz="1800" b="0" kern="1200" dirty="0" err="1">
              <a:solidFill>
                <a:schemeClr val="bg1"/>
              </a:solidFill>
            </a:rPr>
            <a:t>mismo</a:t>
          </a:r>
          <a:r>
            <a:rPr lang="en-US" sz="1800" b="0" kern="1200" dirty="0">
              <a:solidFill>
                <a:schemeClr val="bg1"/>
              </a:solidFill>
            </a:rPr>
            <a:t> ticket que </a:t>
          </a:r>
          <a:r>
            <a:rPr lang="en-US" sz="1800" b="0" kern="1200" dirty="0" err="1">
              <a:solidFill>
                <a:schemeClr val="bg1"/>
              </a:solidFill>
            </a:rPr>
            <a:t>el</a:t>
          </a:r>
          <a:r>
            <a:rPr lang="en-US" sz="1800" b="0" kern="1200" dirty="0">
              <a:solidFill>
                <a:schemeClr val="bg1"/>
              </a:solidFill>
            </a:rPr>
            <a:t> </a:t>
          </a:r>
          <a:r>
            <a:rPr lang="en-US" sz="1800" b="0" kern="1200" dirty="0" err="1">
              <a:solidFill>
                <a:schemeClr val="bg1"/>
              </a:solidFill>
            </a:rPr>
            <a:t>producto</a:t>
          </a:r>
          <a:r>
            <a:rPr lang="en-US" sz="1800" b="0" kern="1200" dirty="0">
              <a:solidFill>
                <a:schemeClr val="bg1"/>
              </a:solidFill>
            </a:rPr>
            <a:t>.</a:t>
          </a:r>
          <a:endParaRPr lang="es-MX" sz="1800" b="0" kern="1200" dirty="0">
            <a:solidFill>
              <a:schemeClr val="bg1"/>
            </a:solidFill>
          </a:endParaRPr>
        </a:p>
      </dsp:txBody>
      <dsp:txXfrm>
        <a:off x="775142" y="558459"/>
        <a:ext cx="7573702" cy="1116919"/>
      </dsp:txXfrm>
    </dsp:sp>
    <dsp:sp modelId="{0E0EA30B-06B4-49D2-89F8-4FE1F03B9E2F}">
      <dsp:nvSpPr>
        <dsp:cNvPr id="0" name=""/>
        <dsp:cNvSpPr/>
      </dsp:nvSpPr>
      <dsp:spPr>
        <a:xfrm>
          <a:off x="77067" y="418844"/>
          <a:ext cx="1396149" cy="1396149"/>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5EB1F4-29CB-400D-B6E1-707A783FC292}">
      <dsp:nvSpPr>
        <dsp:cNvPr id="0" name=""/>
        <dsp:cNvSpPr/>
      </dsp:nvSpPr>
      <dsp:spPr>
        <a:xfrm>
          <a:off x="1181142" y="2214874"/>
          <a:ext cx="7167701" cy="11548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6555" tIns="81280" rIns="81280" bIns="81280" numCol="1" spcCol="1270" anchor="ctr" anchorCtr="0">
          <a:noAutofit/>
        </a:bodyPr>
        <a:lstStyle/>
        <a:p>
          <a:pPr marL="0" lvl="0" indent="0" algn="ctr" defTabSz="889000">
            <a:lnSpc>
              <a:spcPct val="100000"/>
            </a:lnSpc>
            <a:spcBef>
              <a:spcPct val="0"/>
            </a:spcBef>
            <a:spcAft>
              <a:spcPts val="0"/>
            </a:spcAft>
            <a:buNone/>
          </a:pPr>
          <a:r>
            <a:rPr lang="es-MX" sz="3200" b="1" kern="1200" dirty="0">
              <a:solidFill>
                <a:prstClr val="white"/>
              </a:solidFill>
              <a:latin typeface="+mn-lt"/>
              <a:ea typeface="+mn-ea"/>
              <a:cs typeface="+mn-cs"/>
            </a:rPr>
            <a:t>Reposición de alimentos</a:t>
          </a:r>
        </a:p>
        <a:p>
          <a:pPr marL="0" lvl="0" indent="0" algn="ctr" defTabSz="889000">
            <a:lnSpc>
              <a:spcPct val="100000"/>
            </a:lnSpc>
            <a:spcBef>
              <a:spcPct val="0"/>
            </a:spcBef>
            <a:spcAft>
              <a:spcPts val="0"/>
            </a:spcAft>
            <a:buNone/>
          </a:pPr>
          <a:r>
            <a:rPr lang="en-US" sz="1800" b="0" kern="1200" dirty="0">
              <a:solidFill>
                <a:prstClr val="white"/>
              </a:solidFill>
              <a:latin typeface="+mn-lt"/>
              <a:ea typeface="+mn-ea"/>
              <a:cs typeface="+mn-cs"/>
            </a:rPr>
            <a:t>Si no </a:t>
          </a:r>
          <a:r>
            <a:rPr lang="en-US" sz="1800" b="0" kern="1200" dirty="0" err="1">
              <a:solidFill>
                <a:prstClr val="white"/>
              </a:solidFill>
              <a:latin typeface="+mn-lt"/>
              <a:ea typeface="+mn-ea"/>
              <a:cs typeface="+mn-cs"/>
            </a:rPr>
            <a:t>reparamos</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en</a:t>
          </a:r>
          <a:r>
            <a:rPr lang="en-US" sz="1800" b="0" kern="1200" dirty="0">
              <a:solidFill>
                <a:prstClr val="white"/>
              </a:solidFill>
              <a:latin typeface="+mn-lt"/>
              <a:ea typeface="+mn-ea"/>
              <a:cs typeface="+mn-cs"/>
            </a:rPr>
            <a:t> 72 </a:t>
          </a:r>
          <a:r>
            <a:rPr lang="en-US" sz="1800" b="0" kern="1200" dirty="0" err="1">
              <a:solidFill>
                <a:prstClr val="white"/>
              </a:solidFill>
              <a:latin typeface="+mn-lt"/>
              <a:ea typeface="+mn-ea"/>
              <a:cs typeface="+mn-cs"/>
            </a:rPr>
            <a:t>hrs</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hábiles</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te</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reponemos</a:t>
          </a:r>
          <a:r>
            <a:rPr lang="en-US" sz="1800" b="0" kern="1200" dirty="0">
              <a:solidFill>
                <a:prstClr val="white"/>
              </a:solidFill>
              <a:latin typeface="+mn-lt"/>
              <a:ea typeface="+mn-ea"/>
              <a:cs typeface="+mn-cs"/>
            </a:rPr>
            <a:t> </a:t>
          </a:r>
          <a:r>
            <a:rPr lang="en-US" sz="1800" b="0" kern="1200" dirty="0" err="1">
              <a:solidFill>
                <a:prstClr val="white"/>
              </a:solidFill>
              <a:latin typeface="+mn-lt"/>
              <a:ea typeface="+mn-ea"/>
              <a:cs typeface="+mn-cs"/>
            </a:rPr>
            <a:t>tu</a:t>
          </a:r>
          <a:r>
            <a:rPr lang="en-US" sz="1800" b="0" kern="1200" dirty="0">
              <a:solidFill>
                <a:prstClr val="white"/>
              </a:solidFill>
              <a:latin typeface="+mn-lt"/>
              <a:ea typeface="+mn-ea"/>
              <a:cs typeface="+mn-cs"/>
            </a:rPr>
            <a:t> despensa por $900 hasta $1,500 </a:t>
          </a:r>
          <a:r>
            <a:rPr lang="en-US" sz="1800" b="0" kern="1200" dirty="0" err="1">
              <a:solidFill>
                <a:prstClr val="white"/>
              </a:solidFill>
              <a:latin typeface="+mn-lt"/>
              <a:ea typeface="+mn-ea"/>
              <a:cs typeface="+mn-cs"/>
            </a:rPr>
            <a:t>Aplica</a:t>
          </a:r>
          <a:r>
            <a:rPr lang="en-US" sz="1800" b="0" kern="1200" dirty="0">
              <a:solidFill>
                <a:prstClr val="white"/>
              </a:solidFill>
              <a:latin typeface="+mn-lt"/>
              <a:ea typeface="+mn-ea"/>
              <a:cs typeface="+mn-cs"/>
            </a:rPr>
            <a:t> solo para </a:t>
          </a:r>
          <a:r>
            <a:rPr lang="en-US" sz="1800" b="0" kern="1200" dirty="0" err="1">
              <a:solidFill>
                <a:prstClr val="white"/>
              </a:solidFill>
              <a:latin typeface="+mn-lt"/>
              <a:ea typeface="+mn-ea"/>
              <a:cs typeface="+mn-cs"/>
            </a:rPr>
            <a:t>refrigeradores</a:t>
          </a:r>
          <a:r>
            <a:rPr lang="en-US" sz="1800" b="0" kern="1200" dirty="0">
              <a:solidFill>
                <a:prstClr val="white"/>
              </a:solidFill>
              <a:latin typeface="+mn-lt"/>
              <a:ea typeface="+mn-ea"/>
              <a:cs typeface="+mn-cs"/>
            </a:rPr>
            <a:t>.</a:t>
          </a:r>
          <a:endParaRPr lang="es-MX" sz="1800" kern="1200" dirty="0">
            <a:latin typeface="+mn-lt"/>
          </a:endParaRPr>
        </a:p>
      </dsp:txBody>
      <dsp:txXfrm>
        <a:off x="1181142" y="2214874"/>
        <a:ext cx="7167701" cy="1154850"/>
      </dsp:txXfrm>
    </dsp:sp>
    <dsp:sp modelId="{D76FCD2F-A132-43C0-8162-11D5366F5497}">
      <dsp:nvSpPr>
        <dsp:cNvPr id="0" name=""/>
        <dsp:cNvSpPr/>
      </dsp:nvSpPr>
      <dsp:spPr>
        <a:xfrm>
          <a:off x="483067" y="2094224"/>
          <a:ext cx="1396149" cy="1396149"/>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140063-4AB8-4192-A9DF-CF24D0E271C0}">
      <dsp:nvSpPr>
        <dsp:cNvPr id="0" name=""/>
        <dsp:cNvSpPr/>
      </dsp:nvSpPr>
      <dsp:spPr>
        <a:xfrm>
          <a:off x="775142" y="3909219"/>
          <a:ext cx="7573702" cy="111691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6555" tIns="81280" rIns="81280" bIns="81280" numCol="1" spcCol="1270" anchor="ctr" anchorCtr="0">
          <a:noAutofit/>
        </a:bodyPr>
        <a:lstStyle/>
        <a:p>
          <a:pPr marL="0" lvl="0" indent="0" algn="ctr" defTabSz="1422400">
            <a:lnSpc>
              <a:spcPct val="90000"/>
            </a:lnSpc>
            <a:spcBef>
              <a:spcPct val="0"/>
            </a:spcBef>
            <a:spcAft>
              <a:spcPct val="35000"/>
            </a:spcAft>
            <a:buNone/>
          </a:pPr>
          <a:r>
            <a:rPr lang="es-MX" sz="3200" b="1" kern="1200" dirty="0"/>
            <a:t>Reembolso de lavandería</a:t>
          </a:r>
          <a:br>
            <a:rPr lang="es-MX" sz="2400" b="1" kern="1200" dirty="0"/>
          </a:br>
          <a:r>
            <a:rPr lang="en-US" sz="1800" b="0" kern="1200" dirty="0">
              <a:solidFill>
                <a:schemeClr val="bg1"/>
              </a:solidFill>
            </a:rPr>
            <a:t>Si no </a:t>
          </a:r>
          <a:r>
            <a:rPr lang="en-US" sz="1800" b="0" kern="1200" dirty="0" err="1">
              <a:solidFill>
                <a:schemeClr val="bg1"/>
              </a:solidFill>
            </a:rPr>
            <a:t>reparamos</a:t>
          </a:r>
          <a:r>
            <a:rPr lang="en-US" sz="1800" b="0" kern="1200" dirty="0">
              <a:solidFill>
                <a:schemeClr val="bg1"/>
              </a:solidFill>
            </a:rPr>
            <a:t> </a:t>
          </a:r>
          <a:r>
            <a:rPr lang="en-US" sz="1800" b="0" kern="1200" dirty="0" err="1">
              <a:solidFill>
                <a:schemeClr val="bg1"/>
              </a:solidFill>
            </a:rPr>
            <a:t>en</a:t>
          </a:r>
          <a:r>
            <a:rPr lang="en-US" sz="1800" b="0" kern="1200" dirty="0">
              <a:solidFill>
                <a:schemeClr val="bg1"/>
              </a:solidFill>
            </a:rPr>
            <a:t> 72hrs </a:t>
          </a:r>
          <a:r>
            <a:rPr lang="en-US" sz="1800" b="0" kern="1200" dirty="0" err="1">
              <a:solidFill>
                <a:schemeClr val="bg1"/>
              </a:solidFill>
            </a:rPr>
            <a:t>hábiles</a:t>
          </a:r>
          <a:r>
            <a:rPr lang="en-US" sz="1800" b="0" kern="1200" dirty="0">
              <a:solidFill>
                <a:schemeClr val="bg1"/>
              </a:solidFill>
            </a:rPr>
            <a:t> </a:t>
          </a:r>
          <a:r>
            <a:rPr lang="en-US" sz="1800" b="0" kern="1200" dirty="0" err="1">
              <a:solidFill>
                <a:schemeClr val="bg1"/>
              </a:solidFill>
            </a:rPr>
            <a:t>pagamos</a:t>
          </a:r>
          <a:r>
            <a:rPr lang="en-US" sz="1800" b="0" kern="1200" dirty="0">
              <a:solidFill>
                <a:schemeClr val="bg1"/>
              </a:solidFill>
            </a:rPr>
            <a:t> </a:t>
          </a:r>
          <a:r>
            <a:rPr lang="en-US" sz="1800" b="0" kern="1200" dirty="0" err="1">
              <a:solidFill>
                <a:schemeClr val="bg1"/>
              </a:solidFill>
            </a:rPr>
            <a:t>tu</a:t>
          </a:r>
          <a:r>
            <a:rPr lang="en-US" sz="1800" b="0" kern="1200" dirty="0">
              <a:solidFill>
                <a:schemeClr val="bg1"/>
              </a:solidFill>
            </a:rPr>
            <a:t> </a:t>
          </a:r>
          <a:r>
            <a:rPr lang="en-US" sz="1800" b="0" kern="1200" dirty="0" err="1">
              <a:solidFill>
                <a:schemeClr val="bg1"/>
              </a:solidFill>
            </a:rPr>
            <a:t>lavandería</a:t>
          </a:r>
          <a:r>
            <a:rPr lang="en-US" sz="1800" b="0" kern="1200" dirty="0">
              <a:solidFill>
                <a:schemeClr val="bg1"/>
              </a:solidFill>
            </a:rPr>
            <a:t> hasta por $500.00. </a:t>
          </a:r>
          <a:r>
            <a:rPr lang="en-US" sz="1800" b="0" kern="1200" dirty="0" err="1">
              <a:solidFill>
                <a:schemeClr val="bg1"/>
              </a:solidFill>
            </a:rPr>
            <a:t>Aplica</a:t>
          </a:r>
          <a:r>
            <a:rPr lang="en-US" sz="1800" b="0" kern="1200" dirty="0">
              <a:solidFill>
                <a:schemeClr val="bg1"/>
              </a:solidFill>
            </a:rPr>
            <a:t> solo para </a:t>
          </a:r>
          <a:r>
            <a:rPr lang="en-US" sz="1800" b="0" kern="1200" dirty="0" err="1">
              <a:solidFill>
                <a:schemeClr val="bg1"/>
              </a:solidFill>
            </a:rPr>
            <a:t>lavadoras</a:t>
          </a:r>
          <a:r>
            <a:rPr lang="en-US" sz="1800" b="0" kern="1200" dirty="0">
              <a:solidFill>
                <a:schemeClr val="bg1"/>
              </a:solidFill>
            </a:rPr>
            <a:t> y </a:t>
          </a:r>
          <a:r>
            <a:rPr lang="en-US" sz="1800" b="0" kern="1200" dirty="0" err="1">
              <a:solidFill>
                <a:schemeClr val="bg1"/>
              </a:solidFill>
            </a:rPr>
            <a:t>secadoras</a:t>
          </a:r>
          <a:endParaRPr lang="es-MX" sz="1800" b="1" kern="1200" dirty="0"/>
        </a:p>
      </dsp:txBody>
      <dsp:txXfrm>
        <a:off x="775142" y="3909219"/>
        <a:ext cx="7573702" cy="1116919"/>
      </dsp:txXfrm>
    </dsp:sp>
    <dsp:sp modelId="{0643BA70-0ADC-423B-A46B-7C71807D7465}">
      <dsp:nvSpPr>
        <dsp:cNvPr id="0" name=""/>
        <dsp:cNvSpPr/>
      </dsp:nvSpPr>
      <dsp:spPr>
        <a:xfrm>
          <a:off x="77067" y="3769604"/>
          <a:ext cx="1396149" cy="1396149"/>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215BD-9070-4B52-8E45-41F3A38B7A2E}" type="datetimeFigureOut">
              <a:rPr lang="es-MX" smtClean="0"/>
              <a:t>01/10/25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CF73E-2B46-4C3D-B47A-98B6A210A0FC}" type="slidenum">
              <a:rPr lang="es-MX" smtClean="0"/>
              <a:t>‹Nº›</a:t>
            </a:fld>
            <a:endParaRPr lang="es-MX"/>
          </a:p>
        </p:txBody>
      </p:sp>
    </p:spTree>
    <p:extLst>
      <p:ext uri="{BB962C8B-B14F-4D97-AF65-F5344CB8AC3E}">
        <p14:creationId xmlns:p14="http://schemas.microsoft.com/office/powerpoint/2010/main" val="71102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Saludo y bienvenida</a:t>
            </a:r>
          </a:p>
        </p:txBody>
      </p:sp>
      <p:sp>
        <p:nvSpPr>
          <p:cNvPr id="4" name="Marcador de número de diapositiva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2DEC9B6-A3B3-014E-9A87-EDA2468E3F5A}" type="slidenum">
              <a:rPr kumimoji="0" lang="es-MX"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991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7C7CBE87-D5D2-476E-981A-95A1EC4EB4C9}" type="slidenum">
              <a:rPr lang="es-MX" smtClean="0"/>
              <a:t>5</a:t>
            </a:fld>
            <a:endParaRPr lang="es-MX"/>
          </a:p>
        </p:txBody>
      </p:sp>
    </p:spTree>
    <p:extLst>
      <p:ext uri="{BB962C8B-B14F-4D97-AF65-F5344CB8AC3E}">
        <p14:creationId xmlns:p14="http://schemas.microsoft.com/office/powerpoint/2010/main" val="162071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154CF73E-2B46-4C3D-B47A-98B6A210A0FC}" type="slidenum">
              <a:rPr lang="es-MX" smtClean="0"/>
              <a:t>7</a:t>
            </a:fld>
            <a:endParaRPr lang="es-MX"/>
          </a:p>
        </p:txBody>
      </p:sp>
    </p:spTree>
    <p:extLst>
      <p:ext uri="{BB962C8B-B14F-4D97-AF65-F5344CB8AC3E}">
        <p14:creationId xmlns:p14="http://schemas.microsoft.com/office/powerpoint/2010/main" val="138937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7EFA8-68B4-39FB-ADC1-5F756C7C298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1C37F80-A560-5759-0D84-0BC70A2FE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634100B-FF63-EAD4-0933-2B29FE8FCF1A}"/>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5" name="Marcador de pie de página 4">
            <a:extLst>
              <a:ext uri="{FF2B5EF4-FFF2-40B4-BE49-F238E27FC236}">
                <a16:creationId xmlns:a16="http://schemas.microsoft.com/office/drawing/2014/main" id="{8C0711D7-8F10-6AF9-AED9-917A27400D0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1F3F42F-D9A7-4430-5A27-BF67498EAF57}"/>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2792287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B4BF6-46DA-B1D8-41A8-DD95A7387C4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5447590-2FF1-0884-0A61-187E00DC25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E2E5E44-2C4E-725D-9178-1E68B620B5BA}"/>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5" name="Marcador de pie de página 4">
            <a:extLst>
              <a:ext uri="{FF2B5EF4-FFF2-40B4-BE49-F238E27FC236}">
                <a16:creationId xmlns:a16="http://schemas.microsoft.com/office/drawing/2014/main" id="{D9CE3AD4-4566-ABAB-AEA0-71393520F73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34FD9BC-7428-208F-1DF8-11726FCC6A17}"/>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425812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C5D8C6F-DCC4-9434-065B-68B79AC9150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6D03C8D6-A3B7-2582-1F5E-5F77F6491E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B111982-5A43-8705-704D-561814C0FD59}"/>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5" name="Marcador de pie de página 4">
            <a:extLst>
              <a:ext uri="{FF2B5EF4-FFF2-40B4-BE49-F238E27FC236}">
                <a16:creationId xmlns:a16="http://schemas.microsoft.com/office/drawing/2014/main" id="{61514B8B-E9C9-7C96-2F51-68EBFBC6D35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91537E4-D836-8D37-352D-FCB42AEF75E4}"/>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95642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85AF3-00A7-8FC1-A7DF-E29A4AF2D78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0BCB444-D15E-ABEA-0236-BCA572A27BD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D1184DB-212E-CB97-F64D-8EE4BB4CEF20}"/>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5" name="Marcador de pie de página 4">
            <a:extLst>
              <a:ext uri="{FF2B5EF4-FFF2-40B4-BE49-F238E27FC236}">
                <a16:creationId xmlns:a16="http://schemas.microsoft.com/office/drawing/2014/main" id="{8C767DDC-D6EB-26A4-6372-0D4079A4E06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C08AC89-2821-8357-BE8D-1CBEBEECDED3}"/>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97482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B06D9-6C77-5F03-D099-EE315EAD4A1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29EBC3A-9302-8543-C627-C1BD349D19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11BBAB6-72FA-2718-F71D-9ABB071D374A}"/>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5" name="Marcador de pie de página 4">
            <a:extLst>
              <a:ext uri="{FF2B5EF4-FFF2-40B4-BE49-F238E27FC236}">
                <a16:creationId xmlns:a16="http://schemas.microsoft.com/office/drawing/2014/main" id="{9D8463E9-4941-6FDB-D801-8CB6B0A9AE5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EE12334-653A-993A-008A-E1B53D79603B}"/>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106086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E13095-F5F7-AEC9-C1F6-D5B0D388A0C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3CCC27E-287D-E0AB-B9FE-858CBD4ACE8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43758EC0-5AC5-FCA8-5DE5-22C9AEC9472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D1193BE-D71E-9488-9369-12CF39B54F22}"/>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6" name="Marcador de pie de página 5">
            <a:extLst>
              <a:ext uri="{FF2B5EF4-FFF2-40B4-BE49-F238E27FC236}">
                <a16:creationId xmlns:a16="http://schemas.microsoft.com/office/drawing/2014/main" id="{1A4FB20E-1F97-7203-B646-84CBBF2C125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970B815-DDA3-E283-698C-449DBF8BB703}"/>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203284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694DA-953C-2C38-E7F6-CB035BA1B42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FB3F41D-6C60-46F0-D1FE-B9754F700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DA7CE37-DE86-A186-741F-7D31E0082C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37ABCE8-FB10-84CE-F662-113BFDC02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7A34A5C-0ACC-6B76-46A6-6F2D0F53F6C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55C9179-FD41-7B00-1D14-51314B0B52A3}"/>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8" name="Marcador de pie de página 7">
            <a:extLst>
              <a:ext uri="{FF2B5EF4-FFF2-40B4-BE49-F238E27FC236}">
                <a16:creationId xmlns:a16="http://schemas.microsoft.com/office/drawing/2014/main" id="{D8299BE8-7948-52D0-0E42-F944190853C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7FEC101-38DD-D922-57A2-3D7A43F02522}"/>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3137624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3C304-9315-86EE-E798-9B2271BC96D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B57E55A-CDA3-F980-AB1D-6C5B2BF93FC9}"/>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4" name="Marcador de pie de página 3">
            <a:extLst>
              <a:ext uri="{FF2B5EF4-FFF2-40B4-BE49-F238E27FC236}">
                <a16:creationId xmlns:a16="http://schemas.microsoft.com/office/drawing/2014/main" id="{84289859-2946-1DBD-FD89-126F900EB2C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2026A0F-77B7-4F9C-AA83-53BC7B8A9E79}"/>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22904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EBFF5D-0FA3-14FD-9649-74571510A7AB}"/>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3" name="Marcador de pie de página 2">
            <a:extLst>
              <a:ext uri="{FF2B5EF4-FFF2-40B4-BE49-F238E27FC236}">
                <a16:creationId xmlns:a16="http://schemas.microsoft.com/office/drawing/2014/main" id="{876A2E2C-27F2-379A-DBE0-311910933F1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8E3FC1D-51F5-4FC4-AEC8-B23ADC8C914F}"/>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301797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0071C-E059-F63A-EED5-E5E9B51F29F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5409678-9455-1E6D-59D5-336E9723F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4A91BF0B-60C9-6935-1777-5670EA4B6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D746E8F-4B7F-0B06-532F-D6493CB3F50A}"/>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6" name="Marcador de pie de página 5">
            <a:extLst>
              <a:ext uri="{FF2B5EF4-FFF2-40B4-BE49-F238E27FC236}">
                <a16:creationId xmlns:a16="http://schemas.microsoft.com/office/drawing/2014/main" id="{EF3789E6-30F7-9B90-CE3B-AD1D294E5FC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E0C7A02E-FED5-F25E-BE5F-6004A5EB422C}"/>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410929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711B4-430F-6D6E-0573-B308E26E52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0B86063-CF9F-A6CD-DFBC-6A09FD2EA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2E7BF5B-EDED-BACD-C00E-49B2B835C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71B1B1E-5D25-56B3-0FE7-5AE8A44B208D}"/>
              </a:ext>
            </a:extLst>
          </p:cNvPr>
          <p:cNvSpPr>
            <a:spLocks noGrp="1"/>
          </p:cNvSpPr>
          <p:nvPr>
            <p:ph type="dt" sz="half" idx="10"/>
          </p:nvPr>
        </p:nvSpPr>
        <p:spPr/>
        <p:txBody>
          <a:bodyPr/>
          <a:lstStyle/>
          <a:p>
            <a:fld id="{BA84C4D5-F029-41B0-AEB9-A4587A35155B}" type="datetimeFigureOut">
              <a:rPr lang="es-MX" smtClean="0"/>
              <a:t>01/10/25</a:t>
            </a:fld>
            <a:endParaRPr lang="es-MX"/>
          </a:p>
        </p:txBody>
      </p:sp>
      <p:sp>
        <p:nvSpPr>
          <p:cNvPr id="6" name="Marcador de pie de página 5">
            <a:extLst>
              <a:ext uri="{FF2B5EF4-FFF2-40B4-BE49-F238E27FC236}">
                <a16:creationId xmlns:a16="http://schemas.microsoft.com/office/drawing/2014/main" id="{9B2C21C2-C3F4-16AE-A269-B68F902FA11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19AFA05-7F4F-A546-C241-93C182EBEB1B}"/>
              </a:ext>
            </a:extLst>
          </p:cNvPr>
          <p:cNvSpPr>
            <a:spLocks noGrp="1"/>
          </p:cNvSpPr>
          <p:nvPr>
            <p:ph type="sldNum" sz="quarter" idx="12"/>
          </p:nvPr>
        </p:nvSpPr>
        <p:spPr/>
        <p:txBody>
          <a:bodyPr/>
          <a:lstStyle/>
          <a:p>
            <a:fld id="{D8663E38-489A-4C78-97ED-E1F42D9BF6CA}" type="slidenum">
              <a:rPr lang="es-MX" smtClean="0"/>
              <a:t>‹Nº›</a:t>
            </a:fld>
            <a:endParaRPr lang="es-MX"/>
          </a:p>
        </p:txBody>
      </p:sp>
    </p:spTree>
    <p:extLst>
      <p:ext uri="{BB962C8B-B14F-4D97-AF65-F5344CB8AC3E}">
        <p14:creationId xmlns:p14="http://schemas.microsoft.com/office/powerpoint/2010/main" val="386073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220AD88-7CAE-0427-5582-9BC80015D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F0726ED-5841-A98E-1707-336937EE2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9DB091D-E8E1-3408-E59F-276B0C610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84C4D5-F029-41B0-AEB9-A4587A35155B}" type="datetimeFigureOut">
              <a:rPr lang="es-MX" smtClean="0"/>
              <a:t>01/10/25</a:t>
            </a:fld>
            <a:endParaRPr lang="es-MX"/>
          </a:p>
        </p:txBody>
      </p:sp>
      <p:sp>
        <p:nvSpPr>
          <p:cNvPr id="5" name="Marcador de pie de página 4">
            <a:extLst>
              <a:ext uri="{FF2B5EF4-FFF2-40B4-BE49-F238E27FC236}">
                <a16:creationId xmlns:a16="http://schemas.microsoft.com/office/drawing/2014/main" id="{95AF6917-CB76-1D3D-0042-2F87B1BB60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C470A351-3D44-59D8-DA43-BC57550E7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663E38-489A-4C78-97ED-E1F42D9BF6CA}" type="slidenum">
              <a:rPr lang="es-MX" smtClean="0"/>
              <a:t>‹Nº›</a:t>
            </a:fld>
            <a:endParaRPr lang="es-MX"/>
          </a:p>
        </p:txBody>
      </p:sp>
    </p:spTree>
    <p:extLst>
      <p:ext uri="{BB962C8B-B14F-4D97-AF65-F5344CB8AC3E}">
        <p14:creationId xmlns:p14="http://schemas.microsoft.com/office/powerpoint/2010/main" val="4103522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6.wdp"/><Relationship Id="rId18" Type="http://schemas.openxmlformats.org/officeDocument/2006/relationships/image" Target="../media/image16.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3.png"/><Relationship Id="rId17" Type="http://schemas.microsoft.com/office/2007/relationships/hdphoto" Target="../media/hdphoto8.wdp"/><Relationship Id="rId2" Type="http://schemas.openxmlformats.org/officeDocument/2006/relationships/image" Target="../media/image8.png"/><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0.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12.png"/><Relationship Id="rId19" Type="http://schemas.microsoft.com/office/2007/relationships/hdphoto" Target="../media/hdphoto9.wdp"/><Relationship Id="rId4" Type="http://schemas.openxmlformats.org/officeDocument/2006/relationships/image" Target="../media/image9.png"/><Relationship Id="rId9" Type="http://schemas.microsoft.com/office/2007/relationships/hdphoto" Target="../media/hdphoto4.wdp"/><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diagramColors" Target="../diagrams/colors2.xml"/><Relationship Id="rId12" Type="http://schemas.openxmlformats.org/officeDocument/2006/relationships/image" Target="../media/image20.png"/><Relationship Id="rId2" Type="http://schemas.openxmlformats.org/officeDocument/2006/relationships/notesSlide" Target="../notesSlides/notesSlide2.xml"/><Relationship Id="rId16" Type="http://schemas.microsoft.com/office/2007/relationships/hdphoto" Target="../media/hdphoto9.wdp"/><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microsoft.com/office/2007/relationships/hdphoto" Target="../media/hdphoto10.wdp"/><Relationship Id="rId5" Type="http://schemas.openxmlformats.org/officeDocument/2006/relationships/diagramLayout" Target="../diagrams/layout2.xml"/><Relationship Id="rId1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diagramData" Target="../diagrams/data2.xml"/><Relationship Id="rId9" Type="http://schemas.openxmlformats.org/officeDocument/2006/relationships/image" Target="../media/image2.png"/><Relationship Id="rId14" Type="http://schemas.microsoft.com/office/2007/relationships/hdphoto" Target="../media/hdphoto11.wdp"/></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microsoft.com/office/2018/10/relationships/comments" Target="../comments/modernComment_107_8C7DDCFE.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18/10/relationships/comments" Target="../comments/modernComment_106_D520DFE4.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jpg"/><Relationship Id="rId11" Type="http://schemas.openxmlformats.org/officeDocument/2006/relationships/image" Target="../media/image7.png"/><Relationship Id="rId5" Type="http://schemas.openxmlformats.org/officeDocument/2006/relationships/image" Target="../media/image25.png"/><Relationship Id="rId10" Type="http://schemas.openxmlformats.org/officeDocument/2006/relationships/image" Target="../media/image5.png"/><Relationship Id="rId4" Type="http://schemas.openxmlformats.org/officeDocument/2006/relationships/image" Target="../media/image24.png"/><Relationship Id="rId9" Type="http://schemas.openxmlformats.org/officeDocument/2006/relationships/image" Target="../media/image27.jpg"/></Relationships>
</file>

<file path=ppt/slides/_rels/slide8.xml.rels><?xml version="1.0" encoding="UTF-8" standalone="yes"?>
<Relationships xmlns="http://schemas.openxmlformats.org/package/2006/relationships"><Relationship Id="rId3" Type="http://schemas.openxmlformats.org/officeDocument/2006/relationships/hyperlink" Target="mailto:Andrea.Mariana.Carolina.Rodriguez@walmart.com" TargetMode="External"/><Relationship Id="rId2" Type="http://schemas.openxmlformats.org/officeDocument/2006/relationships/hyperlink" Target="mailto:Luzmaria.Ramirezneri@walmart.com"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6F8295E-5C0C-8C0E-A54F-D7B0B42EB2E5}"/>
              </a:ext>
            </a:extLst>
          </p:cNvPr>
          <p:cNvPicPr>
            <a:picLocks noChangeAspect="1"/>
          </p:cNvPicPr>
          <p:nvPr/>
        </p:nvPicPr>
        <p:blipFill>
          <a:blip r:embed="rId3"/>
          <a:stretch>
            <a:fillRect/>
          </a:stretch>
        </p:blipFill>
        <p:spPr>
          <a:xfrm>
            <a:off x="0" y="1720"/>
            <a:ext cx="12192000" cy="6858000"/>
          </a:xfrm>
          <a:prstGeom prst="rect">
            <a:avLst/>
          </a:prstGeom>
        </p:spPr>
      </p:pic>
    </p:spTree>
    <p:extLst>
      <p:ext uri="{BB962C8B-B14F-4D97-AF65-F5344CB8AC3E}">
        <p14:creationId xmlns:p14="http://schemas.microsoft.com/office/powerpoint/2010/main" val="13493564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299D1-692B-5EAD-6641-532B09EEE451}"/>
            </a:ext>
          </a:extLst>
        </p:cNvPr>
        <p:cNvGrpSpPr/>
        <p:nvPr/>
      </p:nvGrpSpPr>
      <p:grpSpPr>
        <a:xfrm>
          <a:off x="0" y="0"/>
          <a:ext cx="0" cy="0"/>
          <a:chOff x="0" y="0"/>
          <a:chExt cx="0" cy="0"/>
        </a:xfrm>
      </p:grpSpPr>
      <p:graphicFrame>
        <p:nvGraphicFramePr>
          <p:cNvPr id="32" name="Diagrama 31">
            <a:extLst>
              <a:ext uri="{FF2B5EF4-FFF2-40B4-BE49-F238E27FC236}">
                <a16:creationId xmlns:a16="http://schemas.microsoft.com/office/drawing/2014/main" id="{8C893BF1-4836-52FC-3170-2082F36D839C}"/>
              </a:ext>
            </a:extLst>
          </p:cNvPr>
          <p:cNvGraphicFramePr/>
          <p:nvPr>
            <p:extLst>
              <p:ext uri="{D42A27DB-BD31-4B8C-83A1-F6EECF244321}">
                <p14:modId xmlns:p14="http://schemas.microsoft.com/office/powerpoint/2010/main" val="1126370824"/>
              </p:ext>
            </p:extLst>
          </p:nvPr>
        </p:nvGraphicFramePr>
        <p:xfrm>
          <a:off x="223105" y="147484"/>
          <a:ext cx="11447785" cy="6549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Rectangle 1">
            <a:extLst>
              <a:ext uri="{FF2B5EF4-FFF2-40B4-BE49-F238E27FC236}">
                <a16:creationId xmlns:a16="http://schemas.microsoft.com/office/drawing/2014/main" id="{0D1014D3-8B4A-88DF-4770-ECB2B314EB8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42" name="Picture 49">
            <a:extLst>
              <a:ext uri="{FF2B5EF4-FFF2-40B4-BE49-F238E27FC236}">
                <a16:creationId xmlns:a16="http://schemas.microsoft.com/office/drawing/2014/main" id="{684DBE79-19AC-8D9C-7396-B6B31AC757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033" y="1187989"/>
            <a:ext cx="1245932" cy="840949"/>
          </a:xfrm>
          <a:prstGeom prst="rect">
            <a:avLst/>
          </a:prstGeom>
        </p:spPr>
      </p:pic>
      <p:pic>
        <p:nvPicPr>
          <p:cNvPr id="43" name="Picture 50">
            <a:extLst>
              <a:ext uri="{FF2B5EF4-FFF2-40B4-BE49-F238E27FC236}">
                <a16:creationId xmlns:a16="http://schemas.microsoft.com/office/drawing/2014/main" id="{C03C857E-27B4-383A-0142-BF4F997D50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88683" y="1110002"/>
            <a:ext cx="964275" cy="1060025"/>
          </a:xfrm>
          <a:prstGeom prst="rect">
            <a:avLst/>
          </a:prstGeom>
        </p:spPr>
      </p:pic>
      <p:pic>
        <p:nvPicPr>
          <p:cNvPr id="44" name="Picture 54">
            <a:extLst>
              <a:ext uri="{FF2B5EF4-FFF2-40B4-BE49-F238E27FC236}">
                <a16:creationId xmlns:a16="http://schemas.microsoft.com/office/drawing/2014/main" id="{2D825AA5-D8D9-F584-E099-2EDC44FAD29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80131" y="1086518"/>
            <a:ext cx="1092802" cy="1060025"/>
          </a:xfrm>
          <a:prstGeom prst="rect">
            <a:avLst/>
          </a:prstGeom>
        </p:spPr>
      </p:pic>
      <p:pic>
        <p:nvPicPr>
          <p:cNvPr id="45" name="Picture 52">
            <a:extLst>
              <a:ext uri="{FF2B5EF4-FFF2-40B4-BE49-F238E27FC236}">
                <a16:creationId xmlns:a16="http://schemas.microsoft.com/office/drawing/2014/main" id="{C0848E27-6558-4935-A84F-E35365AC7E3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85627" y="1251092"/>
            <a:ext cx="1373238" cy="777846"/>
          </a:xfrm>
          <a:prstGeom prst="rect">
            <a:avLst/>
          </a:prstGeom>
        </p:spPr>
      </p:pic>
      <p:sp>
        <p:nvSpPr>
          <p:cNvPr id="47" name="Rectangle 2">
            <a:extLst>
              <a:ext uri="{FF2B5EF4-FFF2-40B4-BE49-F238E27FC236}">
                <a16:creationId xmlns:a16="http://schemas.microsoft.com/office/drawing/2014/main" id="{545BC73C-4018-05FA-284D-E600013C186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 name="Imagen 1" descr="Icono&#10;&#10;El contenido generado por IA puede ser incorrecto.">
            <a:extLst>
              <a:ext uri="{FF2B5EF4-FFF2-40B4-BE49-F238E27FC236}">
                <a16:creationId xmlns:a16="http://schemas.microsoft.com/office/drawing/2014/main" id="{33852203-08E8-8919-7700-AB7FA65CCFC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9531" y="5007159"/>
            <a:ext cx="1807256" cy="1807256"/>
          </a:xfrm>
          <a:prstGeom prst="rect">
            <a:avLst/>
          </a:prstGeom>
        </p:spPr>
      </p:pic>
      <p:pic>
        <p:nvPicPr>
          <p:cNvPr id="4" name="Imagen 3">
            <a:extLst>
              <a:ext uri="{FF2B5EF4-FFF2-40B4-BE49-F238E27FC236}">
                <a16:creationId xmlns:a16="http://schemas.microsoft.com/office/drawing/2014/main" id="{6D470DEE-F600-75C4-0E88-7E545272FA43}"/>
              </a:ext>
            </a:extLst>
          </p:cNvPr>
          <p:cNvPicPr>
            <a:picLocks noChangeAspect="1"/>
          </p:cNvPicPr>
          <p:nvPr/>
        </p:nvPicPr>
        <p:blipFill>
          <a:blip r:embed="rId12"/>
          <a:stretch>
            <a:fillRect/>
          </a:stretch>
        </p:blipFill>
        <p:spPr>
          <a:xfrm>
            <a:off x="10378604" y="1128014"/>
            <a:ext cx="643003" cy="980953"/>
          </a:xfrm>
          <a:prstGeom prst="rect">
            <a:avLst/>
          </a:prstGeom>
        </p:spPr>
      </p:pic>
    </p:spTree>
    <p:extLst>
      <p:ext uri="{BB962C8B-B14F-4D97-AF65-F5344CB8AC3E}">
        <p14:creationId xmlns:p14="http://schemas.microsoft.com/office/powerpoint/2010/main" val="305169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E1F32-CBF8-0E9D-543A-955EB88A1011}"/>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EA31FD64-76C5-3AEF-1FE1-D8D6FF73C6C7}"/>
              </a:ext>
            </a:extLst>
          </p:cNvPr>
          <p:cNvSpPr txBox="1"/>
          <p:nvPr/>
        </p:nvSpPr>
        <p:spPr>
          <a:xfrm>
            <a:off x="2239190" y="128719"/>
            <a:ext cx="6890658" cy="1015663"/>
          </a:xfrm>
          <a:prstGeom prst="rect">
            <a:avLst/>
          </a:prstGeom>
          <a:noFill/>
        </p:spPr>
        <p:txBody>
          <a:bodyPr wrap="square" rtlCol="0">
            <a:spAutoFit/>
          </a:bodyPr>
          <a:lstStyle/>
          <a:p>
            <a:pPr algn="ctr"/>
            <a:r>
              <a:rPr lang="es-MX" sz="6000" b="1" dirty="0">
                <a:solidFill>
                  <a:srgbClr val="002060"/>
                </a:solidFill>
                <a:latin typeface="Bogle" panose="020B0503020203060203" pitchFamily="34" charset="0"/>
              </a:rPr>
              <a:t>Beneficios</a:t>
            </a:r>
          </a:p>
        </p:txBody>
      </p:sp>
      <p:grpSp>
        <p:nvGrpSpPr>
          <p:cNvPr id="2" name="Group 73">
            <a:extLst>
              <a:ext uri="{FF2B5EF4-FFF2-40B4-BE49-F238E27FC236}">
                <a16:creationId xmlns:a16="http://schemas.microsoft.com/office/drawing/2014/main" id="{4CD8A898-2597-B265-7D7B-A5F3F8FC99BF}"/>
              </a:ext>
            </a:extLst>
          </p:cNvPr>
          <p:cNvGrpSpPr/>
          <p:nvPr/>
        </p:nvGrpSpPr>
        <p:grpSpPr>
          <a:xfrm>
            <a:off x="768263" y="1728405"/>
            <a:ext cx="3957076" cy="4363872"/>
            <a:chOff x="550733" y="1247064"/>
            <a:chExt cx="3957076" cy="4363872"/>
          </a:xfrm>
        </p:grpSpPr>
        <p:grpSp>
          <p:nvGrpSpPr>
            <p:cNvPr id="3" name="Group 65">
              <a:extLst>
                <a:ext uri="{FF2B5EF4-FFF2-40B4-BE49-F238E27FC236}">
                  <a16:creationId xmlns:a16="http://schemas.microsoft.com/office/drawing/2014/main" id="{2F805661-D0E3-2AD7-7DBE-93DF9A8F476A}"/>
                </a:ext>
              </a:extLst>
            </p:cNvPr>
            <p:cNvGrpSpPr/>
            <p:nvPr/>
          </p:nvGrpSpPr>
          <p:grpSpPr>
            <a:xfrm>
              <a:off x="553699" y="1247064"/>
              <a:ext cx="3951146" cy="651537"/>
              <a:chOff x="553699" y="1247064"/>
              <a:chExt cx="3951146" cy="651537"/>
            </a:xfrm>
          </p:grpSpPr>
          <p:sp>
            <p:nvSpPr>
              <p:cNvPr id="17" name="Pentagon 46">
                <a:extLst>
                  <a:ext uri="{FF2B5EF4-FFF2-40B4-BE49-F238E27FC236}">
                    <a16:creationId xmlns:a16="http://schemas.microsoft.com/office/drawing/2014/main" id="{4638C0B4-0738-6DF9-26CE-4B0B781BFAD9}"/>
                  </a:ext>
                </a:extLst>
              </p:cNvPr>
              <p:cNvSpPr/>
              <p:nvPr/>
            </p:nvSpPr>
            <p:spPr>
              <a:xfrm>
                <a:off x="553699" y="1247064"/>
                <a:ext cx="3951146" cy="651537"/>
              </a:xfrm>
              <a:prstGeom prst="homePlat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rtlCol="0" anchor="ctr"/>
              <a:lstStyle/>
              <a:p>
                <a:pPr marR="0" lvl="0" defTabSz="457200" rtl="0" eaLnBrk="1" fontAlgn="auto" latinLnBrk="0" hangingPunct="1">
                  <a:spcBef>
                    <a:spcPts val="0"/>
                  </a:spcBef>
                  <a:spcAft>
                    <a:spcPts val="0"/>
                  </a:spcAft>
                  <a:buClr>
                    <a:srgbClr val="4D4D4D"/>
                  </a:buClr>
                  <a:buSzTx/>
                  <a:tabLst/>
                  <a:defRPr/>
                </a:pPr>
                <a:r>
                  <a:rPr kumimoji="0" lang="es-MX" sz="1600" b="1" i="0" u="none" strike="noStrike" kern="1200" cap="none" spc="0" normalizeH="0" baseline="0" noProof="0" dirty="0">
                    <a:ln>
                      <a:noFill/>
                    </a:ln>
                    <a:effectLst/>
                    <a:uLnTx/>
                    <a:uFillTx/>
                    <a:ea typeface="Roboto Light" panose="020B0604020202020204" charset="0"/>
                    <a:cs typeface="Arial" panose="020B0604020202020204" pitchFamily="34" charset="0"/>
                  </a:rPr>
                  <a:t>Descarga Eléctrica 1er día</a:t>
                </a:r>
              </a:p>
              <a:p>
                <a:pPr marR="0" lvl="0" defTabSz="457200" rtl="0" eaLnBrk="1" fontAlgn="auto" latinLnBrk="0" hangingPunct="1">
                  <a:spcBef>
                    <a:spcPts val="0"/>
                  </a:spcBef>
                  <a:spcAft>
                    <a:spcPts val="0"/>
                  </a:spcAft>
                  <a:buClr>
                    <a:srgbClr val="4D4D4D"/>
                  </a:buClr>
                  <a:buSzTx/>
                  <a:tabLst/>
                  <a:defRPr/>
                </a:pPr>
                <a:r>
                  <a:rPr kumimoji="0" lang="es-MX" sz="1600" b="0" i="0" u="none" strike="noStrike" kern="1200" cap="none" spc="0" normalizeH="0" baseline="0" noProof="0" dirty="0">
                    <a:ln>
                      <a:noFill/>
                    </a:ln>
                    <a:effectLst/>
                    <a:uLnTx/>
                    <a:uFillTx/>
                    <a:ea typeface="Roboto Light" panose="020B0604020202020204" charset="0"/>
                    <a:cs typeface="Arial" panose="020B0604020202020204" pitchFamily="34" charset="0"/>
                  </a:rPr>
                  <a:t>(Reembolso del 100%).</a:t>
                </a:r>
              </a:p>
            </p:txBody>
          </p:sp>
          <p:pic>
            <p:nvPicPr>
              <p:cNvPr id="18" name="Picture 56">
                <a:extLst>
                  <a:ext uri="{FF2B5EF4-FFF2-40B4-BE49-F238E27FC236}">
                    <a16:creationId xmlns:a16="http://schemas.microsoft.com/office/drawing/2014/main" id="{72332069-0DD1-48A6-521A-35B6A12CC56E}"/>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664457" y="1291668"/>
                <a:ext cx="550065" cy="550065"/>
              </a:xfrm>
              <a:prstGeom prst="rect">
                <a:avLst/>
              </a:prstGeom>
            </p:spPr>
          </p:pic>
        </p:grpSp>
        <p:grpSp>
          <p:nvGrpSpPr>
            <p:cNvPr id="8" name="Group 66">
              <a:extLst>
                <a:ext uri="{FF2B5EF4-FFF2-40B4-BE49-F238E27FC236}">
                  <a16:creationId xmlns:a16="http://schemas.microsoft.com/office/drawing/2014/main" id="{B83AE9B3-C5C4-4D6D-4636-523CC4F05E04}"/>
                </a:ext>
              </a:extLst>
            </p:cNvPr>
            <p:cNvGrpSpPr/>
            <p:nvPr/>
          </p:nvGrpSpPr>
          <p:grpSpPr>
            <a:xfrm>
              <a:off x="579538" y="3725133"/>
              <a:ext cx="3928271" cy="722135"/>
              <a:chOff x="579538" y="3725133"/>
              <a:chExt cx="3928271" cy="722135"/>
            </a:xfrm>
          </p:grpSpPr>
          <p:sp>
            <p:nvSpPr>
              <p:cNvPr id="15" name="Pentagon 42">
                <a:extLst>
                  <a:ext uri="{FF2B5EF4-FFF2-40B4-BE49-F238E27FC236}">
                    <a16:creationId xmlns:a16="http://schemas.microsoft.com/office/drawing/2014/main" id="{BE23B6DB-03D8-A556-DF53-8BF848929B66}"/>
                  </a:ext>
                </a:extLst>
              </p:cNvPr>
              <p:cNvSpPr/>
              <p:nvPr/>
            </p:nvSpPr>
            <p:spPr>
              <a:xfrm>
                <a:off x="579538" y="3748175"/>
                <a:ext cx="3928271" cy="651537"/>
              </a:xfrm>
              <a:prstGeom prst="homePlat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rtlCol="0" anchor="ctr"/>
              <a:lstStyle/>
              <a:p>
                <a:r>
                  <a:rPr lang="en-US" sz="1600" b="1" dirty="0" err="1">
                    <a:solidFill>
                      <a:schemeClr val="bg1"/>
                    </a:solidFill>
                  </a:rPr>
                  <a:t>Servicio</a:t>
                </a:r>
                <a:r>
                  <a:rPr lang="en-US" sz="1600" b="1" dirty="0">
                    <a:solidFill>
                      <a:schemeClr val="bg1"/>
                    </a:solidFill>
                  </a:rPr>
                  <a:t> a </a:t>
                </a:r>
                <a:r>
                  <a:rPr lang="en-US" sz="1600" b="1" dirty="0" err="1">
                    <a:solidFill>
                      <a:schemeClr val="bg1"/>
                    </a:solidFill>
                  </a:rPr>
                  <a:t>domicilio</a:t>
                </a:r>
                <a:r>
                  <a:rPr lang="en-US" sz="1600" b="1" dirty="0">
                    <a:solidFill>
                      <a:schemeClr val="bg1"/>
                    </a:solidFill>
                  </a:rPr>
                  <a:t> </a:t>
                </a:r>
              </a:p>
              <a:p>
                <a:r>
                  <a:rPr lang="en-US" sz="1600" dirty="0">
                    <a:solidFill>
                      <a:schemeClr val="bg1"/>
                    </a:solidFill>
                  </a:rPr>
                  <a:t>(</a:t>
                </a:r>
                <a:r>
                  <a:rPr lang="en-US" sz="1600" dirty="0" err="1">
                    <a:solidFill>
                      <a:schemeClr val="bg1"/>
                    </a:solidFill>
                  </a:rPr>
                  <a:t>Artículos</a:t>
                </a:r>
                <a:r>
                  <a:rPr lang="en-US" sz="1600" dirty="0">
                    <a:solidFill>
                      <a:schemeClr val="bg1"/>
                    </a:solidFill>
                  </a:rPr>
                  <a:t> </a:t>
                </a:r>
                <a:r>
                  <a:rPr lang="en-US" sz="1600" dirty="0" err="1">
                    <a:solidFill>
                      <a:schemeClr val="bg1"/>
                    </a:solidFill>
                  </a:rPr>
                  <a:t>voluminosos</a:t>
                </a:r>
                <a:r>
                  <a:rPr lang="en-US" sz="1600" dirty="0">
                    <a:solidFill>
                      <a:schemeClr val="bg1"/>
                    </a:solidFill>
                  </a:rPr>
                  <a:t>).</a:t>
                </a:r>
              </a:p>
            </p:txBody>
          </p:sp>
          <p:pic>
            <p:nvPicPr>
              <p:cNvPr id="16" name="Picture 57">
                <a:extLst>
                  <a:ext uri="{FF2B5EF4-FFF2-40B4-BE49-F238E27FC236}">
                    <a16:creationId xmlns:a16="http://schemas.microsoft.com/office/drawing/2014/main" id="{A88541F0-1298-D696-6DC0-56632C1F0889}"/>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500"/>
                        </a14:imgEffect>
                        <a14:imgEffect>
                          <a14:saturation sat="0"/>
                        </a14:imgEffect>
                      </a14:imgLayer>
                    </a14:imgProps>
                  </a:ext>
                </a:extLst>
              </a:blip>
              <a:stretch>
                <a:fillRect/>
              </a:stretch>
            </p:blipFill>
            <p:spPr>
              <a:xfrm>
                <a:off x="733582" y="3725133"/>
                <a:ext cx="722135" cy="722135"/>
              </a:xfrm>
              <a:prstGeom prst="rect">
                <a:avLst/>
              </a:prstGeom>
            </p:spPr>
          </p:pic>
        </p:grpSp>
        <p:grpSp>
          <p:nvGrpSpPr>
            <p:cNvPr id="9" name="Group 67">
              <a:extLst>
                <a:ext uri="{FF2B5EF4-FFF2-40B4-BE49-F238E27FC236}">
                  <a16:creationId xmlns:a16="http://schemas.microsoft.com/office/drawing/2014/main" id="{34A8FAF4-E8DA-3AC7-A89A-8E4C41267FBB}"/>
                </a:ext>
              </a:extLst>
            </p:cNvPr>
            <p:cNvGrpSpPr/>
            <p:nvPr/>
          </p:nvGrpSpPr>
          <p:grpSpPr>
            <a:xfrm>
              <a:off x="550733" y="2484939"/>
              <a:ext cx="3954111" cy="651537"/>
              <a:chOff x="550733" y="2484939"/>
              <a:chExt cx="3954111" cy="651537"/>
            </a:xfrm>
          </p:grpSpPr>
          <p:sp>
            <p:nvSpPr>
              <p:cNvPr id="13" name="Pentagon 41">
                <a:extLst>
                  <a:ext uri="{FF2B5EF4-FFF2-40B4-BE49-F238E27FC236}">
                    <a16:creationId xmlns:a16="http://schemas.microsoft.com/office/drawing/2014/main" id="{E1B5C578-0283-4D79-6DCE-2A0CB47A03A4}"/>
                  </a:ext>
                </a:extLst>
              </p:cNvPr>
              <p:cNvSpPr/>
              <p:nvPr/>
            </p:nvSpPr>
            <p:spPr>
              <a:xfrm>
                <a:off x="550733" y="2484939"/>
                <a:ext cx="3954111" cy="651537"/>
              </a:xfrm>
              <a:prstGeom prst="homePlat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rtlCol="0" anchor="ctr"/>
              <a:lstStyle/>
              <a:p>
                <a:r>
                  <a:rPr lang="en-US" sz="1600" b="1" dirty="0" err="1">
                    <a:solidFill>
                      <a:schemeClr val="bg1"/>
                    </a:solidFill>
                  </a:rPr>
                  <a:t>Reparación</a:t>
                </a:r>
                <a:r>
                  <a:rPr lang="en-US" sz="1600" b="1" dirty="0">
                    <a:solidFill>
                      <a:schemeClr val="bg1"/>
                    </a:solidFill>
                  </a:rPr>
                  <a:t> </a:t>
                </a:r>
                <a:r>
                  <a:rPr lang="en-US" sz="1600" b="1" dirty="0" err="1">
                    <a:solidFill>
                      <a:schemeClr val="bg1"/>
                    </a:solidFill>
                  </a:rPr>
                  <a:t>en</a:t>
                </a:r>
                <a:r>
                  <a:rPr lang="en-US" sz="1600" b="1" dirty="0">
                    <a:solidFill>
                      <a:schemeClr val="bg1"/>
                    </a:solidFill>
                  </a:rPr>
                  <a:t> 25 días </a:t>
                </a:r>
              </a:p>
              <a:p>
                <a:r>
                  <a:rPr lang="en-US" sz="1600" dirty="0">
                    <a:solidFill>
                      <a:schemeClr val="bg1"/>
                    </a:solidFill>
                  </a:rPr>
                  <a:t>(</a:t>
                </a:r>
                <a:r>
                  <a:rPr lang="en-US" sz="1600" dirty="0" err="1">
                    <a:solidFill>
                      <a:schemeClr val="bg1"/>
                    </a:solidFill>
                  </a:rPr>
                  <a:t>Rembolso</a:t>
                </a:r>
                <a:r>
                  <a:rPr lang="en-US" sz="1600" dirty="0">
                    <a:solidFill>
                      <a:schemeClr val="bg1"/>
                    </a:solidFill>
                  </a:rPr>
                  <a:t> del 100%)</a:t>
                </a:r>
              </a:p>
            </p:txBody>
          </p:sp>
          <p:pic>
            <p:nvPicPr>
              <p:cNvPr id="14" name="Picture 58">
                <a:extLst>
                  <a:ext uri="{FF2B5EF4-FFF2-40B4-BE49-F238E27FC236}">
                    <a16:creationId xmlns:a16="http://schemas.microsoft.com/office/drawing/2014/main" id="{E3CB9DCE-B50C-5AAD-B35B-0050B6C94A49}"/>
                  </a:ext>
                </a:extLst>
              </p:cNvPr>
              <p:cNvPicPr>
                <a:picLocks noChangeAspect="1"/>
              </p:cNvPicPr>
              <p:nvPr/>
            </p:nvPicPr>
            <p:blipFill>
              <a:blip r:embed="rId6">
                <a:lum bright="70000" contrast="-70000"/>
                <a:extLst>
                  <a:ext uri="{BEBA8EAE-BF5A-486C-A8C5-ECC9F3942E4B}">
                    <a14:imgProps xmlns:a14="http://schemas.microsoft.com/office/drawing/2010/main">
                      <a14:imgLayer r:embed="rId7">
                        <a14:imgEffect>
                          <a14:colorTemperature colorTemp="1500"/>
                        </a14:imgEffect>
                        <a14:imgEffect>
                          <a14:saturation sat="0"/>
                        </a14:imgEffect>
                      </a14:imgLayer>
                    </a14:imgProps>
                  </a:ext>
                </a:extLst>
              </a:blip>
              <a:stretch>
                <a:fillRect/>
              </a:stretch>
            </p:blipFill>
            <p:spPr>
              <a:xfrm>
                <a:off x="704777" y="2563183"/>
                <a:ext cx="496015" cy="496015"/>
              </a:xfrm>
              <a:prstGeom prst="rect">
                <a:avLst/>
              </a:prstGeom>
            </p:spPr>
          </p:pic>
        </p:grpSp>
        <p:grpSp>
          <p:nvGrpSpPr>
            <p:cNvPr id="10" name="Group 68">
              <a:extLst>
                <a:ext uri="{FF2B5EF4-FFF2-40B4-BE49-F238E27FC236}">
                  <a16:creationId xmlns:a16="http://schemas.microsoft.com/office/drawing/2014/main" id="{8FA9C7E5-CCBC-BF70-35A4-BD30E4F08414}"/>
                </a:ext>
              </a:extLst>
            </p:cNvPr>
            <p:cNvGrpSpPr/>
            <p:nvPr/>
          </p:nvGrpSpPr>
          <p:grpSpPr>
            <a:xfrm>
              <a:off x="553699" y="4959399"/>
              <a:ext cx="3951146" cy="651537"/>
              <a:chOff x="553699" y="4959399"/>
              <a:chExt cx="3951146" cy="651537"/>
            </a:xfrm>
          </p:grpSpPr>
          <p:sp>
            <p:nvSpPr>
              <p:cNvPr id="11" name="Pentagon 47">
                <a:extLst>
                  <a:ext uri="{FF2B5EF4-FFF2-40B4-BE49-F238E27FC236}">
                    <a16:creationId xmlns:a16="http://schemas.microsoft.com/office/drawing/2014/main" id="{6ADEA707-27B0-0B57-476B-2D321242D2A2}"/>
                  </a:ext>
                </a:extLst>
              </p:cNvPr>
              <p:cNvSpPr/>
              <p:nvPr/>
            </p:nvSpPr>
            <p:spPr>
              <a:xfrm>
                <a:off x="553699" y="4959399"/>
                <a:ext cx="3951146" cy="651537"/>
              </a:xfrm>
              <a:prstGeom prst="homePlat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0" rtlCol="0" anchor="ctr"/>
              <a:lstStyle/>
              <a:p>
                <a:r>
                  <a:rPr lang="en-US" sz="1600" b="1" dirty="0">
                    <a:solidFill>
                      <a:schemeClr val="bg1"/>
                    </a:solidFill>
                  </a:rPr>
                  <a:t>Mano de Obra </a:t>
                </a:r>
                <a:r>
                  <a:rPr lang="en-US" sz="1600" b="1" dirty="0" err="1">
                    <a:solidFill>
                      <a:schemeClr val="bg1"/>
                    </a:solidFill>
                  </a:rPr>
                  <a:t>Calificada</a:t>
                </a:r>
                <a:endParaRPr lang="en-US" sz="1600" b="1" dirty="0">
                  <a:solidFill>
                    <a:schemeClr val="bg1"/>
                  </a:solidFill>
                </a:endParaRPr>
              </a:p>
            </p:txBody>
          </p:sp>
          <p:pic>
            <p:nvPicPr>
              <p:cNvPr id="12" name="Picture 59">
                <a:extLst>
                  <a:ext uri="{FF2B5EF4-FFF2-40B4-BE49-F238E27FC236}">
                    <a16:creationId xmlns:a16="http://schemas.microsoft.com/office/drawing/2014/main" id="{B9A9ED74-F841-8C14-5010-BED76007A940}"/>
                  </a:ext>
                </a:extLst>
              </p:cNvPr>
              <p:cNvPicPr>
                <a:picLocks noChangeAspect="1"/>
              </p:cNvPicPr>
              <p:nvPr/>
            </p:nvPicPr>
            <p:blipFill>
              <a:blip r:embed="rId8">
                <a:lum bright="70000" contrast="-70000"/>
                <a:extLst>
                  <a:ext uri="{BEBA8EAE-BF5A-486C-A8C5-ECC9F3942E4B}">
                    <a14:imgProps xmlns:a14="http://schemas.microsoft.com/office/drawing/2010/main">
                      <a14:imgLayer r:embed="rId9">
                        <a14:imgEffect>
                          <a14:colorTemperature colorTemp="1500"/>
                        </a14:imgEffect>
                        <a14:imgEffect>
                          <a14:saturation sat="0"/>
                        </a14:imgEffect>
                      </a14:imgLayer>
                    </a14:imgProps>
                  </a:ext>
                </a:extLst>
              </a:blip>
              <a:stretch>
                <a:fillRect/>
              </a:stretch>
            </p:blipFill>
            <p:spPr>
              <a:xfrm>
                <a:off x="707742" y="5006955"/>
                <a:ext cx="554239" cy="554239"/>
              </a:xfrm>
              <a:prstGeom prst="rect">
                <a:avLst/>
              </a:prstGeom>
            </p:spPr>
          </p:pic>
        </p:grpSp>
      </p:grpSp>
      <p:grpSp>
        <p:nvGrpSpPr>
          <p:cNvPr id="19" name="Group 75">
            <a:extLst>
              <a:ext uri="{FF2B5EF4-FFF2-40B4-BE49-F238E27FC236}">
                <a16:creationId xmlns:a16="http://schemas.microsoft.com/office/drawing/2014/main" id="{39F084CA-5E1E-C453-1B89-66771CE160E4}"/>
              </a:ext>
            </a:extLst>
          </p:cNvPr>
          <p:cNvGrpSpPr/>
          <p:nvPr/>
        </p:nvGrpSpPr>
        <p:grpSpPr>
          <a:xfrm>
            <a:off x="7775586" y="1747807"/>
            <a:ext cx="4065230" cy="4363872"/>
            <a:chOff x="7573072" y="1247064"/>
            <a:chExt cx="4065230" cy="4363872"/>
          </a:xfrm>
          <a:solidFill>
            <a:srgbClr val="92D050"/>
          </a:solidFill>
        </p:grpSpPr>
        <p:grpSp>
          <p:nvGrpSpPr>
            <p:cNvPr id="20" name="Group 69">
              <a:extLst>
                <a:ext uri="{FF2B5EF4-FFF2-40B4-BE49-F238E27FC236}">
                  <a16:creationId xmlns:a16="http://schemas.microsoft.com/office/drawing/2014/main" id="{F7C299CA-A82C-05D2-AD36-ACC85B89EE02}"/>
                </a:ext>
              </a:extLst>
            </p:cNvPr>
            <p:cNvGrpSpPr/>
            <p:nvPr/>
          </p:nvGrpSpPr>
          <p:grpSpPr>
            <a:xfrm>
              <a:off x="7573074" y="1247064"/>
              <a:ext cx="4065226" cy="651537"/>
              <a:chOff x="7573074" y="1247064"/>
              <a:chExt cx="4065226" cy="651537"/>
            </a:xfrm>
            <a:grpFill/>
          </p:grpSpPr>
          <p:sp>
            <p:nvSpPr>
              <p:cNvPr id="30" name="Pentagon 50">
                <a:extLst>
                  <a:ext uri="{FF2B5EF4-FFF2-40B4-BE49-F238E27FC236}">
                    <a16:creationId xmlns:a16="http://schemas.microsoft.com/office/drawing/2014/main" id="{3E78B660-074F-B8A3-DE2D-0DDD17F1023C}"/>
                  </a:ext>
                </a:extLst>
              </p:cNvPr>
              <p:cNvSpPr/>
              <p:nvPr/>
            </p:nvSpPr>
            <p:spPr>
              <a:xfrm flipH="1">
                <a:off x="7573074" y="1247064"/>
                <a:ext cx="4065226" cy="65153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rIns="936000" rtlCol="0" anchor="ctr"/>
              <a:lstStyle/>
              <a:p>
                <a:pPr algn="r"/>
                <a:r>
                  <a:rPr lang="en-US" sz="2000" b="1" dirty="0" err="1">
                    <a:solidFill>
                      <a:schemeClr val="bg1"/>
                    </a:solidFill>
                  </a:rPr>
                  <a:t>Refacciones</a:t>
                </a:r>
                <a:r>
                  <a:rPr lang="en-US" sz="2000" b="1" dirty="0">
                    <a:solidFill>
                      <a:schemeClr val="bg1"/>
                    </a:solidFill>
                  </a:rPr>
                  <a:t> </a:t>
                </a:r>
                <a:r>
                  <a:rPr lang="en-US" sz="2000" b="1" dirty="0" err="1">
                    <a:solidFill>
                      <a:schemeClr val="bg1"/>
                    </a:solidFill>
                  </a:rPr>
                  <a:t>Nuevas</a:t>
                </a:r>
                <a:endParaRPr lang="en-US" sz="2000" b="1" dirty="0">
                  <a:solidFill>
                    <a:schemeClr val="bg1"/>
                  </a:solidFill>
                </a:endParaRPr>
              </a:p>
            </p:txBody>
          </p:sp>
          <p:pic>
            <p:nvPicPr>
              <p:cNvPr id="31" name="Picture 60">
                <a:extLst>
                  <a:ext uri="{FF2B5EF4-FFF2-40B4-BE49-F238E27FC236}">
                    <a16:creationId xmlns:a16="http://schemas.microsoft.com/office/drawing/2014/main" id="{034B50FC-97BE-1C0C-87BA-1369FA56AA15}"/>
                  </a:ext>
                </a:extLst>
              </p:cNvPr>
              <p:cNvPicPr>
                <a:picLocks noChangeAspect="1"/>
              </p:cNvPicPr>
              <p:nvPr/>
            </p:nvPicPr>
            <p:blipFill>
              <a:blip r:embed="rId10">
                <a:lum bright="70000" contrast="-70000"/>
                <a:extLst>
                  <a:ext uri="{BEBA8EAE-BF5A-486C-A8C5-ECC9F3942E4B}">
                    <a14:imgProps xmlns:a14="http://schemas.microsoft.com/office/drawing/2010/main">
                      <a14:imgLayer r:embed="rId11">
                        <a14:imgEffect>
                          <a14:colorTemperature colorTemp="1500"/>
                        </a14:imgEffect>
                        <a14:imgEffect>
                          <a14:saturation sat="0"/>
                        </a14:imgEffect>
                      </a14:imgLayer>
                    </a14:imgProps>
                  </a:ext>
                </a:extLst>
              </a:blip>
              <a:stretch>
                <a:fillRect/>
              </a:stretch>
            </p:blipFill>
            <p:spPr>
              <a:xfrm>
                <a:off x="10938987" y="1310054"/>
                <a:ext cx="513292" cy="513292"/>
              </a:xfrm>
              <a:prstGeom prst="rect">
                <a:avLst/>
              </a:prstGeom>
              <a:noFill/>
            </p:spPr>
          </p:pic>
        </p:grpSp>
        <p:grpSp>
          <p:nvGrpSpPr>
            <p:cNvPr id="21" name="Group 70">
              <a:extLst>
                <a:ext uri="{FF2B5EF4-FFF2-40B4-BE49-F238E27FC236}">
                  <a16:creationId xmlns:a16="http://schemas.microsoft.com/office/drawing/2014/main" id="{8157549B-D7E4-251E-BAA9-5A3FC9393CAE}"/>
                </a:ext>
              </a:extLst>
            </p:cNvPr>
            <p:cNvGrpSpPr/>
            <p:nvPr/>
          </p:nvGrpSpPr>
          <p:grpSpPr>
            <a:xfrm>
              <a:off x="7573074" y="2484510"/>
              <a:ext cx="4065228" cy="651537"/>
              <a:chOff x="7573074" y="2484510"/>
              <a:chExt cx="4065228" cy="651537"/>
            </a:xfrm>
            <a:grpFill/>
          </p:grpSpPr>
          <p:sp>
            <p:nvSpPr>
              <p:cNvPr id="28" name="Pentagon 49">
                <a:extLst>
                  <a:ext uri="{FF2B5EF4-FFF2-40B4-BE49-F238E27FC236}">
                    <a16:creationId xmlns:a16="http://schemas.microsoft.com/office/drawing/2014/main" id="{A2C5CE26-DBD1-9EA9-88AA-A0F1CFDAFA91}"/>
                  </a:ext>
                </a:extLst>
              </p:cNvPr>
              <p:cNvSpPr/>
              <p:nvPr/>
            </p:nvSpPr>
            <p:spPr>
              <a:xfrm flipH="1">
                <a:off x="7573074" y="2484510"/>
                <a:ext cx="4065228" cy="65153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rIns="936000" rtlCol="0" anchor="ctr"/>
              <a:lstStyle/>
              <a:p>
                <a:pPr algn="r"/>
                <a:r>
                  <a:rPr lang="en-US" sz="2000" b="1" dirty="0" err="1">
                    <a:solidFill>
                      <a:schemeClr val="bg1"/>
                    </a:solidFill>
                  </a:rPr>
                  <a:t>Pixeles</a:t>
                </a:r>
                <a:r>
                  <a:rPr lang="en-US" sz="2000" b="1" dirty="0">
                    <a:solidFill>
                      <a:schemeClr val="bg1"/>
                    </a:solidFill>
                  </a:rPr>
                  <a:t> </a:t>
                </a:r>
                <a:r>
                  <a:rPr lang="en-US" sz="2000" b="1" dirty="0" err="1">
                    <a:solidFill>
                      <a:schemeClr val="bg1"/>
                    </a:solidFill>
                  </a:rPr>
                  <a:t>Dañados</a:t>
                </a:r>
                <a:endParaRPr lang="en-US" sz="2000" b="1" dirty="0">
                  <a:solidFill>
                    <a:schemeClr val="bg1"/>
                  </a:solidFill>
                </a:endParaRPr>
              </a:p>
            </p:txBody>
          </p:sp>
          <p:pic>
            <p:nvPicPr>
              <p:cNvPr id="29" name="Picture 61">
                <a:extLst>
                  <a:ext uri="{FF2B5EF4-FFF2-40B4-BE49-F238E27FC236}">
                    <a16:creationId xmlns:a16="http://schemas.microsoft.com/office/drawing/2014/main" id="{DEB6F0DA-AE9C-9451-AA69-E5228504D718}"/>
                  </a:ext>
                </a:extLst>
              </p:cNvPr>
              <p:cNvPicPr>
                <a:picLocks noChangeAspect="1"/>
              </p:cNvPicPr>
              <p:nvPr/>
            </p:nvPicPr>
            <p:blipFill>
              <a:blip r:embed="rId12">
                <a:lum bright="70000" contrast="-70000"/>
                <a:extLst>
                  <a:ext uri="{BEBA8EAE-BF5A-486C-A8C5-ECC9F3942E4B}">
                    <a14:imgProps xmlns:a14="http://schemas.microsoft.com/office/drawing/2010/main">
                      <a14:imgLayer r:embed="rId13">
                        <a14:imgEffect>
                          <a14:colorTemperature colorTemp="1500"/>
                        </a14:imgEffect>
                        <a14:imgEffect>
                          <a14:saturation sat="0"/>
                        </a14:imgEffect>
                      </a14:imgLayer>
                    </a14:imgProps>
                  </a:ext>
                </a:extLst>
              </a:blip>
              <a:stretch>
                <a:fillRect/>
              </a:stretch>
            </p:blipFill>
            <p:spPr>
              <a:xfrm>
                <a:off x="10896587" y="2532938"/>
                <a:ext cx="579194" cy="579194"/>
              </a:xfrm>
              <a:prstGeom prst="rect">
                <a:avLst/>
              </a:prstGeom>
              <a:noFill/>
            </p:spPr>
          </p:pic>
        </p:grpSp>
        <p:grpSp>
          <p:nvGrpSpPr>
            <p:cNvPr id="22" name="Group 71">
              <a:extLst>
                <a:ext uri="{FF2B5EF4-FFF2-40B4-BE49-F238E27FC236}">
                  <a16:creationId xmlns:a16="http://schemas.microsoft.com/office/drawing/2014/main" id="{41468EA5-19D2-211F-94E6-F7AE2F3B74DC}"/>
                </a:ext>
              </a:extLst>
            </p:cNvPr>
            <p:cNvGrpSpPr/>
            <p:nvPr/>
          </p:nvGrpSpPr>
          <p:grpSpPr>
            <a:xfrm>
              <a:off x="7573072" y="3721954"/>
              <a:ext cx="4065230" cy="651537"/>
              <a:chOff x="7573072" y="3721954"/>
              <a:chExt cx="4065230" cy="651537"/>
            </a:xfrm>
            <a:grpFill/>
          </p:grpSpPr>
          <p:sp>
            <p:nvSpPr>
              <p:cNvPr id="26" name="Pentagon 48">
                <a:extLst>
                  <a:ext uri="{FF2B5EF4-FFF2-40B4-BE49-F238E27FC236}">
                    <a16:creationId xmlns:a16="http://schemas.microsoft.com/office/drawing/2014/main" id="{7C5FC050-6717-673A-8904-3A1EBC75DA86}"/>
                  </a:ext>
                </a:extLst>
              </p:cNvPr>
              <p:cNvSpPr/>
              <p:nvPr/>
            </p:nvSpPr>
            <p:spPr>
              <a:xfrm flipH="1">
                <a:off x="7573072" y="3721954"/>
                <a:ext cx="4065230" cy="65153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rIns="936000" rtlCol="0" anchor="ctr"/>
              <a:lstStyle/>
              <a:p>
                <a:pPr algn="r"/>
                <a:r>
                  <a:rPr lang="en-US" sz="2000" b="1" dirty="0" err="1">
                    <a:solidFill>
                      <a:schemeClr val="bg1"/>
                    </a:solidFill>
                  </a:rPr>
                  <a:t>Contrato</a:t>
                </a:r>
                <a:r>
                  <a:rPr lang="en-US" sz="2000" b="1" dirty="0">
                    <a:solidFill>
                      <a:schemeClr val="bg1"/>
                    </a:solidFill>
                  </a:rPr>
                  <a:t> </a:t>
                </a:r>
                <a:r>
                  <a:rPr lang="en-US" sz="2000" b="1" dirty="0" err="1">
                    <a:solidFill>
                      <a:schemeClr val="bg1"/>
                    </a:solidFill>
                  </a:rPr>
                  <a:t>Transferible</a:t>
                </a:r>
                <a:endParaRPr lang="en-US" sz="2000" b="1" dirty="0">
                  <a:solidFill>
                    <a:schemeClr val="bg1"/>
                  </a:solidFill>
                </a:endParaRPr>
              </a:p>
            </p:txBody>
          </p:sp>
          <p:pic>
            <p:nvPicPr>
              <p:cNvPr id="27" name="Picture 62">
                <a:extLst>
                  <a:ext uri="{FF2B5EF4-FFF2-40B4-BE49-F238E27FC236}">
                    <a16:creationId xmlns:a16="http://schemas.microsoft.com/office/drawing/2014/main" id="{481EC9A2-666D-4C07-913D-728D49077531}"/>
                  </a:ext>
                </a:extLst>
              </p:cNvPr>
              <p:cNvPicPr>
                <a:picLocks noChangeAspect="1"/>
              </p:cNvPicPr>
              <p:nvPr/>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0"/>
                        </a14:imgEffect>
                      </a14:imgLayer>
                    </a14:imgProps>
                  </a:ext>
                </a:extLst>
              </a:blip>
              <a:stretch>
                <a:fillRect/>
              </a:stretch>
            </p:blipFill>
            <p:spPr>
              <a:xfrm>
                <a:off x="10944559" y="3790734"/>
                <a:ext cx="507720" cy="507720"/>
              </a:xfrm>
              <a:prstGeom prst="rect">
                <a:avLst/>
              </a:prstGeom>
              <a:noFill/>
            </p:spPr>
          </p:pic>
        </p:grpSp>
        <p:grpSp>
          <p:nvGrpSpPr>
            <p:cNvPr id="23" name="Group 72">
              <a:extLst>
                <a:ext uri="{FF2B5EF4-FFF2-40B4-BE49-F238E27FC236}">
                  <a16:creationId xmlns:a16="http://schemas.microsoft.com/office/drawing/2014/main" id="{B137DC96-5514-B705-4388-0355A50C8A63}"/>
                </a:ext>
              </a:extLst>
            </p:cNvPr>
            <p:cNvGrpSpPr/>
            <p:nvPr/>
          </p:nvGrpSpPr>
          <p:grpSpPr>
            <a:xfrm>
              <a:off x="7573072" y="4959399"/>
              <a:ext cx="4065228" cy="651537"/>
              <a:chOff x="7573072" y="4959399"/>
              <a:chExt cx="4065228" cy="651537"/>
            </a:xfrm>
            <a:grpFill/>
          </p:grpSpPr>
          <p:sp>
            <p:nvSpPr>
              <p:cNvPr id="24" name="Pentagon 51">
                <a:extLst>
                  <a:ext uri="{FF2B5EF4-FFF2-40B4-BE49-F238E27FC236}">
                    <a16:creationId xmlns:a16="http://schemas.microsoft.com/office/drawing/2014/main" id="{755D2D4C-A76C-7D7D-68D9-5BE4929D3547}"/>
                  </a:ext>
                </a:extLst>
              </p:cNvPr>
              <p:cNvSpPr/>
              <p:nvPr/>
            </p:nvSpPr>
            <p:spPr>
              <a:xfrm flipH="1">
                <a:off x="7573072" y="4959399"/>
                <a:ext cx="4065228" cy="65153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rIns="936000" rtlCol="0" anchor="ctr"/>
              <a:lstStyle/>
              <a:p>
                <a:pPr algn="r"/>
                <a:r>
                  <a:rPr lang="en-US" sz="2000" b="1" dirty="0">
                    <a:solidFill>
                      <a:schemeClr val="bg1"/>
                    </a:solidFill>
                  </a:rPr>
                  <a:t>Sin </a:t>
                </a:r>
                <a:r>
                  <a:rPr lang="en-US" sz="2000" b="1" dirty="0" err="1">
                    <a:solidFill>
                      <a:schemeClr val="bg1"/>
                    </a:solidFill>
                  </a:rPr>
                  <a:t>Deducibles</a:t>
                </a:r>
                <a:endParaRPr lang="en-US" sz="2000" b="1" dirty="0">
                  <a:solidFill>
                    <a:schemeClr val="bg1"/>
                  </a:solidFill>
                </a:endParaRPr>
              </a:p>
            </p:txBody>
          </p:sp>
          <p:pic>
            <p:nvPicPr>
              <p:cNvPr id="25" name="Picture 63">
                <a:extLst>
                  <a:ext uri="{FF2B5EF4-FFF2-40B4-BE49-F238E27FC236}">
                    <a16:creationId xmlns:a16="http://schemas.microsoft.com/office/drawing/2014/main" id="{E31441F6-3123-E41C-D8F8-D00296588D2B}"/>
                  </a:ext>
                </a:extLst>
              </p:cNvPr>
              <p:cNvPicPr>
                <a:picLocks noChangeAspect="1"/>
              </p:cNvPicPr>
              <p:nvPr/>
            </p:nvPicPr>
            <p:blipFill>
              <a:blip r:embed="rId16">
                <a:lum bright="70000" contrast="-70000"/>
                <a:extLst>
                  <a:ext uri="{BEBA8EAE-BF5A-486C-A8C5-ECC9F3942E4B}">
                    <a14:imgProps xmlns:a14="http://schemas.microsoft.com/office/drawing/2010/main">
                      <a14:imgLayer r:embed="rId17">
                        <a14:imgEffect>
                          <a14:colorTemperature colorTemp="1500"/>
                        </a14:imgEffect>
                        <a14:imgEffect>
                          <a14:saturation sat="0"/>
                        </a14:imgEffect>
                      </a14:imgLayer>
                    </a14:imgProps>
                  </a:ext>
                </a:extLst>
              </a:blip>
              <a:stretch>
                <a:fillRect/>
              </a:stretch>
            </p:blipFill>
            <p:spPr>
              <a:xfrm>
                <a:off x="10938116" y="5071196"/>
                <a:ext cx="461615" cy="461615"/>
              </a:xfrm>
              <a:prstGeom prst="rect">
                <a:avLst/>
              </a:prstGeom>
              <a:noFill/>
            </p:spPr>
          </p:pic>
        </p:grpSp>
      </p:grpSp>
      <p:pic>
        <p:nvPicPr>
          <p:cNvPr id="35" name="Picture 2" descr="Walmart 2016 - Nuestros asociados">
            <a:extLst>
              <a:ext uri="{FF2B5EF4-FFF2-40B4-BE49-F238E27FC236}">
                <a16:creationId xmlns:a16="http://schemas.microsoft.com/office/drawing/2014/main" id="{4DC13373-769E-CF07-8392-3F63EF744941}"/>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backgroundRemoval t="3876" b="96899" l="2041" r="94898">
                        <a14:foregroundMark x1="88265" y1="25969" x2="88265" y2="25969"/>
                        <a14:foregroundMark x1="88265" y1="25969" x2="88265" y2="25969"/>
                        <a14:foregroundMark x1="88265" y1="25969" x2="83163" y2="31008"/>
                        <a14:foregroundMark x1="53061" y1="3876" x2="53061" y2="3876"/>
                        <a14:foregroundMark x1="52551" y1="4651" x2="52551" y2="4651"/>
                        <a14:foregroundMark x1="10204" y1="25581" x2="10204" y2="25581"/>
                        <a14:foregroundMark x1="8673" y1="21318" x2="8673" y2="21318"/>
                        <a14:foregroundMark x1="2551" y1="26357" x2="2551" y2="26357"/>
                        <a14:foregroundMark x1="90816" y1="24806" x2="90816" y2="24806"/>
                        <a14:foregroundMark x1="95918" y1="25969" x2="95918" y2="25969"/>
                        <a14:foregroundMark x1="55102" y1="92248" x2="55102" y2="92248"/>
                        <a14:foregroundMark x1="54592" y1="95349" x2="54592" y2="95349"/>
                        <a14:foregroundMark x1="31122" y1="96512" x2="31122" y2="96512"/>
                        <a14:foregroundMark x1="54592" y1="96899" x2="54592" y2="96899"/>
                      </a14:backgroundRemoval>
                    </a14:imgEffect>
                  </a14:imgLayer>
                </a14:imgProps>
              </a:ext>
              <a:ext uri="{28A0092B-C50C-407E-A947-70E740481C1C}">
                <a14:useLocalDpi xmlns:a14="http://schemas.microsoft.com/office/drawing/2010/main" val="0"/>
              </a:ext>
            </a:extLst>
          </a:blip>
          <a:srcRect/>
          <a:stretch>
            <a:fillRect/>
          </a:stretch>
        </p:blipFill>
        <p:spPr bwMode="auto">
          <a:xfrm>
            <a:off x="4963908" y="1981150"/>
            <a:ext cx="2610384" cy="343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5396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EAE92-344B-ADB9-ED0D-03289DB9185F}"/>
            </a:ext>
          </a:extLst>
        </p:cNvPr>
        <p:cNvGrpSpPr/>
        <p:nvPr/>
      </p:nvGrpSpPr>
      <p:grpSpPr>
        <a:xfrm>
          <a:off x="0" y="0"/>
          <a:ext cx="0" cy="0"/>
          <a:chOff x="0" y="0"/>
          <a:chExt cx="0" cy="0"/>
        </a:xfrm>
      </p:grpSpPr>
      <p:grpSp>
        <p:nvGrpSpPr>
          <p:cNvPr id="32" name="Grupo 31">
            <a:extLst>
              <a:ext uri="{FF2B5EF4-FFF2-40B4-BE49-F238E27FC236}">
                <a16:creationId xmlns:a16="http://schemas.microsoft.com/office/drawing/2014/main" id="{4BC0DECD-5C8D-768A-993C-867A37233389}"/>
              </a:ext>
            </a:extLst>
          </p:cNvPr>
          <p:cNvGrpSpPr/>
          <p:nvPr/>
        </p:nvGrpSpPr>
        <p:grpSpPr>
          <a:xfrm>
            <a:off x="4139184" y="1472184"/>
            <a:ext cx="3913632" cy="3913632"/>
            <a:chOff x="6187440" y="1371600"/>
            <a:chExt cx="3913632" cy="3913632"/>
          </a:xfrm>
        </p:grpSpPr>
        <p:sp>
          <p:nvSpPr>
            <p:cNvPr id="7" name="Elipse 6">
              <a:extLst>
                <a:ext uri="{FF2B5EF4-FFF2-40B4-BE49-F238E27FC236}">
                  <a16:creationId xmlns:a16="http://schemas.microsoft.com/office/drawing/2014/main" id="{0F493AF8-E826-1139-2E26-42B269259120}"/>
                </a:ext>
              </a:extLst>
            </p:cNvPr>
            <p:cNvSpPr/>
            <p:nvPr/>
          </p:nvSpPr>
          <p:spPr>
            <a:xfrm>
              <a:off x="6187440" y="1371600"/>
              <a:ext cx="3913632" cy="3913632"/>
            </a:xfrm>
            <a:prstGeom prst="ellipse">
              <a:avLst/>
            </a:prstGeom>
            <a:solidFill>
              <a:srgbClr val="DADADA"/>
            </a:solidFill>
            <a:ln>
              <a:noFill/>
            </a:ln>
            <a:scene3d>
              <a:camera prst="orthographicFront"/>
              <a:lightRig rig="threePt" dir="t"/>
            </a:scene3d>
            <a:sp3d>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D72BDC3C-D555-D2FD-0694-1AD83833C293}"/>
                </a:ext>
              </a:extLst>
            </p:cNvPr>
            <p:cNvSpPr/>
            <p:nvPr/>
          </p:nvSpPr>
          <p:spPr>
            <a:xfrm>
              <a:off x="6480048" y="1664208"/>
              <a:ext cx="3328416" cy="3328416"/>
            </a:xfrm>
            <a:prstGeom prst="ellipse">
              <a:avLst/>
            </a:prstGeom>
            <a:blipFill>
              <a:blip r:embed="rId2">
                <a:alphaModFix/>
              </a:blip>
              <a:stretch>
                <a:fillRect l="-14895" t="-14895" r="-14895" b="-14895"/>
              </a:stretch>
            </a:blipFill>
            <a:ln>
              <a:noFill/>
            </a:ln>
            <a:effectLst>
              <a:outerShdw blurRad="63500" sx="102000" sy="102000" algn="ctr" rotWithShape="0">
                <a:prstClr val="black">
                  <a:alpha val="40000"/>
                </a:prst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Tree>
    <p:extLst>
      <p:ext uri="{BB962C8B-B14F-4D97-AF65-F5344CB8AC3E}">
        <p14:creationId xmlns:p14="http://schemas.microsoft.com/office/powerpoint/2010/main" val="295735789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410E0-E2C9-02AC-41FF-6BC3BCB1A69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5ECEE784-CD4A-93CD-A035-D7EF20065E1C}"/>
              </a:ext>
            </a:extLst>
          </p:cNvPr>
          <p:cNvPicPr>
            <a:picLocks noChangeAspect="1"/>
          </p:cNvPicPr>
          <p:nvPr/>
        </p:nvPicPr>
        <p:blipFill>
          <a:blip r:embed="rId3"/>
          <a:stretch>
            <a:fillRect/>
          </a:stretch>
        </p:blipFill>
        <p:spPr>
          <a:xfrm>
            <a:off x="925286" y="147449"/>
            <a:ext cx="1398155" cy="1066870"/>
          </a:xfrm>
          <a:prstGeom prst="rect">
            <a:avLst/>
          </a:prstGeom>
        </p:spPr>
      </p:pic>
      <p:sp>
        <p:nvSpPr>
          <p:cNvPr id="73" name="CuadroTexto 72">
            <a:extLst>
              <a:ext uri="{FF2B5EF4-FFF2-40B4-BE49-F238E27FC236}">
                <a16:creationId xmlns:a16="http://schemas.microsoft.com/office/drawing/2014/main" id="{83C6856B-4E7C-2440-52C4-FA2D9C2F4D23}"/>
              </a:ext>
            </a:extLst>
          </p:cNvPr>
          <p:cNvSpPr txBox="1"/>
          <p:nvPr/>
        </p:nvSpPr>
        <p:spPr>
          <a:xfrm>
            <a:off x="1136834" y="169558"/>
            <a:ext cx="8319435" cy="784830"/>
          </a:xfrm>
          <a:prstGeom prst="rect">
            <a:avLst/>
          </a:prstGeom>
          <a:noFill/>
        </p:spPr>
        <p:txBody>
          <a:bodyPr wrap="square" rtlCol="0">
            <a:spAutoFit/>
          </a:bodyPr>
          <a:lstStyle/>
          <a:p>
            <a:pPr algn="ctr"/>
            <a:r>
              <a:rPr lang="es-MX" sz="4500" b="1" dirty="0">
                <a:solidFill>
                  <a:srgbClr val="002060"/>
                </a:solidFill>
                <a:latin typeface="+mj-lt"/>
              </a:rPr>
              <a:t>Coberturas Especiales</a:t>
            </a:r>
          </a:p>
        </p:txBody>
      </p:sp>
      <p:graphicFrame>
        <p:nvGraphicFramePr>
          <p:cNvPr id="74" name="Diagrama 73">
            <a:extLst>
              <a:ext uri="{FF2B5EF4-FFF2-40B4-BE49-F238E27FC236}">
                <a16:creationId xmlns:a16="http://schemas.microsoft.com/office/drawing/2014/main" id="{807CC977-4AA5-4B1F-2630-97730C45C338}"/>
              </a:ext>
            </a:extLst>
          </p:cNvPr>
          <p:cNvGraphicFramePr/>
          <p:nvPr>
            <p:extLst>
              <p:ext uri="{D42A27DB-BD31-4B8C-83A1-F6EECF244321}">
                <p14:modId xmlns:p14="http://schemas.microsoft.com/office/powerpoint/2010/main" val="1293498560"/>
              </p:ext>
            </p:extLst>
          </p:nvPr>
        </p:nvGraphicFramePr>
        <p:xfrm>
          <a:off x="3136823" y="1103840"/>
          <a:ext cx="8425912" cy="5584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5" name="Picture 49">
            <a:extLst>
              <a:ext uri="{FF2B5EF4-FFF2-40B4-BE49-F238E27FC236}">
                <a16:creationId xmlns:a16="http://schemas.microsoft.com/office/drawing/2014/main" id="{976366F9-6F0E-3FC6-35CA-0CC25AD9AA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0353" y="1875710"/>
            <a:ext cx="868192" cy="5859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6" name="Rectangle 1">
            <a:extLst>
              <a:ext uri="{FF2B5EF4-FFF2-40B4-BE49-F238E27FC236}">
                <a16:creationId xmlns:a16="http://schemas.microsoft.com/office/drawing/2014/main" id="{26D30263-9237-293F-5825-58279F56087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88" name="Imagen 87" descr="Icono&#10;&#10;El contenido generado por IA puede ser incorrecto.">
            <a:extLst>
              <a:ext uri="{FF2B5EF4-FFF2-40B4-BE49-F238E27FC236}">
                <a16:creationId xmlns:a16="http://schemas.microsoft.com/office/drawing/2014/main" id="{46C32406-AAA9-EBF6-658E-8F1D976991A1}"/>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39200" y1="64200" x2="39200" y2="64200"/>
                        <a14:foregroundMark x1="40200" y1="64200" x2="40200" y2="64200"/>
                        <a14:foregroundMark x1="40200" y1="64200" x2="40200" y2="64200"/>
                        <a14:foregroundMark x1="38800" y1="58800" x2="38800" y2="58800"/>
                        <a14:foregroundMark x1="38600" y1="59600" x2="38600" y2="59600"/>
                        <a14:foregroundMark x1="38600" y1="59600" x2="42200" y2="68400"/>
                        <a14:foregroundMark x1="38600" y1="59600" x2="38600" y2="57000"/>
                        <a14:foregroundMark x1="38200" y1="57400" x2="38200" y2="60800"/>
                        <a14:backgroundMark x1="19600" y1="44800" x2="37800" y2="31400"/>
                        <a14:backgroundMark x1="37800" y1="31400" x2="27600" y2="33800"/>
                        <a14:backgroundMark x1="27600" y1="33800" x2="26800" y2="36200"/>
                        <a14:backgroundMark x1="26800" y1="36200" x2="27800" y2="62400"/>
                        <a14:backgroundMark x1="27800" y1="62400" x2="24600" y2="34000"/>
                        <a14:backgroundMark x1="24600" y1="34000" x2="40600" y2="20800"/>
                        <a14:backgroundMark x1="40600" y1="20800" x2="59200" y2="21200"/>
                        <a14:backgroundMark x1="59200" y1="21200" x2="72200" y2="34200"/>
                        <a14:backgroundMark x1="72200" y1="34200" x2="72200" y2="56000"/>
                        <a14:backgroundMark x1="72200" y1="56000" x2="58000" y2="74200"/>
                        <a14:backgroundMark x1="58000" y1="74200" x2="36200" y2="75000"/>
                        <a14:backgroundMark x1="36200" y1="75000" x2="29400" y2="61000"/>
                        <a14:backgroundMark x1="29400" y1="61000" x2="35000" y2="38600"/>
                        <a14:backgroundMark x1="35000" y1="38600" x2="30200" y2="27000"/>
                        <a14:backgroundMark x1="30200" y1="27000" x2="21000" y2="37600"/>
                        <a14:backgroundMark x1="21000" y1="37600" x2="17200" y2="51000"/>
                        <a14:backgroundMark x1="17200" y1="51000" x2="22000" y2="31600"/>
                        <a14:backgroundMark x1="22000" y1="31600" x2="30600" y2="62600"/>
                        <a14:backgroundMark x1="30600" y1="62600" x2="35000" y2="47200"/>
                        <a14:backgroundMark x1="41608" y1="68630" x2="42400" y2="71200"/>
                        <a14:backgroundMark x1="35000" y1="47200" x2="38145" y2="57400"/>
                        <a14:backgroundMark x1="42400" y1="71200" x2="58800" y2="78400"/>
                        <a14:backgroundMark x1="58800" y1="78400" x2="74000" y2="61400"/>
                        <a14:backgroundMark x1="74000" y1="61400" x2="78200" y2="45600"/>
                        <a14:backgroundMark x1="78200" y1="45600" x2="69400" y2="37800"/>
                        <a14:backgroundMark x1="69400" y1="37800" x2="60600" y2="18800"/>
                        <a14:backgroundMark x1="60600" y1="18800" x2="33400" y2="19000"/>
                        <a14:backgroundMark x1="33400" y1="19000" x2="66400" y2="24200"/>
                        <a14:backgroundMark x1="66400" y1="24200" x2="81600" y2="43600"/>
                        <a14:backgroundMark x1="81600" y1="43600" x2="77000" y2="31600"/>
                        <a14:backgroundMark x1="77000" y1="31600" x2="66800" y2="42200"/>
                        <a14:backgroundMark x1="66800" y1="42200" x2="67600" y2="64400"/>
                        <a14:backgroundMark x1="67600" y1="64400" x2="78600" y2="52200"/>
                        <a14:backgroundMark x1="78600" y1="52200" x2="73800" y2="71400"/>
                        <a14:backgroundMark x1="73800" y1="71400" x2="51400" y2="87600"/>
                        <a14:backgroundMark x1="51400" y1="87600" x2="29600" y2="75600"/>
                        <a14:backgroundMark x1="29600" y1="75600" x2="18800" y2="59400"/>
                        <a14:backgroundMark x1="18800" y1="59400" x2="15200" y2="45400"/>
                        <a14:backgroundMark x1="15200" y1="45400" x2="15200" y2="46200"/>
                      </a14:backgroundRemoval>
                    </a14:imgEffect>
                  </a14:imgLayer>
                </a14:imgProps>
              </a:ext>
              <a:ext uri="{28A0092B-C50C-407E-A947-70E740481C1C}">
                <a14:useLocalDpi xmlns:a14="http://schemas.microsoft.com/office/drawing/2010/main" val="0"/>
              </a:ext>
            </a:extLst>
          </a:blip>
          <a:srcRect l="35323" t="27449" r="35804" b="28086"/>
          <a:stretch/>
        </p:blipFill>
        <p:spPr>
          <a:xfrm>
            <a:off x="3536123" y="4988765"/>
            <a:ext cx="654288" cy="9108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0" name="Imagen 89">
            <a:extLst>
              <a:ext uri="{FF2B5EF4-FFF2-40B4-BE49-F238E27FC236}">
                <a16:creationId xmlns:a16="http://schemas.microsoft.com/office/drawing/2014/main" id="{206946E7-16B5-6E66-2DE3-EECB5E2D4590}"/>
              </a:ext>
            </a:extLst>
          </p:cNvPr>
          <p:cNvPicPr>
            <a:picLocks noChangeAspect="1"/>
          </p:cNvPicPr>
          <p:nvPr/>
        </p:nvPicPr>
        <p:blipFill>
          <a:blip r:embed="rId12"/>
          <a:stretch>
            <a:fillRect/>
          </a:stretch>
        </p:blipFill>
        <p:spPr>
          <a:xfrm>
            <a:off x="4011286" y="3486733"/>
            <a:ext cx="588529" cy="8591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4" name="Imagen 93">
            <a:extLst>
              <a:ext uri="{FF2B5EF4-FFF2-40B4-BE49-F238E27FC236}">
                <a16:creationId xmlns:a16="http://schemas.microsoft.com/office/drawing/2014/main" id="{51D2F095-452F-C397-2CEE-06765992E6FD}"/>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10000" b="90000" l="10000" r="90000">
                        <a14:foregroundMark x1="69388" y1="86935" x2="69388" y2="86935"/>
                      </a14:backgroundRemoval>
                    </a14:imgEffect>
                  </a14:imgLayer>
                </a14:imgProps>
              </a:ext>
            </a:extLst>
          </a:blip>
          <a:stretch>
            <a:fillRect/>
          </a:stretch>
        </p:blipFill>
        <p:spPr>
          <a:xfrm>
            <a:off x="3677735" y="1583192"/>
            <a:ext cx="774612" cy="10486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5" name="Picture 2" descr="Walmart 2016 - Nuestros asociados">
            <a:extLst>
              <a:ext uri="{FF2B5EF4-FFF2-40B4-BE49-F238E27FC236}">
                <a16:creationId xmlns:a16="http://schemas.microsoft.com/office/drawing/2014/main" id="{60190A29-25E6-C275-9599-CAE7039F7B5A}"/>
              </a:ext>
            </a:extLst>
          </p:cNvPr>
          <p:cNvPicPr>
            <a:picLocks noChangeAspect="1" noChangeArrowheads="1"/>
          </p:cNvPicPr>
          <p:nvPr/>
        </p:nvPicPr>
        <p:blipFill rotWithShape="1">
          <a:blip r:embed="rId15">
            <a:extLst>
              <a:ext uri="{BEBA8EAE-BF5A-486C-A8C5-ECC9F3942E4B}">
                <a14:imgProps xmlns:a14="http://schemas.microsoft.com/office/drawing/2010/main">
                  <a14:imgLayer r:embed="rId16">
                    <a14:imgEffect>
                      <a14:backgroundRemoval t="3876" b="96899" l="2041" r="94898">
                        <a14:foregroundMark x1="88265" y1="25969" x2="88265" y2="25969"/>
                        <a14:foregroundMark x1="88265" y1="25969" x2="88265" y2="25969"/>
                        <a14:foregroundMark x1="88265" y1="25969" x2="83163" y2="31008"/>
                        <a14:foregroundMark x1="53061" y1="3876" x2="53061" y2="3876"/>
                        <a14:foregroundMark x1="52551" y1="4651" x2="52551" y2="4651"/>
                        <a14:foregroundMark x1="10204" y1="25581" x2="10204" y2="25581"/>
                        <a14:foregroundMark x1="8673" y1="21318" x2="8673" y2="21318"/>
                        <a14:foregroundMark x1="2551" y1="26357" x2="2551" y2="26357"/>
                        <a14:foregroundMark x1="90816" y1="24806" x2="90816" y2="24806"/>
                        <a14:foregroundMark x1="95918" y1="25969" x2="95918" y2="25969"/>
                        <a14:foregroundMark x1="55102" y1="92248" x2="55102" y2="92248"/>
                        <a14:foregroundMark x1="54592" y1="95349" x2="54592" y2="95349"/>
                        <a14:foregroundMark x1="31122" y1="96512" x2="31122" y2="96512"/>
                        <a14:foregroundMark x1="54592" y1="96899" x2="54592" y2="96899"/>
                      </a14:backgroundRemoval>
                    </a14:imgEffect>
                  </a14:imgLayer>
                </a14:imgProps>
              </a:ext>
              <a:ext uri="{28A0092B-C50C-407E-A947-70E740481C1C}">
                <a14:useLocalDpi xmlns:a14="http://schemas.microsoft.com/office/drawing/2010/main" val="0"/>
              </a:ext>
            </a:extLst>
          </a:blip>
          <a:srcRect b="23994"/>
          <a:stretch/>
        </p:blipFill>
        <p:spPr bwMode="auto">
          <a:xfrm>
            <a:off x="822864" y="2318158"/>
            <a:ext cx="2669305" cy="267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910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0CCAACE-815D-4A79-875A-B7EFC28F7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n 4" descr="Un juego de beisbol con espectadores en las gradas de un estadio de béisbol&#10;&#10;El contenido generado por IA puede ser incorrecto.">
            <a:extLst>
              <a:ext uri="{FF2B5EF4-FFF2-40B4-BE49-F238E27FC236}">
                <a16:creationId xmlns:a16="http://schemas.microsoft.com/office/drawing/2014/main" id="{98CB77C7-CB45-60F7-2144-E2BE4F2C618D}"/>
              </a:ext>
            </a:extLst>
          </p:cNvPr>
          <p:cNvPicPr>
            <a:picLocks noChangeAspect="1"/>
          </p:cNvPicPr>
          <p:nvPr/>
        </p:nvPicPr>
        <p:blipFill>
          <a:blip r:embed="rId3"/>
          <a:srcRect l="49231" r="9214" b="1"/>
          <a:stretch/>
        </p:blipFill>
        <p:spPr>
          <a:xfrm>
            <a:off x="20" y="10"/>
            <a:ext cx="6095980" cy="6857990"/>
          </a:xfrm>
          <a:prstGeom prst="rect">
            <a:avLst/>
          </a:prstGeom>
        </p:spPr>
      </p:pic>
      <p:pic>
        <p:nvPicPr>
          <p:cNvPr id="16" name="Imagen 15" descr="Un estadio de fútbol&#10;&#10;El contenido generado por IA puede ser incorrecto.">
            <a:extLst>
              <a:ext uri="{FF2B5EF4-FFF2-40B4-BE49-F238E27FC236}">
                <a16:creationId xmlns:a16="http://schemas.microsoft.com/office/drawing/2014/main" id="{1604C2DF-D3A9-3260-432D-204C4AA437C5}"/>
              </a:ext>
            </a:extLst>
          </p:cNvPr>
          <p:cNvPicPr>
            <a:picLocks noChangeAspect="1"/>
          </p:cNvPicPr>
          <p:nvPr/>
        </p:nvPicPr>
        <p:blipFill>
          <a:blip r:embed="rId4"/>
          <a:srcRect l="25978" r="24689"/>
          <a:stretch/>
        </p:blipFill>
        <p:spPr>
          <a:xfrm>
            <a:off x="6096000" y="10"/>
            <a:ext cx="6096000" cy="6857990"/>
          </a:xfrm>
          <a:prstGeom prst="rect">
            <a:avLst/>
          </a:prstGeom>
        </p:spPr>
      </p:pic>
    </p:spTree>
    <p:extLst>
      <p:ext uri="{BB962C8B-B14F-4D97-AF65-F5344CB8AC3E}">
        <p14:creationId xmlns:p14="http://schemas.microsoft.com/office/powerpoint/2010/main" val="235705881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Un dibujo de una cara feliz&#10;&#10;El contenido generado por IA puede ser incorrecto.">
            <a:extLst>
              <a:ext uri="{FF2B5EF4-FFF2-40B4-BE49-F238E27FC236}">
                <a16:creationId xmlns:a16="http://schemas.microsoft.com/office/drawing/2014/main" id="{14273CED-95D4-3ED6-2257-54D3D77FC1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140" y="4429508"/>
            <a:ext cx="3482345" cy="1670991"/>
          </a:xfrm>
          <a:prstGeom prst="rect">
            <a:avLst/>
          </a:prstGeom>
        </p:spPr>
      </p:pic>
      <p:pic>
        <p:nvPicPr>
          <p:cNvPr id="16" name="Imagen 15">
            <a:extLst>
              <a:ext uri="{FF2B5EF4-FFF2-40B4-BE49-F238E27FC236}">
                <a16:creationId xmlns:a16="http://schemas.microsoft.com/office/drawing/2014/main" id="{D89AE9B4-14B8-2DBF-5239-67AE99F2E7BE}"/>
              </a:ext>
            </a:extLst>
          </p:cNvPr>
          <p:cNvPicPr>
            <a:picLocks noChangeAspect="1"/>
          </p:cNvPicPr>
          <p:nvPr/>
        </p:nvPicPr>
        <p:blipFill>
          <a:blip r:embed="rId5"/>
          <a:stretch>
            <a:fillRect/>
          </a:stretch>
        </p:blipFill>
        <p:spPr>
          <a:xfrm>
            <a:off x="5037884" y="5500335"/>
            <a:ext cx="418284" cy="396269"/>
          </a:xfrm>
          <a:prstGeom prst="rect">
            <a:avLst/>
          </a:prstGeom>
        </p:spPr>
      </p:pic>
      <p:pic>
        <p:nvPicPr>
          <p:cNvPr id="5" name="Imagen 4" descr="Un dibujo de una persona&#10;&#10;El contenido generado por IA puede ser incorrecto.">
            <a:extLst>
              <a:ext uri="{FF2B5EF4-FFF2-40B4-BE49-F238E27FC236}">
                <a16:creationId xmlns:a16="http://schemas.microsoft.com/office/drawing/2014/main" id="{EEFAE88D-89ED-2FD6-197C-CF3370394B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267" y="0"/>
            <a:ext cx="3857625" cy="6858000"/>
          </a:xfrm>
          <a:prstGeom prst="rect">
            <a:avLst/>
          </a:prstGeom>
        </p:spPr>
      </p:pic>
      <p:pic>
        <p:nvPicPr>
          <p:cNvPr id="6" name="Imagen 5" descr="Icono&#10;&#10;El contenido generado por IA puede ser incorrecto.">
            <a:extLst>
              <a:ext uri="{FF2B5EF4-FFF2-40B4-BE49-F238E27FC236}">
                <a16:creationId xmlns:a16="http://schemas.microsoft.com/office/drawing/2014/main" id="{8381E9B7-5DBD-AAE1-FA31-E58BB50636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02429" y="-92167"/>
            <a:ext cx="1798191" cy="1798191"/>
          </a:xfrm>
          <a:prstGeom prst="rect">
            <a:avLst/>
          </a:prstGeom>
        </p:spPr>
      </p:pic>
      <p:sp>
        <p:nvSpPr>
          <p:cNvPr id="10" name="CuadroTexto 9">
            <a:extLst>
              <a:ext uri="{FF2B5EF4-FFF2-40B4-BE49-F238E27FC236}">
                <a16:creationId xmlns:a16="http://schemas.microsoft.com/office/drawing/2014/main" id="{5321027F-484D-D779-4192-24AF6C975B71}"/>
              </a:ext>
            </a:extLst>
          </p:cNvPr>
          <p:cNvSpPr txBox="1"/>
          <p:nvPr/>
        </p:nvSpPr>
        <p:spPr>
          <a:xfrm>
            <a:off x="4371943" y="329877"/>
            <a:ext cx="6096000" cy="954107"/>
          </a:xfrm>
          <a:prstGeom prst="rect">
            <a:avLst/>
          </a:prstGeom>
          <a:noFill/>
        </p:spPr>
        <p:txBody>
          <a:bodyPr wrap="square">
            <a:spAutoFit/>
          </a:bodyPr>
          <a:lstStyle/>
          <a:p>
            <a:r>
              <a:rPr lang="es-MX" sz="2800" dirty="0">
                <a:solidFill>
                  <a:srgbClr val="000000"/>
                </a:solidFill>
                <a:latin typeface="Bogle" panose="020B0503020203060203" pitchFamily="34" charset="0"/>
              </a:rPr>
              <a:t>Transacciones </a:t>
            </a:r>
            <a:r>
              <a:rPr lang="es-MX" sz="2800" b="1" dirty="0">
                <a:solidFill>
                  <a:srgbClr val="FF0000"/>
                </a:solidFill>
                <a:latin typeface="Bogle" panose="020B0503020203060203" pitchFamily="34" charset="0"/>
              </a:rPr>
              <a:t>20,555</a:t>
            </a:r>
          </a:p>
          <a:p>
            <a:r>
              <a:rPr lang="es-MX" sz="2800" b="0" i="0" u="none" strike="noStrike" dirty="0">
                <a:solidFill>
                  <a:srgbClr val="000000"/>
                </a:solidFill>
                <a:effectLst/>
                <a:latin typeface="Bogle" panose="020B0503020203060203" pitchFamily="34" charset="0"/>
              </a:rPr>
              <a:t>Venta </a:t>
            </a:r>
            <a:r>
              <a:rPr lang="es-MX" sz="2800" dirty="0">
                <a:solidFill>
                  <a:srgbClr val="000000"/>
                </a:solidFill>
                <a:latin typeface="Bogle" panose="020B0503020203060203" pitchFamily="34" charset="0"/>
              </a:rPr>
              <a:t>$11.6M</a:t>
            </a:r>
            <a:endParaRPr lang="es-MX" sz="2800" dirty="0">
              <a:latin typeface="Bogle" panose="020B0503020203060203" pitchFamily="34" charset="0"/>
            </a:endParaRPr>
          </a:p>
        </p:txBody>
      </p:sp>
      <p:sp>
        <p:nvSpPr>
          <p:cNvPr id="2" name="CuadroTexto 1">
            <a:extLst>
              <a:ext uri="{FF2B5EF4-FFF2-40B4-BE49-F238E27FC236}">
                <a16:creationId xmlns:a16="http://schemas.microsoft.com/office/drawing/2014/main" id="{2EA0B911-A9B0-DDBC-825E-85727A86A955}"/>
              </a:ext>
            </a:extLst>
          </p:cNvPr>
          <p:cNvSpPr txBox="1"/>
          <p:nvPr/>
        </p:nvSpPr>
        <p:spPr>
          <a:xfrm>
            <a:off x="5441911" y="1994829"/>
            <a:ext cx="5784932" cy="1384995"/>
          </a:xfrm>
          <a:prstGeom prst="rect">
            <a:avLst/>
          </a:prstGeom>
          <a:noFill/>
        </p:spPr>
        <p:txBody>
          <a:bodyPr wrap="square" rtlCol="0">
            <a:spAutoFit/>
          </a:bodyPr>
          <a:lstStyle/>
          <a:p>
            <a:endParaRPr lang="es-MX" sz="2400" dirty="0">
              <a:latin typeface="Bogle" panose="020B0503020203060203" pitchFamily="34" charset="0"/>
            </a:endParaRPr>
          </a:p>
          <a:p>
            <a:r>
              <a:rPr lang="es-MX" sz="2400" b="1" dirty="0">
                <a:solidFill>
                  <a:srgbClr val="FF0000"/>
                </a:solidFill>
                <a:latin typeface="Bogle" panose="020B0503020203060203" pitchFamily="34" charset="0"/>
              </a:rPr>
              <a:t>2 Garantías</a:t>
            </a:r>
            <a:r>
              <a:rPr lang="es-MX" sz="2400" dirty="0">
                <a:latin typeface="Bogle" panose="020B0503020203060203" pitchFamily="34" charset="0"/>
              </a:rPr>
              <a:t>, 31 días de mayo</a:t>
            </a:r>
          </a:p>
          <a:p>
            <a:endParaRPr lang="es-MX" sz="1200" dirty="0">
              <a:latin typeface="Bogle" panose="020B0503020203060203" pitchFamily="34" charset="0"/>
            </a:endParaRPr>
          </a:p>
          <a:p>
            <a:r>
              <a:rPr lang="es-MX" sz="2400" b="1" dirty="0">
                <a:solidFill>
                  <a:srgbClr val="FF0000"/>
                </a:solidFill>
                <a:latin typeface="Bogle" panose="020B0503020203060203" pitchFamily="34" charset="0"/>
              </a:rPr>
              <a:t>5 Garantías</a:t>
            </a:r>
            <a:r>
              <a:rPr lang="es-MX" sz="2400" b="1" dirty="0">
                <a:latin typeface="Bogle" panose="020B0503020203060203" pitchFamily="34" charset="0"/>
              </a:rPr>
              <a:t>,  </a:t>
            </a:r>
            <a:r>
              <a:rPr lang="es-MX" sz="2400" dirty="0">
                <a:latin typeface="Bogle" panose="020B0503020203060203" pitchFamily="34" charset="0"/>
              </a:rPr>
              <a:t>12 días del evento</a:t>
            </a:r>
          </a:p>
        </p:txBody>
      </p:sp>
      <p:sp>
        <p:nvSpPr>
          <p:cNvPr id="7" name="CuadroTexto 6">
            <a:extLst>
              <a:ext uri="{FF2B5EF4-FFF2-40B4-BE49-F238E27FC236}">
                <a16:creationId xmlns:a16="http://schemas.microsoft.com/office/drawing/2014/main" id="{4E62A327-853E-A970-7832-7B86B368CCCD}"/>
              </a:ext>
            </a:extLst>
          </p:cNvPr>
          <p:cNvSpPr txBox="1"/>
          <p:nvPr/>
        </p:nvSpPr>
        <p:spPr>
          <a:xfrm>
            <a:off x="8502989" y="5623447"/>
            <a:ext cx="4037811" cy="954107"/>
          </a:xfrm>
          <a:prstGeom prst="rect">
            <a:avLst/>
          </a:prstGeom>
          <a:noFill/>
        </p:spPr>
        <p:txBody>
          <a:bodyPr wrap="square" rtlCol="0">
            <a:spAutoFit/>
          </a:bodyPr>
          <a:lstStyle/>
          <a:p>
            <a:pPr algn="ctr"/>
            <a:r>
              <a:rPr lang="es-MX" sz="2800" b="1" dirty="0">
                <a:solidFill>
                  <a:srgbClr val="FF0000"/>
                </a:solidFill>
                <a:latin typeface="Bogle" panose="020B0503020203060203" pitchFamily="34" charset="0"/>
              </a:rPr>
              <a:t>Bonificación 100%</a:t>
            </a:r>
          </a:p>
          <a:p>
            <a:pPr algn="ctr"/>
            <a:r>
              <a:rPr lang="es-MX" sz="2800" b="1" dirty="0">
                <a:solidFill>
                  <a:srgbClr val="FF0000"/>
                </a:solidFill>
                <a:latin typeface="Bogle" panose="020B0503020203060203" pitchFamily="34" charset="0"/>
              </a:rPr>
              <a:t>Garantía Extendida</a:t>
            </a:r>
          </a:p>
        </p:txBody>
      </p:sp>
      <p:pic>
        <p:nvPicPr>
          <p:cNvPr id="3" name="Picture 49">
            <a:extLst>
              <a:ext uri="{FF2B5EF4-FFF2-40B4-BE49-F238E27FC236}">
                <a16:creationId xmlns:a16="http://schemas.microsoft.com/office/drawing/2014/main" id="{815BE0D4-2BB8-F699-0904-21A5205334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06312" y="4909328"/>
            <a:ext cx="1245932" cy="840949"/>
          </a:xfrm>
          <a:prstGeom prst="rect">
            <a:avLst/>
          </a:prstGeom>
        </p:spPr>
      </p:pic>
      <p:pic>
        <p:nvPicPr>
          <p:cNvPr id="12" name="Imagen 11" descr="Imagen que contiene Icono&#10;&#10;El contenido generado por IA puede ser incorrecto.">
            <a:extLst>
              <a:ext uri="{FF2B5EF4-FFF2-40B4-BE49-F238E27FC236}">
                <a16:creationId xmlns:a16="http://schemas.microsoft.com/office/drawing/2014/main" id="{62459B44-9A62-A2AD-B51C-AA5CD723C6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50926" y="32852"/>
            <a:ext cx="1548155" cy="1548155"/>
          </a:xfrm>
          <a:prstGeom prst="ellipse">
            <a:avLst/>
          </a:prstGeom>
        </p:spPr>
      </p:pic>
      <p:pic>
        <p:nvPicPr>
          <p:cNvPr id="13" name="Imagen 12" descr="Icono&#10;&#10;El contenido generado por IA puede ser incorrecto.">
            <a:extLst>
              <a:ext uri="{FF2B5EF4-FFF2-40B4-BE49-F238E27FC236}">
                <a16:creationId xmlns:a16="http://schemas.microsoft.com/office/drawing/2014/main" id="{95CC8075-B48A-A0CF-FF96-E20CEE660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95078" y="5500335"/>
            <a:ext cx="1200329" cy="1200329"/>
          </a:xfrm>
          <a:prstGeom prst="rect">
            <a:avLst/>
          </a:prstGeom>
        </p:spPr>
      </p:pic>
      <p:pic>
        <p:nvPicPr>
          <p:cNvPr id="17" name="Picture 52">
            <a:extLst>
              <a:ext uri="{FF2B5EF4-FFF2-40B4-BE49-F238E27FC236}">
                <a16:creationId xmlns:a16="http://schemas.microsoft.com/office/drawing/2014/main" id="{597B3A38-CEFE-106F-91FC-960C9E1C56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50404" y="5962990"/>
            <a:ext cx="1373238" cy="777846"/>
          </a:xfrm>
          <a:prstGeom prst="rect">
            <a:avLst/>
          </a:prstGeom>
        </p:spPr>
      </p:pic>
      <p:pic>
        <p:nvPicPr>
          <p:cNvPr id="18" name="Imagen 17">
            <a:extLst>
              <a:ext uri="{FF2B5EF4-FFF2-40B4-BE49-F238E27FC236}">
                <a16:creationId xmlns:a16="http://schemas.microsoft.com/office/drawing/2014/main" id="{4AADFCA2-7577-A809-9B40-A726784482FB}"/>
              </a:ext>
            </a:extLst>
          </p:cNvPr>
          <p:cNvPicPr>
            <a:picLocks noChangeAspect="1"/>
          </p:cNvPicPr>
          <p:nvPr/>
        </p:nvPicPr>
        <p:blipFill>
          <a:blip r:embed="rId11"/>
          <a:stretch>
            <a:fillRect/>
          </a:stretch>
        </p:blipFill>
        <p:spPr>
          <a:xfrm>
            <a:off x="4402799" y="5808158"/>
            <a:ext cx="643003" cy="980953"/>
          </a:xfrm>
          <a:prstGeom prst="rect">
            <a:avLst/>
          </a:prstGeom>
        </p:spPr>
      </p:pic>
    </p:spTree>
    <p:extLst>
      <p:ext uri="{BB962C8B-B14F-4D97-AF65-F5344CB8AC3E}">
        <p14:creationId xmlns:p14="http://schemas.microsoft.com/office/powerpoint/2010/main" val="357570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7" grpId="0"/>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A7BED35-B295-8554-962A-9EC2C4E8239E}"/>
              </a:ext>
            </a:extLst>
          </p:cNvPr>
          <p:cNvSpPr txBox="1"/>
          <p:nvPr/>
        </p:nvSpPr>
        <p:spPr>
          <a:xfrm>
            <a:off x="4771688" y="1720840"/>
            <a:ext cx="6668945" cy="2308324"/>
          </a:xfrm>
          <a:prstGeom prst="rect">
            <a:avLst/>
          </a:prstGeom>
          <a:noFill/>
        </p:spPr>
        <p:txBody>
          <a:bodyPr wrap="square" rtlCol="0">
            <a:spAutoFit/>
          </a:bodyPr>
          <a:lstStyle/>
          <a:p>
            <a:r>
              <a:rPr lang="it-IT" sz="2400" b="1" dirty="0">
                <a:latin typeface="Bogle" panose="020B0503020203060203" pitchFamily="34" charset="0"/>
              </a:rPr>
              <a:t>Luzmaria Ramirezneri </a:t>
            </a:r>
          </a:p>
          <a:p>
            <a:r>
              <a:rPr lang="it-IT" sz="2400" dirty="0">
                <a:latin typeface="Bogle" panose="020B0503020203060203" pitchFamily="34" charset="0"/>
                <a:hlinkClick r:id="rId2"/>
              </a:rPr>
              <a:t>Luzmaria.Ramirezneri@walmart.com</a:t>
            </a:r>
            <a:endParaRPr lang="it-IT" sz="2400" dirty="0">
              <a:latin typeface="Bogle" panose="020B0503020203060203" pitchFamily="34" charset="0"/>
            </a:endParaRPr>
          </a:p>
          <a:p>
            <a:endParaRPr lang="es-MX" sz="2400" dirty="0">
              <a:latin typeface="Bogle" panose="020B0503020203060203" pitchFamily="34" charset="0"/>
            </a:endParaRPr>
          </a:p>
          <a:p>
            <a:r>
              <a:rPr lang="es-MX" sz="2400" b="1" dirty="0">
                <a:latin typeface="Bogle" panose="020B0503020203060203" pitchFamily="34" charset="0"/>
              </a:rPr>
              <a:t>Andrea Rodríguez </a:t>
            </a:r>
            <a:r>
              <a:rPr lang="es-MX" sz="2400" dirty="0">
                <a:latin typeface="Bogle" panose="020B0503020203060203" pitchFamily="34" charset="0"/>
                <a:hlinkClick r:id="rId3"/>
              </a:rPr>
              <a:t>Andrea.Mariana.Carolina.Rodriguez@walmart.com</a:t>
            </a:r>
            <a:endParaRPr lang="es-MX" sz="2400" dirty="0">
              <a:latin typeface="Bogle" panose="020B0503020203060203" pitchFamily="34" charset="0"/>
            </a:endParaRPr>
          </a:p>
          <a:p>
            <a:endParaRPr lang="es-MX" sz="2400" dirty="0">
              <a:latin typeface="Bogle" panose="020B0503020203060203" pitchFamily="34" charset="0"/>
            </a:endParaRPr>
          </a:p>
        </p:txBody>
      </p:sp>
      <p:grpSp>
        <p:nvGrpSpPr>
          <p:cNvPr id="2" name="Grupo 1">
            <a:extLst>
              <a:ext uri="{FF2B5EF4-FFF2-40B4-BE49-F238E27FC236}">
                <a16:creationId xmlns:a16="http://schemas.microsoft.com/office/drawing/2014/main" id="{328D8760-05C6-1351-58BB-6CA4FEEEC955}"/>
              </a:ext>
            </a:extLst>
          </p:cNvPr>
          <p:cNvGrpSpPr/>
          <p:nvPr/>
        </p:nvGrpSpPr>
        <p:grpSpPr>
          <a:xfrm>
            <a:off x="310896" y="1216152"/>
            <a:ext cx="3913632" cy="3913632"/>
            <a:chOff x="6187440" y="1371600"/>
            <a:chExt cx="3913632" cy="3913632"/>
          </a:xfrm>
        </p:grpSpPr>
        <p:sp>
          <p:nvSpPr>
            <p:cNvPr id="3" name="Elipse 2">
              <a:extLst>
                <a:ext uri="{FF2B5EF4-FFF2-40B4-BE49-F238E27FC236}">
                  <a16:creationId xmlns:a16="http://schemas.microsoft.com/office/drawing/2014/main" id="{E34ECC3C-BF04-D9E4-C1BF-5E38ABC5CE4E}"/>
                </a:ext>
              </a:extLst>
            </p:cNvPr>
            <p:cNvSpPr/>
            <p:nvPr/>
          </p:nvSpPr>
          <p:spPr>
            <a:xfrm>
              <a:off x="6187440" y="1371600"/>
              <a:ext cx="3913632" cy="3913632"/>
            </a:xfrm>
            <a:prstGeom prst="ellipse">
              <a:avLst/>
            </a:prstGeom>
            <a:solidFill>
              <a:srgbClr val="DADADA"/>
            </a:solidFill>
            <a:ln>
              <a:noFill/>
            </a:ln>
            <a:scene3d>
              <a:camera prst="orthographicFront"/>
              <a:lightRig rig="threePt" dir="t"/>
            </a:scene3d>
            <a:sp3d>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a:extLst>
                <a:ext uri="{FF2B5EF4-FFF2-40B4-BE49-F238E27FC236}">
                  <a16:creationId xmlns:a16="http://schemas.microsoft.com/office/drawing/2014/main" id="{40A8E001-18B6-192B-6B6A-280C85526A45}"/>
                </a:ext>
              </a:extLst>
            </p:cNvPr>
            <p:cNvSpPr/>
            <p:nvPr/>
          </p:nvSpPr>
          <p:spPr>
            <a:xfrm>
              <a:off x="6480048" y="1664208"/>
              <a:ext cx="3328416" cy="3328416"/>
            </a:xfrm>
            <a:prstGeom prst="ellipse">
              <a:avLst/>
            </a:prstGeom>
            <a:blipFill>
              <a:blip r:embed="rId4">
                <a:alphaModFix/>
              </a:blip>
              <a:stretch>
                <a:fillRect l="-14895" t="-14895" r="-14895" b="-14895"/>
              </a:stretch>
            </a:blipFill>
            <a:ln>
              <a:noFill/>
            </a:ln>
            <a:effectLst>
              <a:outerShdw blurRad="63500" sx="102000" sy="102000" algn="ctr" rotWithShape="0">
                <a:prstClr val="black">
                  <a:alpha val="40000"/>
                </a:prst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Tree>
    <p:extLst>
      <p:ext uri="{BB962C8B-B14F-4D97-AF65-F5344CB8AC3E}">
        <p14:creationId xmlns:p14="http://schemas.microsoft.com/office/powerpoint/2010/main" val="39556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98546DE-F45A-6780-61C9-3F34D12508BA}"/>
              </a:ext>
            </a:extLst>
          </p:cNvPr>
          <p:cNvSpPr>
            <a:spLocks noGrp="1"/>
          </p:cNvSpPr>
          <p:nvPr>
            <p:ph idx="1"/>
          </p:nvPr>
        </p:nvSpPr>
        <p:spPr>
          <a:xfrm>
            <a:off x="759542" y="1176696"/>
            <a:ext cx="10515600" cy="4351338"/>
          </a:xfrm>
        </p:spPr>
        <p:txBody>
          <a:bodyPr>
            <a:normAutofit/>
          </a:bodyPr>
          <a:lstStyle/>
          <a:p>
            <a:pPr marL="0" indent="0" algn="just">
              <a:buNone/>
            </a:pPr>
            <a:r>
              <a:rPr lang="es-MX" sz="1800" dirty="0">
                <a:latin typeface="Bogle" panose="020B0503020203060203" pitchFamily="34" charset="0"/>
              </a:rPr>
              <a:t>Imaginen un estadio de beisbol con 20K personas. Ese es nuestro objetivo este año: lograr 20,500 Garantías vendidas y aunque sueña grande, si lo dividimos, solo necesitamos 2 ventas por tienda al mes. Y durante los 12 días del evento solo 5 transacciones por tienda.</a:t>
            </a:r>
          </a:p>
          <a:p>
            <a:pPr marL="0" indent="0" algn="just">
              <a:buNone/>
            </a:pPr>
            <a:r>
              <a:rPr lang="es-MX" sz="1800" dirty="0">
                <a:latin typeface="Bogle" panose="020B0503020203060203" pitchFamily="34" charset="0"/>
              </a:rPr>
              <a:t>Nada fuera de este mundo.</a:t>
            </a:r>
          </a:p>
          <a:p>
            <a:pPr marL="0" indent="0" algn="just">
              <a:buNone/>
            </a:pPr>
            <a:r>
              <a:rPr lang="es-MX" sz="1800" dirty="0">
                <a:latin typeface="Bogle" panose="020B0503020203060203" pitchFamily="34" charset="0"/>
              </a:rPr>
              <a:t>Pero este año tenemos una jugada maestra: Si el cliente paga con CASHI, se le bonifica el 100% de la garantía. ¡Una ventaja que nos ayuda a conectar más fácil con cada venta!</a:t>
            </a:r>
          </a:p>
          <a:p>
            <a:pPr marL="0" indent="0" algn="just">
              <a:buNone/>
            </a:pPr>
            <a:r>
              <a:rPr lang="es-MX" sz="1800" dirty="0">
                <a:latin typeface="Bogle" panose="020B0503020203060203" pitchFamily="34" charset="0"/>
              </a:rPr>
              <a:t>No necesitamos jonrones en cada turno. Solo salir al campo con ganas, jugar en equipo y aprovechar cada oportunidad. </a:t>
            </a:r>
          </a:p>
          <a:p>
            <a:pPr marL="0" indent="0" algn="just">
              <a:buNone/>
            </a:pPr>
            <a:r>
              <a:rPr lang="es-MX" sz="1800" dirty="0">
                <a:latin typeface="Bogle" panose="020B0503020203060203" pitchFamily="34" charset="0"/>
              </a:rPr>
              <a:t>Este año, la vamos a sacar del parque</a:t>
            </a:r>
          </a:p>
        </p:txBody>
      </p:sp>
    </p:spTree>
    <p:extLst>
      <p:ext uri="{BB962C8B-B14F-4D97-AF65-F5344CB8AC3E}">
        <p14:creationId xmlns:p14="http://schemas.microsoft.com/office/powerpoint/2010/main" val="1091920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658</TotalTime>
  <Words>384</Words>
  <Application>Microsoft Macintosh PowerPoint</Application>
  <PresentationFormat>Panorámica</PresentationFormat>
  <Paragraphs>52</Paragraphs>
  <Slides>9</Slides>
  <Notes>3</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Aptos</vt:lpstr>
      <vt:lpstr>Aptos Display</vt:lpstr>
      <vt:lpstr>Arial</vt:lpstr>
      <vt:lpstr>Bogle</vt:lpstr>
      <vt:lpstr>Calibri</vt:lpstr>
      <vt:lpstr>Roboto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Walmart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Ma.Antonieta DeLeón</dc:creator>
  <cp:lastModifiedBy>Ramon Rivas Farias</cp:lastModifiedBy>
  <cp:revision>14</cp:revision>
  <dcterms:created xsi:type="dcterms:W3CDTF">2025-04-09T18:34:41Z</dcterms:created>
  <dcterms:modified xsi:type="dcterms:W3CDTF">2025-10-01T22:03:55Z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etDate">
    <vt:lpwstr>2025-04-09T22:43:26Z</vt:lpwstr>
  </property>
  <property fmtid="{D5CDD505-2E9C-101B-9397-08002B2CF9AE}" pid="4" name="MSIP_Label_b24820e8-223f-4ed2-bd95-81c83f641284_Method">
    <vt:lpwstr>Standard</vt:lpwstr>
  </property>
  <property fmtid="{D5CDD505-2E9C-101B-9397-08002B2CF9AE}" pid="5" name="MSIP_Label_b24820e8-223f-4ed2-bd95-81c83f641284_Name">
    <vt:lpwstr>b24820e8-223f-4ed2-bd95-81c83f641284</vt:lpwstr>
  </property>
  <property fmtid="{D5CDD505-2E9C-101B-9397-08002B2CF9AE}" pid="6" name="MSIP_Label_b24820e8-223f-4ed2-bd95-81c83f641284_SiteId">
    <vt:lpwstr>3cbcc3d3-094d-4006-9849-0d11d61f484d</vt:lpwstr>
  </property>
  <property fmtid="{D5CDD505-2E9C-101B-9397-08002B2CF9AE}" pid="7" name="MSIP_Label_b24820e8-223f-4ed2-bd95-81c83f641284_ActionId">
    <vt:lpwstr>fc3a33e1-a32c-4666-bd37-d57b7f949ed5</vt:lpwstr>
  </property>
  <property fmtid="{D5CDD505-2E9C-101B-9397-08002B2CF9AE}" pid="8" name="MSIP_Label_b24820e8-223f-4ed2-bd95-81c83f641284_ContentBits">
    <vt:lpwstr>0</vt:lpwstr>
  </property>
  <property fmtid="{D5CDD505-2E9C-101B-9397-08002B2CF9AE}" pid="9" name="MSIP_Label_b24820e8-223f-4ed2-bd95-81c83f641284_Tag">
    <vt:lpwstr>10, 3, 0, 1</vt:lpwstr>
  </property>
</Properties>
</file>