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оман Садовский" userId="ccdf376dd645e7d5" providerId="LiveId" clId="{7E9F4C2C-1469-4ABE-A63F-F682E1D60A94}"/>
    <pc:docChg chg="undo custSel addSld modSld sldOrd">
      <pc:chgData name="Роман Садовский" userId="ccdf376dd645e7d5" providerId="LiveId" clId="{7E9F4C2C-1469-4ABE-A63F-F682E1D60A94}" dt="2024-10-20T16:51:09.040" v="246"/>
      <pc:docMkLst>
        <pc:docMk/>
      </pc:docMkLst>
      <pc:sldChg chg="addSp delSp modSp mod">
        <pc:chgData name="Роман Садовский" userId="ccdf376dd645e7d5" providerId="LiveId" clId="{7E9F4C2C-1469-4ABE-A63F-F682E1D60A94}" dt="2024-10-20T16:45:44.360" v="148" actId="1076"/>
        <pc:sldMkLst>
          <pc:docMk/>
          <pc:sldMk cId="1515941423" sldId="256"/>
        </pc:sldMkLst>
        <pc:spChg chg="mod">
          <ac:chgData name="Роман Садовский" userId="ccdf376dd645e7d5" providerId="LiveId" clId="{7E9F4C2C-1469-4ABE-A63F-F682E1D60A94}" dt="2024-10-20T16:45:42.160" v="147" actId="1076"/>
          <ac:spMkLst>
            <pc:docMk/>
            <pc:sldMk cId="1515941423" sldId="256"/>
            <ac:spMk id="2" creationId="{B7042B04-67B0-4E01-BA61-AB7CB1E44346}"/>
          </ac:spMkLst>
        </pc:spChg>
        <pc:picChg chg="add del mod">
          <ac:chgData name="Роман Садовский" userId="ccdf376dd645e7d5" providerId="LiveId" clId="{7E9F4C2C-1469-4ABE-A63F-F682E1D60A94}" dt="2024-10-20T16:45:10.965" v="143" actId="478"/>
          <ac:picMkLst>
            <pc:docMk/>
            <pc:sldMk cId="1515941423" sldId="256"/>
            <ac:picMk id="4" creationId="{4A188121-B189-4226-BCCE-2D2E089F2FC7}"/>
          </ac:picMkLst>
        </pc:picChg>
        <pc:picChg chg="add mod">
          <ac:chgData name="Роман Садовский" userId="ccdf376dd645e7d5" providerId="LiveId" clId="{7E9F4C2C-1469-4ABE-A63F-F682E1D60A94}" dt="2024-10-20T16:45:44.360" v="148" actId="1076"/>
          <ac:picMkLst>
            <pc:docMk/>
            <pc:sldMk cId="1515941423" sldId="256"/>
            <ac:picMk id="5" creationId="{49FDBC94-FCCD-4FAC-81D1-EAF227F0BE8B}"/>
          </ac:picMkLst>
        </pc:picChg>
      </pc:sldChg>
      <pc:sldChg chg="modSp mod ord">
        <pc:chgData name="Роман Садовский" userId="ccdf376dd645e7d5" providerId="LiveId" clId="{7E9F4C2C-1469-4ABE-A63F-F682E1D60A94}" dt="2024-10-20T16:50:51.513" v="236"/>
        <pc:sldMkLst>
          <pc:docMk/>
          <pc:sldMk cId="2070710029" sldId="257"/>
        </pc:sldMkLst>
        <pc:spChg chg="mod">
          <ac:chgData name="Роман Садовский" userId="ccdf376dd645e7d5" providerId="LiveId" clId="{7E9F4C2C-1469-4ABE-A63F-F682E1D60A94}" dt="2024-10-20T11:25:14.970" v="29" actId="1076"/>
          <ac:spMkLst>
            <pc:docMk/>
            <pc:sldMk cId="2070710029" sldId="257"/>
            <ac:spMk id="3" creationId="{D2A95960-B809-480A-B449-EE1EEF29AA45}"/>
          </ac:spMkLst>
        </pc:spChg>
        <pc:picChg chg="mod">
          <ac:chgData name="Роман Садовский" userId="ccdf376dd645e7d5" providerId="LiveId" clId="{7E9F4C2C-1469-4ABE-A63F-F682E1D60A94}" dt="2024-10-20T16:50:34.529" v="232" actId="1440"/>
          <ac:picMkLst>
            <pc:docMk/>
            <pc:sldMk cId="2070710029" sldId="257"/>
            <ac:picMk id="1026" creationId="{83D53C8D-2D79-47CB-A584-7A6D65F17A97}"/>
          </ac:picMkLst>
        </pc:picChg>
      </pc:sldChg>
      <pc:sldChg chg="modSp mod">
        <pc:chgData name="Роман Садовский" userId="ccdf376dd645e7d5" providerId="LiveId" clId="{7E9F4C2C-1469-4ABE-A63F-F682E1D60A94}" dt="2024-10-20T16:50:23.976" v="228" actId="1440"/>
        <pc:sldMkLst>
          <pc:docMk/>
          <pc:sldMk cId="2723253226" sldId="258"/>
        </pc:sldMkLst>
        <pc:spChg chg="mod">
          <ac:chgData name="Роман Садовский" userId="ccdf376dd645e7d5" providerId="LiveId" clId="{7E9F4C2C-1469-4ABE-A63F-F682E1D60A94}" dt="2024-10-20T11:25:08.418" v="26" actId="1076"/>
          <ac:spMkLst>
            <pc:docMk/>
            <pc:sldMk cId="2723253226" sldId="258"/>
            <ac:spMk id="3" creationId="{552599FA-650B-4421-8FC0-D9F29B1A05EF}"/>
          </ac:spMkLst>
        </pc:spChg>
        <pc:picChg chg="mod">
          <ac:chgData name="Роман Садовский" userId="ccdf376dd645e7d5" providerId="LiveId" clId="{7E9F4C2C-1469-4ABE-A63F-F682E1D60A94}" dt="2024-10-20T16:50:23.976" v="228" actId="1440"/>
          <ac:picMkLst>
            <pc:docMk/>
            <pc:sldMk cId="2723253226" sldId="258"/>
            <ac:picMk id="2050" creationId="{6A3BE6A7-ED83-45B7-959A-0DA168CC8EAC}"/>
          </ac:picMkLst>
        </pc:picChg>
      </pc:sldChg>
      <pc:sldChg chg="modSp mod ord">
        <pc:chgData name="Роман Садовский" userId="ccdf376dd645e7d5" providerId="LiveId" clId="{7E9F4C2C-1469-4ABE-A63F-F682E1D60A94}" dt="2024-10-20T16:50:55.688" v="238"/>
        <pc:sldMkLst>
          <pc:docMk/>
          <pc:sldMk cId="1922926942" sldId="259"/>
        </pc:sldMkLst>
        <pc:spChg chg="mod">
          <ac:chgData name="Роман Садовский" userId="ccdf376dd645e7d5" providerId="LiveId" clId="{7E9F4C2C-1469-4ABE-A63F-F682E1D60A94}" dt="2024-10-20T16:40:43.915" v="55" actId="122"/>
          <ac:spMkLst>
            <pc:docMk/>
            <pc:sldMk cId="1922926942" sldId="259"/>
            <ac:spMk id="2" creationId="{FBE052C9-9C17-4B76-87DD-C3341E06C34B}"/>
          </ac:spMkLst>
        </pc:spChg>
      </pc:sldChg>
      <pc:sldChg chg="addSp modSp mod ord">
        <pc:chgData name="Роман Садовский" userId="ccdf376dd645e7d5" providerId="LiveId" clId="{7E9F4C2C-1469-4ABE-A63F-F682E1D60A94}" dt="2024-10-20T16:51:03.096" v="242"/>
        <pc:sldMkLst>
          <pc:docMk/>
          <pc:sldMk cId="3515263234" sldId="260"/>
        </pc:sldMkLst>
        <pc:spChg chg="mod">
          <ac:chgData name="Роман Садовский" userId="ccdf376dd645e7d5" providerId="LiveId" clId="{7E9F4C2C-1469-4ABE-A63F-F682E1D60A94}" dt="2024-10-20T16:38:47.240" v="46" actId="122"/>
          <ac:spMkLst>
            <pc:docMk/>
            <pc:sldMk cId="3515263234" sldId="260"/>
            <ac:spMk id="2" creationId="{3E18705E-49D3-4FDD-AA25-88B4D827E2EC}"/>
          </ac:spMkLst>
        </pc:spChg>
        <pc:spChg chg="mod">
          <ac:chgData name="Роман Садовский" userId="ccdf376dd645e7d5" providerId="LiveId" clId="{7E9F4C2C-1469-4ABE-A63F-F682E1D60A94}" dt="2024-10-20T16:38:53.790" v="48" actId="1076"/>
          <ac:spMkLst>
            <pc:docMk/>
            <pc:sldMk cId="3515263234" sldId="260"/>
            <ac:spMk id="3" creationId="{8A6DFA8C-3FCB-4345-AA6B-AADA04EF8BBA}"/>
          </ac:spMkLst>
        </pc:spChg>
        <pc:picChg chg="add mod">
          <ac:chgData name="Роман Садовский" userId="ccdf376dd645e7d5" providerId="LiveId" clId="{7E9F4C2C-1469-4ABE-A63F-F682E1D60A94}" dt="2024-10-20T16:50:11.094" v="226" actId="1440"/>
          <ac:picMkLst>
            <pc:docMk/>
            <pc:sldMk cId="3515263234" sldId="260"/>
            <ac:picMk id="4" creationId="{DA3DCDBB-1867-4E43-907E-C2436070F19B}"/>
          </ac:picMkLst>
        </pc:picChg>
      </pc:sldChg>
      <pc:sldChg chg="addSp modSp new mod ord">
        <pc:chgData name="Роман Садовский" userId="ccdf376dd645e7d5" providerId="LiveId" clId="{7E9F4C2C-1469-4ABE-A63F-F682E1D60A94}" dt="2024-10-20T16:50:57.689" v="240"/>
        <pc:sldMkLst>
          <pc:docMk/>
          <pc:sldMk cId="3676649134" sldId="261"/>
        </pc:sldMkLst>
        <pc:spChg chg="mod">
          <ac:chgData name="Роман Садовский" userId="ccdf376dd645e7d5" providerId="LiveId" clId="{7E9F4C2C-1469-4ABE-A63F-F682E1D60A94}" dt="2024-10-20T11:24:59.898" v="23" actId="1076"/>
          <ac:spMkLst>
            <pc:docMk/>
            <pc:sldMk cId="3676649134" sldId="261"/>
            <ac:spMk id="2" creationId="{DC562EB4-688B-4932-847A-1035022D820D}"/>
          </ac:spMkLst>
        </pc:spChg>
        <pc:spChg chg="mod">
          <ac:chgData name="Роман Садовский" userId="ccdf376dd645e7d5" providerId="LiveId" clId="{7E9F4C2C-1469-4ABE-A63F-F682E1D60A94}" dt="2024-10-20T11:25:03.706" v="25" actId="1076"/>
          <ac:spMkLst>
            <pc:docMk/>
            <pc:sldMk cId="3676649134" sldId="261"/>
            <ac:spMk id="3" creationId="{774FBCA9-F699-4ABE-92C6-17498E5AC8FB}"/>
          </ac:spMkLst>
        </pc:spChg>
        <pc:picChg chg="add mod">
          <ac:chgData name="Роман Садовский" userId="ccdf376dd645e7d5" providerId="LiveId" clId="{7E9F4C2C-1469-4ABE-A63F-F682E1D60A94}" dt="2024-10-20T16:50:13.399" v="227" actId="1440"/>
          <ac:picMkLst>
            <pc:docMk/>
            <pc:sldMk cId="3676649134" sldId="261"/>
            <ac:picMk id="5" creationId="{3E085F3A-2672-47E5-8D6E-B79033B0847C}"/>
          </ac:picMkLst>
        </pc:picChg>
      </pc:sldChg>
      <pc:sldChg chg="addSp modSp new mod">
        <pc:chgData name="Роман Садовский" userId="ccdf376dd645e7d5" providerId="LiveId" clId="{7E9F4C2C-1469-4ABE-A63F-F682E1D60A94}" dt="2024-10-20T16:50:07.279" v="225" actId="1440"/>
        <pc:sldMkLst>
          <pc:docMk/>
          <pc:sldMk cId="463792731" sldId="262"/>
        </pc:sldMkLst>
        <pc:spChg chg="mod">
          <ac:chgData name="Роман Садовский" userId="ccdf376dd645e7d5" providerId="LiveId" clId="{7E9F4C2C-1469-4ABE-A63F-F682E1D60A94}" dt="2024-10-20T16:41:08.396" v="57" actId="122"/>
          <ac:spMkLst>
            <pc:docMk/>
            <pc:sldMk cId="463792731" sldId="262"/>
            <ac:spMk id="2" creationId="{8004CEF9-CB36-418D-B089-757BCE64BEFE}"/>
          </ac:spMkLst>
        </pc:spChg>
        <pc:spChg chg="mod">
          <ac:chgData name="Роман Садовский" userId="ccdf376dd645e7d5" providerId="LiveId" clId="{7E9F4C2C-1469-4ABE-A63F-F682E1D60A94}" dt="2024-10-20T16:41:43.545" v="69" actId="1076"/>
          <ac:spMkLst>
            <pc:docMk/>
            <pc:sldMk cId="463792731" sldId="262"/>
            <ac:spMk id="3" creationId="{5C0CFEBA-5BF2-407D-AB75-309057DF74E5}"/>
          </ac:spMkLst>
        </pc:spChg>
        <pc:picChg chg="add mod">
          <ac:chgData name="Роман Садовский" userId="ccdf376dd645e7d5" providerId="LiveId" clId="{7E9F4C2C-1469-4ABE-A63F-F682E1D60A94}" dt="2024-10-20T16:50:07.279" v="225" actId="1440"/>
          <ac:picMkLst>
            <pc:docMk/>
            <pc:sldMk cId="463792731" sldId="262"/>
            <ac:picMk id="4" creationId="{EC7757EC-6C8D-4848-8583-62DB53A516C0}"/>
          </ac:picMkLst>
        </pc:picChg>
      </pc:sldChg>
      <pc:sldChg chg="addSp modSp new mod">
        <pc:chgData name="Роман Садовский" userId="ccdf376dd645e7d5" providerId="LiveId" clId="{7E9F4C2C-1469-4ABE-A63F-F682E1D60A94}" dt="2024-10-20T16:50:04.438" v="223" actId="1440"/>
        <pc:sldMkLst>
          <pc:docMk/>
          <pc:sldMk cId="853795324" sldId="263"/>
        </pc:sldMkLst>
        <pc:spChg chg="mod">
          <ac:chgData name="Роман Садовский" userId="ccdf376dd645e7d5" providerId="LiveId" clId="{7E9F4C2C-1469-4ABE-A63F-F682E1D60A94}" dt="2024-10-20T16:42:35.662" v="77" actId="122"/>
          <ac:spMkLst>
            <pc:docMk/>
            <pc:sldMk cId="853795324" sldId="263"/>
            <ac:spMk id="2" creationId="{0BF8E876-C2CA-4B57-A4BD-59A4E9CFA631}"/>
          </ac:spMkLst>
        </pc:spChg>
        <pc:spChg chg="mod">
          <ac:chgData name="Роман Садовский" userId="ccdf376dd645e7d5" providerId="LiveId" clId="{7E9F4C2C-1469-4ABE-A63F-F682E1D60A94}" dt="2024-10-20T16:43:17.132" v="89" actId="1076"/>
          <ac:spMkLst>
            <pc:docMk/>
            <pc:sldMk cId="853795324" sldId="263"/>
            <ac:spMk id="3" creationId="{A07AD71E-2A20-4F84-9EE5-5257A8E69B16}"/>
          </ac:spMkLst>
        </pc:spChg>
        <pc:picChg chg="add mod">
          <ac:chgData name="Роман Садовский" userId="ccdf376dd645e7d5" providerId="LiveId" clId="{7E9F4C2C-1469-4ABE-A63F-F682E1D60A94}" dt="2024-10-20T16:50:04.438" v="223" actId="1440"/>
          <ac:picMkLst>
            <pc:docMk/>
            <pc:sldMk cId="853795324" sldId="263"/>
            <ac:picMk id="4" creationId="{C9F56A54-84BB-45A6-B67A-DAA8F4CAFBB5}"/>
          </ac:picMkLst>
        </pc:picChg>
      </pc:sldChg>
      <pc:sldChg chg="addSp delSp modSp new mod ord">
        <pc:chgData name="Роман Садовский" userId="ccdf376dd645e7d5" providerId="LiveId" clId="{7E9F4C2C-1469-4ABE-A63F-F682E1D60A94}" dt="2024-10-20T16:51:09.040" v="246"/>
        <pc:sldMkLst>
          <pc:docMk/>
          <pc:sldMk cId="4207088208" sldId="264"/>
        </pc:sldMkLst>
        <pc:spChg chg="mod">
          <ac:chgData name="Роман Садовский" userId="ccdf376dd645e7d5" providerId="LiveId" clId="{7E9F4C2C-1469-4ABE-A63F-F682E1D60A94}" dt="2024-10-20T16:46:21.941" v="151" actId="122"/>
          <ac:spMkLst>
            <pc:docMk/>
            <pc:sldMk cId="4207088208" sldId="264"/>
            <ac:spMk id="2" creationId="{7BE2674F-C288-4CA2-93B5-D873390B8D31}"/>
          </ac:spMkLst>
        </pc:spChg>
        <pc:spChg chg="mod">
          <ac:chgData name="Роман Садовский" userId="ccdf376dd645e7d5" providerId="LiveId" clId="{7E9F4C2C-1469-4ABE-A63F-F682E1D60A94}" dt="2024-10-20T16:48:13.771" v="185" actId="1076"/>
          <ac:spMkLst>
            <pc:docMk/>
            <pc:sldMk cId="4207088208" sldId="264"/>
            <ac:spMk id="3" creationId="{484810D3-18CE-42D2-99C2-127C8B60A781}"/>
          </ac:spMkLst>
        </pc:spChg>
        <pc:picChg chg="add del">
          <ac:chgData name="Роман Садовский" userId="ccdf376dd645e7d5" providerId="LiveId" clId="{7E9F4C2C-1469-4ABE-A63F-F682E1D60A94}" dt="2024-10-20T16:46:31.545" v="153" actId="478"/>
          <ac:picMkLst>
            <pc:docMk/>
            <pc:sldMk cId="4207088208" sldId="264"/>
            <ac:picMk id="4" creationId="{302B254C-3699-4659-A0DD-1ED874178A98}"/>
          </ac:picMkLst>
        </pc:picChg>
        <pc:picChg chg="add mod">
          <ac:chgData name="Роман Садовский" userId="ccdf376dd645e7d5" providerId="LiveId" clId="{7E9F4C2C-1469-4ABE-A63F-F682E1D60A94}" dt="2024-10-20T16:50:01.598" v="221" actId="1440"/>
          <ac:picMkLst>
            <pc:docMk/>
            <pc:sldMk cId="4207088208" sldId="264"/>
            <ac:picMk id="5" creationId="{7F02C95C-2E29-4D2F-AB50-9CA83460A742}"/>
          </ac:picMkLst>
        </pc:picChg>
      </pc:sldChg>
      <pc:sldChg chg="addSp modSp new mod ord">
        <pc:chgData name="Роман Садовский" userId="ccdf376dd645e7d5" providerId="LiveId" clId="{7E9F4C2C-1469-4ABE-A63F-F682E1D60A94}" dt="2024-10-20T16:50:50.309" v="234"/>
        <pc:sldMkLst>
          <pc:docMk/>
          <pc:sldMk cId="1801219069" sldId="265"/>
        </pc:sldMkLst>
        <pc:spChg chg="mod">
          <ac:chgData name="Роман Садовский" userId="ccdf376dd645e7d5" providerId="LiveId" clId="{7E9F4C2C-1469-4ABE-A63F-F682E1D60A94}" dt="2024-10-20T16:49:46.384" v="217" actId="122"/>
          <ac:spMkLst>
            <pc:docMk/>
            <pc:sldMk cId="1801219069" sldId="265"/>
            <ac:spMk id="2" creationId="{78CF5629-E1FB-4173-B98A-377444FC3B69}"/>
          </ac:spMkLst>
        </pc:spChg>
        <pc:spChg chg="mod">
          <ac:chgData name="Роман Садовский" userId="ccdf376dd645e7d5" providerId="LiveId" clId="{7E9F4C2C-1469-4ABE-A63F-F682E1D60A94}" dt="2024-10-20T16:49:15.206" v="212" actId="1076"/>
          <ac:spMkLst>
            <pc:docMk/>
            <pc:sldMk cId="1801219069" sldId="265"/>
            <ac:spMk id="3" creationId="{07DE4C80-06A9-4691-8AD7-990CF3DEEED5}"/>
          </ac:spMkLst>
        </pc:spChg>
        <pc:picChg chg="add mod">
          <ac:chgData name="Роман Садовский" userId="ccdf376dd645e7d5" providerId="LiveId" clId="{7E9F4C2C-1469-4ABE-A63F-F682E1D60A94}" dt="2024-10-20T16:49:52.870" v="220" actId="1076"/>
          <ac:picMkLst>
            <pc:docMk/>
            <pc:sldMk cId="1801219069" sldId="265"/>
            <ac:picMk id="4" creationId="{B95EACBF-F3D2-4753-AEAC-ADDE67C7B8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46A54-D915-4999-B787-7C94E8D44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55A1D4-5FBC-484D-8C5B-65E6137A6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316DD-B089-4EB5-9D4A-38B478BF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412FE-0B2D-486F-B21A-3C221081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1D665-CD01-4BF3-A005-25F6CF61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61519-1CEF-4CFA-BE92-A399558D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83EC31-F989-43E6-977D-96D5A115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A0F77-DD0F-4DDA-8212-06D3D289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ABD1A-369F-4E43-9D40-2BDA9FF8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8CFD6F-42F0-47D7-A5B9-1760A6D2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5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20A67D-1855-4995-B408-519BCA4B8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A1323-1D1C-4857-AA51-17F3B384B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09D23-19C6-4DBD-9801-BC28E1FE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305E7-3887-41BD-B528-6EF02C55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9659B-4F7E-44FD-B71A-C3762F55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3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2339C-46C1-4EEE-926F-BB4D7042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F4C78-4446-480C-83ED-D6767D95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AFB02-8BE7-42D7-BA80-810AF1D3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B8EDF-142E-4290-92B3-53328983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2197A-025C-4C7C-8464-6C4E413F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9EE17-33BB-468E-AB41-ED545761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7C62F2-477B-4AE9-A021-33E455454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7CB337-4CFF-4F17-900B-C53FECFF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B3FA6-D161-4317-B144-88B54232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6A43A-60B1-4E10-A40A-A24415DC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773B2-2A07-4D3C-A313-16C32C88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12402-357E-4148-B9F0-B36DB39B8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E7B384-2140-41A4-B7EB-D24CDD040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3CDCEC-3F9E-45F4-B16F-E9AAD24E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C207EC-B25D-48B0-95B5-45656676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41721-449E-4813-8D64-52CD09C9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539D-47B0-4B86-BF4D-25EF7243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F76899-1273-412F-BC7C-962257B3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EBF2C7-3979-4A62-AEE0-C883E9C6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49A9BB-20D5-48D0-84D2-6D5B2E523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956098-601B-4532-B56F-F49097889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CF673F-2BFA-42F9-8C2E-A8DA6ECB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6A600E-965C-4E8F-B543-45EFEA00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299788-905B-42FE-8F92-C6E8E1E6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CD5FE-7140-4F55-983B-34B7C991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DA94CB-D525-430C-9557-E491A335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C20804-355A-4622-823F-A9FFB33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ECE816-AADA-410F-B065-35F8482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1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E005FD-3411-4413-BEED-50FA9EE1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7A72D6-EC30-4745-9535-BB51E54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C5F43-C3CC-455C-8FC9-7438D5A7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6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C12CC-BE29-421E-A3FB-B36B4A22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7C97E-D391-4B09-9B3A-FC047C93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1F7256-65D5-467E-ACAB-A4BDFF5C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D7712A-EEA7-4597-AAF4-6BE35739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835182-C740-4D20-8135-7896419C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885C39-7893-4B25-AE35-9C427B8B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6B37E-8695-4945-B0FE-8BDBBCC5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22EE0A-071D-4907-9D3F-6EA142DF3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6C6A87-4D9C-4D79-BDAF-D3BDF8CF1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B2EFBD-4902-4FEF-8197-60473376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2EB2C3-8846-444D-8007-C1F9DD27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CD5E14-BDC0-477C-95F9-F22033A2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7E64-C3FB-430B-842C-22A83581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411AB-0C3A-416F-9F8C-9C78DB69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5521E2-4B1C-434A-9372-45CEE9C6C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CDA1-28FA-46E6-8C7A-07EC42E4209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684B-6C05-4422-ADCE-B9153D92C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03B8D1-3A0C-4E40-9AC6-AD4E01A10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CADD-5A7B-43FA-97CE-67C1156DF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42B04-67B0-4E01-BA61-AB7CB1E4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90"/>
            <a:ext cx="9144000" cy="1787526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Средства инструментального тестирования 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5C4973-EE04-4405-85E7-D7696E067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FDBC94-FCCD-4FAC-81D1-EAF227F0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7" y="1974320"/>
            <a:ext cx="8763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4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8E876-C2CA-4B57-A4BD-59A4E9CF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Инструменты для нагрузочного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AD71E-2A20-4F84-9EE5-5257A8E6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0225"/>
            <a:ext cx="3124200" cy="160337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JMeter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LoadRunner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Gatling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F56A54-84BB-45A6-B67A-DAA8F4CA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28382"/>
            <a:ext cx="8017933" cy="4297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79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73C1-9FF9-4DEB-8011-D39446C2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ru-RU" dirty="0">
                <a:solidFill>
                  <a:srgbClr val="0E1014"/>
                </a:solidFill>
                <a:latin typeface="FuturaPT"/>
              </a:rPr>
              <a:t>И</a:t>
            </a:r>
            <a:r>
              <a:rPr lang="ru-RU" b="0" i="0" dirty="0">
                <a:solidFill>
                  <a:srgbClr val="0E1014"/>
                </a:solidFill>
                <a:effectLst/>
                <a:latin typeface="FuturaPT"/>
              </a:rPr>
              <a:t>нструменты управления проектами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95960-B809-480A-B449-EE1EEF29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975" y="3595069"/>
            <a:ext cx="2084295" cy="1061243"/>
          </a:xfrm>
        </p:spPr>
        <p:txBody>
          <a:bodyPr/>
          <a:lstStyle/>
          <a:p>
            <a:pPr algn="l" fontAlgn="base"/>
            <a:r>
              <a:rPr lang="en-US" b="1" i="0" dirty="0">
                <a:effectLst/>
                <a:latin typeface="Arial Black" panose="020B0A04020102020204" pitchFamily="34" charset="0"/>
              </a:rPr>
              <a:t>Trello</a:t>
            </a:r>
          </a:p>
          <a:p>
            <a:r>
              <a:rPr lang="en-US" b="1" i="0" dirty="0">
                <a:effectLst/>
                <a:latin typeface="Arial Black" panose="020B0A04020102020204" pitchFamily="34" charset="0"/>
              </a:rPr>
              <a:t>Taiga</a:t>
            </a:r>
          </a:p>
        </p:txBody>
      </p:sp>
      <p:pic>
        <p:nvPicPr>
          <p:cNvPr id="1026" name="Picture 2" descr="taiga-principal-page">
            <a:extLst>
              <a:ext uri="{FF2B5EF4-FFF2-40B4-BE49-F238E27FC236}">
                <a16:creationId xmlns:a16="http://schemas.microsoft.com/office/drawing/2014/main" id="{83D53C8D-2D79-47CB-A584-7A6D65F17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943" y="1328960"/>
            <a:ext cx="6004858" cy="523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1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352FC-7F98-4B02-B400-1BF4CC1A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отслеживания дефектов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599FA-650B-4421-8FC0-D9F29B1A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376" y="3429000"/>
            <a:ext cx="2066365" cy="959504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Arial Black" panose="020B0A04020102020204" pitchFamily="34" charset="0"/>
              </a:rPr>
              <a:t>Jira</a:t>
            </a:r>
          </a:p>
          <a:p>
            <a:r>
              <a:rPr lang="en-US" dirty="0">
                <a:latin typeface="Arial Black" panose="020B0A04020102020204" pitchFamily="34" charset="0"/>
              </a:rPr>
              <a:t>Bugzilla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6A3BE6A7-ED83-45B7-959A-0DA168CC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824318"/>
            <a:ext cx="6992471" cy="4370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25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8705E-49D3-4FDD-AA25-88B4D82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Инструменты управления тестовыми сценариями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DFA8C-3FCB-4345-AA6B-AADA04EF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533" y="2861733"/>
            <a:ext cx="2540000" cy="21383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TestRail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Zephyr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en-US" dirty="0" err="1">
                <a:latin typeface="Arial Black" panose="020B0A04020102020204" pitchFamily="34" charset="0"/>
              </a:rPr>
              <a:t>qTest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3DCDBB-1867-4E43-907E-C2436070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62667"/>
            <a:ext cx="7089786" cy="4285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26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052C9-9C17-4B76-87DD-C3341E06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i="0" dirty="0">
                <a:solidFill>
                  <a:srgbClr val="0E1014"/>
                </a:solidFill>
                <a:effectLst/>
                <a:latin typeface="FuturaPT"/>
              </a:rPr>
              <a:t>Инструменты автоматизированного тестирования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1D82A-2FEE-4D1B-A077-EB372968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329"/>
            <a:ext cx="2586318" cy="1156728"/>
          </a:xfrm>
        </p:spPr>
        <p:txBody>
          <a:bodyPr/>
          <a:lstStyle/>
          <a:p>
            <a:r>
              <a:rPr lang="en-US" b="1" i="0" dirty="0" err="1">
                <a:solidFill>
                  <a:srgbClr val="0E1014"/>
                </a:solidFill>
                <a:effectLst/>
                <a:latin typeface="Arial Black" panose="020B0A04020102020204" pitchFamily="34" charset="0"/>
              </a:rPr>
              <a:t>FlaUI</a:t>
            </a:r>
            <a:endParaRPr lang="en-US" b="1" i="0" dirty="0">
              <a:solidFill>
                <a:srgbClr val="0E1014"/>
              </a:solidFill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E1014"/>
                </a:solidFill>
                <a:effectLst/>
                <a:latin typeface="Arial Black" panose="020B0A04020102020204" pitchFamily="34" charset="0"/>
              </a:rPr>
              <a:t>Selenium</a:t>
            </a:r>
          </a:p>
          <a:p>
            <a:pPr marL="0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DEDF5F-D694-4CA8-AA4F-6AB9B831CAD3}"/>
              </a:ext>
            </a:extLst>
          </p:cNvPr>
          <p:cNvSpPr/>
          <p:nvPr/>
        </p:nvSpPr>
        <p:spPr>
          <a:xfrm>
            <a:off x="1701800" y="2213504"/>
            <a:ext cx="999067" cy="80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Тест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69EDEAF-715D-4ABF-B835-9382CBEF7DF6}"/>
              </a:ext>
            </a:extLst>
          </p:cNvPr>
          <p:cNvSpPr/>
          <p:nvPr/>
        </p:nvSpPr>
        <p:spPr>
          <a:xfrm>
            <a:off x="1701800" y="3148246"/>
            <a:ext cx="999067" cy="80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4D42A7A-8E05-4977-916B-92ABBC3E166A}"/>
              </a:ext>
            </a:extLst>
          </p:cNvPr>
          <p:cNvSpPr/>
          <p:nvPr/>
        </p:nvSpPr>
        <p:spPr>
          <a:xfrm>
            <a:off x="1701800" y="4082988"/>
            <a:ext cx="999067" cy="80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F32625-8FC0-401C-8598-E58B26A4BCE4}"/>
              </a:ext>
            </a:extLst>
          </p:cNvPr>
          <p:cNvSpPr/>
          <p:nvPr/>
        </p:nvSpPr>
        <p:spPr>
          <a:xfrm>
            <a:off x="3992034" y="2475146"/>
            <a:ext cx="3268133" cy="2150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автоматизации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8C6F74A-E87B-4DA7-8E40-C878838CBDE1}"/>
              </a:ext>
            </a:extLst>
          </p:cNvPr>
          <p:cNvSpPr/>
          <p:nvPr/>
        </p:nvSpPr>
        <p:spPr>
          <a:xfrm>
            <a:off x="8551334" y="1977465"/>
            <a:ext cx="2692400" cy="3145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Приложение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D339B0D-A42E-4B4A-BE59-D55C7C77CA4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00867" y="2615671"/>
            <a:ext cx="1291167" cy="6267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6A0F2B9-CD4E-4AD8-A62B-85032B120241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700867" y="3550413"/>
            <a:ext cx="129116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6B6D65A-9F26-4CCD-BE4B-052661C88C8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00867" y="3866621"/>
            <a:ext cx="1291167" cy="6185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1B8B517-2A8F-45C5-A270-3D79EEE8F8A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60167" y="3550413"/>
            <a:ext cx="129116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2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62EB4-688B-4932-847A-1035022D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333A4D"/>
                </a:solidFill>
                <a:effectLst/>
                <a:latin typeface="var(--header-font)"/>
              </a:rPr>
              <a:t>Генераторы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FBCA9-F699-4ABE-92C6-17498E5A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56" y="3140217"/>
            <a:ext cx="3022600" cy="1135063"/>
          </a:xfrm>
        </p:spPr>
        <p:txBody>
          <a:bodyPr/>
          <a:lstStyle/>
          <a:p>
            <a:r>
              <a:rPr lang="en-US" b="1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Mockaroo.com</a:t>
            </a:r>
            <a:endParaRPr lang="ru-RU" b="1" i="0" dirty="0">
              <a:solidFill>
                <a:srgbClr val="333A4D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dirty="0">
                <a:solidFill>
                  <a:srgbClr val="333A4D"/>
                </a:solidFill>
                <a:latin typeface="Roboto" panose="02000000000000000000" pitchFamily="2" charset="0"/>
              </a:rPr>
              <a:t>Bogus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085F3A-2672-47E5-8D6E-B79033B0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490155"/>
            <a:ext cx="7613344" cy="4435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64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F5629-E1FB-4173-B98A-377444FC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Инструменты тестирования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E4C80-06A9-4691-8AD7-990CF3DE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933" y="2963333"/>
            <a:ext cx="2319867" cy="1562630"/>
          </a:xfrm>
        </p:spPr>
        <p:txBody>
          <a:bodyPr/>
          <a:lstStyle/>
          <a:p>
            <a:r>
              <a:rPr lang="en-US" b="0" i="0" dirty="0">
                <a:solidFill>
                  <a:srgbClr val="2F2F2F"/>
                </a:solidFill>
                <a:effectLst/>
                <a:latin typeface="Arial Black" panose="020B0A04020102020204" pitchFamily="34" charset="0"/>
              </a:rPr>
              <a:t>Postman</a:t>
            </a:r>
            <a:endParaRPr lang="ru-RU" b="0" i="0" dirty="0">
              <a:solidFill>
                <a:srgbClr val="2F2F2F"/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b="0" i="0" dirty="0">
                <a:solidFill>
                  <a:srgbClr val="2F2F2F"/>
                </a:solidFill>
                <a:effectLst/>
                <a:latin typeface="Arial Black" panose="020B0A04020102020204" pitchFamily="34" charset="0"/>
              </a:rPr>
              <a:t>SoapUI </a:t>
            </a:r>
            <a:endParaRPr lang="ru-RU" b="0" i="0" dirty="0">
              <a:solidFill>
                <a:srgbClr val="2F2F2F"/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b="0" i="0" dirty="0">
                <a:solidFill>
                  <a:srgbClr val="2F2F2F"/>
                </a:solidFill>
                <a:effectLst/>
                <a:latin typeface="Arial Black" panose="020B0A04020102020204" pitchFamily="34" charset="0"/>
              </a:rPr>
              <a:t>Curl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5EACBF-F3D2-4753-AEAC-ADDE67C7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88" y="1445155"/>
            <a:ext cx="7977411" cy="522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1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2674F-C288-4CA2-93B5-D873390B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Эмуляторы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810D3-18CE-42D2-99C2-127C8B60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3234763"/>
            <a:ext cx="3682999" cy="1109133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AndroidStudio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XCode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02C95C-2E29-4D2F-AB50-9CA83460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2" y="1690688"/>
            <a:ext cx="7831667" cy="4197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08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4CEF9-CB36-418D-B089-757BCE64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Инструменты для анализа покрытия тестами и мониторинга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CFEBA-5BF2-407D-AB75-309057DF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599" y="3183467"/>
            <a:ext cx="2777067" cy="1266296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SonarQube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en-US" dirty="0" err="1">
                <a:latin typeface="Arial Black" panose="020B0A04020102020204" pitchFamily="34" charset="0"/>
              </a:rPr>
              <a:t>Codecov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7757EC-6C8D-4848-8583-62DB53A5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828800"/>
            <a:ext cx="8305042" cy="4418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3792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FuturaPT</vt:lpstr>
      <vt:lpstr>Roboto</vt:lpstr>
      <vt:lpstr>var(--header-font)</vt:lpstr>
      <vt:lpstr>Тема Office</vt:lpstr>
      <vt:lpstr>Средства инструментального тестирования ПО</vt:lpstr>
      <vt:lpstr>Инструменты управления проектами</vt:lpstr>
      <vt:lpstr>Инструменты для отслеживания дефектов</vt:lpstr>
      <vt:lpstr>Инструменты управления тестовыми сценариями</vt:lpstr>
      <vt:lpstr>Инструменты автоматизированного тестирования</vt:lpstr>
      <vt:lpstr>Генераторы данных</vt:lpstr>
      <vt:lpstr>Инструменты тестирования API</vt:lpstr>
      <vt:lpstr>Эмуляторы</vt:lpstr>
      <vt:lpstr>Инструменты для анализа покрытия тестами и мониторинга</vt:lpstr>
      <vt:lpstr>Инструменты для нагрузочного тестирования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Садовский</dc:creator>
  <cp:lastModifiedBy>Роман Садовский</cp:lastModifiedBy>
  <cp:revision>3</cp:revision>
  <dcterms:created xsi:type="dcterms:W3CDTF">2024-10-20T11:14:35Z</dcterms:created>
  <dcterms:modified xsi:type="dcterms:W3CDTF">2024-10-20T16:51:26Z</dcterms:modified>
</cp:coreProperties>
</file>