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86" r:id="rId3"/>
    <p:sldId id="258" r:id="rId4"/>
    <p:sldId id="261" r:id="rId5"/>
    <p:sldId id="260" r:id="rId6"/>
    <p:sldId id="262" r:id="rId7"/>
    <p:sldId id="263" r:id="rId8"/>
    <p:sldId id="264" r:id="rId9"/>
    <p:sldId id="266" r:id="rId10"/>
    <p:sldId id="267" r:id="rId11"/>
    <p:sldId id="256" r:id="rId12"/>
    <p:sldId id="268" r:id="rId13"/>
    <p:sldId id="271" r:id="rId14"/>
    <p:sldId id="259" r:id="rId15"/>
    <p:sldId id="279" r:id="rId16"/>
    <p:sldId id="280" r:id="rId17"/>
    <p:sldId id="281" r:id="rId18"/>
    <p:sldId id="282" r:id="rId19"/>
    <p:sldId id="285" r:id="rId20"/>
    <p:sldId id="277" r:id="rId21"/>
    <p:sldId id="265"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EEB500"/>
    <a:srgbClr val="F5BC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3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06CDC7-F4AE-4F2B-91C3-57DCADD9C466}" type="datetimeFigureOut">
              <a:rPr lang="en-US" smtClean="0"/>
              <a:t>7/23/2021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25A938-0F4D-4287-AE14-6C1CBBE3A0FF}" type="slidenum">
              <a:rPr lang="en-US" smtClean="0"/>
              <a:t>‹#›</a:t>
            </a:fld>
            <a:endParaRPr lang="en-US"/>
          </a:p>
        </p:txBody>
      </p:sp>
    </p:spTree>
    <p:extLst>
      <p:ext uri="{BB962C8B-B14F-4D97-AF65-F5344CB8AC3E}">
        <p14:creationId xmlns:p14="http://schemas.microsoft.com/office/powerpoint/2010/main" val="1278378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e5ed7f920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e5ed7f920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as to our contribution we introduce a novel 3 stage framework for outputting the required analysis.</a:t>
            </a:r>
            <a:endParaRPr/>
          </a:p>
          <a:p>
            <a:pPr marL="0" lvl="0" indent="0" algn="l" rtl="0">
              <a:spcBef>
                <a:spcPts val="0"/>
              </a:spcBef>
              <a:spcAft>
                <a:spcPts val="0"/>
              </a:spcAft>
              <a:buNone/>
            </a:pPr>
            <a:endParaRPr/>
          </a:p>
          <a:p>
            <a:pPr marL="0" lvl="0" indent="0" algn="l" rtl="0">
              <a:spcBef>
                <a:spcPts val="0"/>
              </a:spcBef>
              <a:spcAft>
                <a:spcPts val="0"/>
              </a:spcAft>
              <a:buNone/>
            </a:pPr>
            <a:r>
              <a:rPr lang="en"/>
              <a:t>First, we begin by acquiring Twitter Tweets using Twitter search API, then we prepare for the semi-supervised learning stage by labelling part of the data as we will see later.</a:t>
            </a:r>
            <a:endParaRPr/>
          </a:p>
          <a:p>
            <a:pPr marL="0" lvl="0" indent="0" algn="l" rtl="0">
              <a:spcBef>
                <a:spcPts val="0"/>
              </a:spcBef>
              <a:spcAft>
                <a:spcPts val="0"/>
              </a:spcAft>
              <a:buNone/>
            </a:pPr>
            <a:endParaRPr/>
          </a:p>
          <a:p>
            <a:pPr marL="0" lvl="0" indent="0" algn="l" rtl="0">
              <a:spcBef>
                <a:spcPts val="0"/>
              </a:spcBef>
              <a:spcAft>
                <a:spcPts val="0"/>
              </a:spcAft>
              <a:buNone/>
            </a:pPr>
            <a:r>
              <a:rPr lang="en"/>
              <a:t>In the second stage, we apply feature engineering on the Tweets and apply semi-supervised learning in order to come up with a model with the sole purpose of classifying whether a sentence is relevant to the election or not as we will see later in the presentation. </a:t>
            </a:r>
            <a:endParaRPr/>
          </a:p>
          <a:p>
            <a:pPr marL="0" lvl="0" indent="0" algn="l" rtl="0">
              <a:spcBef>
                <a:spcPts val="0"/>
              </a:spcBef>
              <a:spcAft>
                <a:spcPts val="0"/>
              </a:spcAft>
              <a:buNone/>
            </a:pPr>
            <a:endParaRPr/>
          </a:p>
          <a:p>
            <a:pPr marL="0" lvl="0" indent="0" algn="l" rtl="0">
              <a:spcBef>
                <a:spcPts val="0"/>
              </a:spcBef>
              <a:spcAft>
                <a:spcPts val="0"/>
              </a:spcAft>
              <a:buNone/>
            </a:pPr>
            <a:r>
              <a:rPr lang="en"/>
              <a:t>It goes without mentioning that this stage is very viable in its own as we can generalize the models produced to other social media platforms to filter out any posts that are irrelevant to the elections.</a:t>
            </a:r>
            <a:endParaRPr/>
          </a:p>
          <a:p>
            <a:pPr marL="0" lvl="0" indent="0" algn="l" rtl="0">
              <a:spcBef>
                <a:spcPts val="0"/>
              </a:spcBef>
              <a:spcAft>
                <a:spcPts val="0"/>
              </a:spcAft>
              <a:buNone/>
            </a:pPr>
            <a:endParaRPr/>
          </a:p>
          <a:p>
            <a:pPr marL="0" lvl="0" indent="0" algn="l" rtl="0">
              <a:spcBef>
                <a:spcPts val="0"/>
              </a:spcBef>
              <a:spcAft>
                <a:spcPts val="0"/>
              </a:spcAft>
              <a:buNone/>
            </a:pPr>
            <a:r>
              <a:rPr lang="en"/>
              <a:t>Lastly, we apply sentiment analysis and other algorithms to induce important insights for the candidates.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5ed7f9208_1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5ed7f9208_1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t>Now, as for the Data Acquisition stage, using a python package called snscrape which is built upon many famous social media APIs including Twitter Search API, we will query for all tweets belonging to the country of interest and in the time period of the elections.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Then, In preparation for the semi supervised learning stage: we will label only a sample of the tweets according to four categories according to the main subject.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5ed7f9208_1_1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5ed7f9208_1_1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example, these were the most frequent hashtags during USA 2020 elections period, we can create a deterministic relation between the tweet category and a set of predetermined hashtags, so if a tweet contains the hashtag Trump</a:t>
            </a:r>
            <a:r>
              <a:rPr lang="en">
                <a:solidFill>
                  <a:schemeClr val="dk1"/>
                </a:solidFill>
              </a:rPr>
              <a:t> or DonaldTrump</a:t>
            </a:r>
            <a:r>
              <a:rPr lang="en"/>
              <a:t> then it is probably talking about Trump, if it has Biden then it is talking about Biden and so forth and if it has both hashtags or only contains the hashtag elections then it is probably talking about both of them.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54EE9-D01C-4FA7-895D-7103DFB299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5676AA-BAC6-4C89-A528-638D22944D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5B3AC2-7947-4883-9FFC-8ADC7C79774B}"/>
              </a:ext>
            </a:extLst>
          </p:cNvPr>
          <p:cNvSpPr>
            <a:spLocks noGrp="1"/>
          </p:cNvSpPr>
          <p:nvPr>
            <p:ph type="dt" sz="half" idx="10"/>
          </p:nvPr>
        </p:nvSpPr>
        <p:spPr/>
        <p:txBody>
          <a:bodyPr/>
          <a:lstStyle/>
          <a:p>
            <a:fld id="{6F20426F-30FF-410F-AAEA-8ABD374B1607}" type="datetimeFigureOut">
              <a:rPr lang="en-US" smtClean="0"/>
              <a:t>7/23/2021</a:t>
            </a:fld>
            <a:endParaRPr lang="en-US"/>
          </a:p>
        </p:txBody>
      </p:sp>
      <p:sp>
        <p:nvSpPr>
          <p:cNvPr id="5" name="Footer Placeholder 4">
            <a:extLst>
              <a:ext uri="{FF2B5EF4-FFF2-40B4-BE49-F238E27FC236}">
                <a16:creationId xmlns:a16="http://schemas.microsoft.com/office/drawing/2014/main" id="{75BDB2F4-A560-4353-A535-2D1BDF95E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E81DF0-1D30-4C19-B3C3-4E257F1A8DE1}"/>
              </a:ext>
            </a:extLst>
          </p:cNvPr>
          <p:cNvSpPr>
            <a:spLocks noGrp="1"/>
          </p:cNvSpPr>
          <p:nvPr>
            <p:ph type="sldNum" sz="quarter" idx="12"/>
          </p:nvPr>
        </p:nvSpPr>
        <p:spPr/>
        <p:txBody>
          <a:bodyPr/>
          <a:lstStyle/>
          <a:p>
            <a:fld id="{614AF2F9-8494-4263-B6B9-6F53F7BFADAB}" type="slidenum">
              <a:rPr lang="en-US" smtClean="0"/>
              <a:t>‹#›</a:t>
            </a:fld>
            <a:endParaRPr lang="en-US"/>
          </a:p>
        </p:txBody>
      </p:sp>
    </p:spTree>
    <p:extLst>
      <p:ext uri="{BB962C8B-B14F-4D97-AF65-F5344CB8AC3E}">
        <p14:creationId xmlns:p14="http://schemas.microsoft.com/office/powerpoint/2010/main" val="4176815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10B40-EB71-4AE6-B7AB-2A79785EEF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6BF38B-0755-44AB-BAF1-5E6C8D0538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CE2E7D-5738-4DBF-BA6F-F505777D0537}"/>
              </a:ext>
            </a:extLst>
          </p:cNvPr>
          <p:cNvSpPr>
            <a:spLocks noGrp="1"/>
          </p:cNvSpPr>
          <p:nvPr>
            <p:ph type="dt" sz="half" idx="10"/>
          </p:nvPr>
        </p:nvSpPr>
        <p:spPr/>
        <p:txBody>
          <a:bodyPr/>
          <a:lstStyle/>
          <a:p>
            <a:fld id="{6F20426F-30FF-410F-AAEA-8ABD374B1607}" type="datetimeFigureOut">
              <a:rPr lang="en-US" smtClean="0"/>
              <a:t>7/23/2021</a:t>
            </a:fld>
            <a:endParaRPr lang="en-US"/>
          </a:p>
        </p:txBody>
      </p:sp>
      <p:sp>
        <p:nvSpPr>
          <p:cNvPr id="5" name="Footer Placeholder 4">
            <a:extLst>
              <a:ext uri="{FF2B5EF4-FFF2-40B4-BE49-F238E27FC236}">
                <a16:creationId xmlns:a16="http://schemas.microsoft.com/office/drawing/2014/main" id="{A4555D1F-9745-487A-821B-2167524380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FE6C70-7E8C-45C4-A538-075BFE1A9FB7}"/>
              </a:ext>
            </a:extLst>
          </p:cNvPr>
          <p:cNvSpPr>
            <a:spLocks noGrp="1"/>
          </p:cNvSpPr>
          <p:nvPr>
            <p:ph type="sldNum" sz="quarter" idx="12"/>
          </p:nvPr>
        </p:nvSpPr>
        <p:spPr/>
        <p:txBody>
          <a:bodyPr/>
          <a:lstStyle/>
          <a:p>
            <a:fld id="{614AF2F9-8494-4263-B6B9-6F53F7BFADAB}" type="slidenum">
              <a:rPr lang="en-US" smtClean="0"/>
              <a:t>‹#›</a:t>
            </a:fld>
            <a:endParaRPr lang="en-US"/>
          </a:p>
        </p:txBody>
      </p:sp>
    </p:spTree>
    <p:extLst>
      <p:ext uri="{BB962C8B-B14F-4D97-AF65-F5344CB8AC3E}">
        <p14:creationId xmlns:p14="http://schemas.microsoft.com/office/powerpoint/2010/main" val="1481459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DE7979-F162-4AB9-AAD1-24AD56B6F3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D66736-6D06-4AD0-B073-0B7A0DECB7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B1606-09AF-4686-8E80-0E3FA60092EB}"/>
              </a:ext>
            </a:extLst>
          </p:cNvPr>
          <p:cNvSpPr>
            <a:spLocks noGrp="1"/>
          </p:cNvSpPr>
          <p:nvPr>
            <p:ph type="dt" sz="half" idx="10"/>
          </p:nvPr>
        </p:nvSpPr>
        <p:spPr/>
        <p:txBody>
          <a:bodyPr/>
          <a:lstStyle/>
          <a:p>
            <a:fld id="{6F20426F-30FF-410F-AAEA-8ABD374B1607}" type="datetimeFigureOut">
              <a:rPr lang="en-US" smtClean="0"/>
              <a:t>7/23/2021</a:t>
            </a:fld>
            <a:endParaRPr lang="en-US"/>
          </a:p>
        </p:txBody>
      </p:sp>
      <p:sp>
        <p:nvSpPr>
          <p:cNvPr id="5" name="Footer Placeholder 4">
            <a:extLst>
              <a:ext uri="{FF2B5EF4-FFF2-40B4-BE49-F238E27FC236}">
                <a16:creationId xmlns:a16="http://schemas.microsoft.com/office/drawing/2014/main" id="{44A670B0-27C7-4056-879A-A77E99849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AE159-C7F3-4F97-BCE9-164449B7BFDD}"/>
              </a:ext>
            </a:extLst>
          </p:cNvPr>
          <p:cNvSpPr>
            <a:spLocks noGrp="1"/>
          </p:cNvSpPr>
          <p:nvPr>
            <p:ph type="sldNum" sz="quarter" idx="12"/>
          </p:nvPr>
        </p:nvSpPr>
        <p:spPr/>
        <p:txBody>
          <a:bodyPr/>
          <a:lstStyle/>
          <a:p>
            <a:fld id="{614AF2F9-8494-4263-B6B9-6F53F7BFADAB}" type="slidenum">
              <a:rPr lang="en-US" smtClean="0"/>
              <a:t>‹#›</a:t>
            </a:fld>
            <a:endParaRPr lang="en-US"/>
          </a:p>
        </p:txBody>
      </p:sp>
    </p:spTree>
    <p:extLst>
      <p:ext uri="{BB962C8B-B14F-4D97-AF65-F5344CB8AC3E}">
        <p14:creationId xmlns:p14="http://schemas.microsoft.com/office/powerpoint/2010/main" val="4006844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bg>
      <p:bgPr>
        <a:solidFill>
          <a:srgbClr val="FFFFFF"/>
        </a:solidFill>
        <a:effectLst/>
      </p:bgPr>
    </p:bg>
    <p:spTree>
      <p:nvGrpSpPr>
        <p:cNvPr id="1" name="Shape 68"/>
        <p:cNvGrpSpPr/>
        <p:nvPr/>
      </p:nvGrpSpPr>
      <p:grpSpPr>
        <a:xfrm>
          <a:off x="0" y="0"/>
          <a:ext cx="0" cy="0"/>
          <a:chOff x="0" y="0"/>
          <a:chExt cx="0" cy="0"/>
        </a:xfrm>
      </p:grpSpPr>
      <p:sp>
        <p:nvSpPr>
          <p:cNvPr id="69" name="Google Shape;69;p13"/>
          <p:cNvSpPr/>
          <p:nvPr/>
        </p:nvSpPr>
        <p:spPr>
          <a:xfrm>
            <a:off x="0" y="0"/>
            <a:ext cx="12192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13"/>
          <p:cNvSpPr/>
          <p:nvPr/>
        </p:nvSpPr>
        <p:spPr>
          <a:xfrm>
            <a:off x="0" y="1410267"/>
            <a:ext cx="12192000" cy="955200"/>
          </a:xfrm>
          <a:prstGeom prst="rect">
            <a:avLst/>
          </a:prstGeom>
          <a:solidFill>
            <a:srgbClr val="FFFFFF">
              <a:alpha val="25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 name="Google Shape;71;p13"/>
          <p:cNvSpPr txBox="1">
            <a:spLocks noGrp="1"/>
          </p:cNvSpPr>
          <p:nvPr>
            <p:ph type="ctrTitle"/>
          </p:nvPr>
        </p:nvSpPr>
        <p:spPr>
          <a:xfrm>
            <a:off x="460867" y="1410267"/>
            <a:ext cx="9562800" cy="955200"/>
          </a:xfrm>
          <a:prstGeom prst="rect">
            <a:avLst/>
          </a:prstGeom>
          <a:noFill/>
        </p:spPr>
        <p:txBody>
          <a:bodyPr spcFirstLastPara="1" wrap="square" lIns="91425" tIns="91425" rIns="91425" bIns="91425" anchor="ctr" anchorCtr="0">
            <a:normAutofit/>
          </a:bodyPr>
          <a:lstStyle>
            <a:lvl1pPr lvl="0" algn="l">
              <a:lnSpc>
                <a:spcPct val="100000"/>
              </a:lnSpc>
              <a:spcBef>
                <a:spcPts val="0"/>
              </a:spcBef>
              <a:spcAft>
                <a:spcPts val="0"/>
              </a:spcAft>
              <a:buClr>
                <a:srgbClr val="FFFFFF"/>
              </a:buClr>
              <a:buSzPts val="2400"/>
              <a:buNone/>
              <a:defRPr sz="3200">
                <a:solidFill>
                  <a:srgbClr val="FFFFFF"/>
                </a:solidFill>
              </a:defRPr>
            </a:lvl1pPr>
            <a:lvl2pPr lvl="1" algn="l">
              <a:lnSpc>
                <a:spcPct val="100000"/>
              </a:lnSpc>
              <a:spcBef>
                <a:spcPts val="0"/>
              </a:spcBef>
              <a:spcAft>
                <a:spcPts val="0"/>
              </a:spcAft>
              <a:buClr>
                <a:srgbClr val="FFFFFF"/>
              </a:buClr>
              <a:buSzPts val="2400"/>
              <a:buNone/>
              <a:defRPr sz="3200">
                <a:solidFill>
                  <a:srgbClr val="FFFFFF"/>
                </a:solidFill>
              </a:defRPr>
            </a:lvl2pPr>
            <a:lvl3pPr lvl="2" algn="l">
              <a:lnSpc>
                <a:spcPct val="100000"/>
              </a:lnSpc>
              <a:spcBef>
                <a:spcPts val="0"/>
              </a:spcBef>
              <a:spcAft>
                <a:spcPts val="0"/>
              </a:spcAft>
              <a:buClr>
                <a:srgbClr val="FFFFFF"/>
              </a:buClr>
              <a:buSzPts val="2400"/>
              <a:buNone/>
              <a:defRPr sz="3200">
                <a:solidFill>
                  <a:srgbClr val="FFFFFF"/>
                </a:solidFill>
              </a:defRPr>
            </a:lvl3pPr>
            <a:lvl4pPr lvl="3" algn="l">
              <a:lnSpc>
                <a:spcPct val="100000"/>
              </a:lnSpc>
              <a:spcBef>
                <a:spcPts val="0"/>
              </a:spcBef>
              <a:spcAft>
                <a:spcPts val="0"/>
              </a:spcAft>
              <a:buClr>
                <a:srgbClr val="FFFFFF"/>
              </a:buClr>
              <a:buSzPts val="2400"/>
              <a:buNone/>
              <a:defRPr sz="3200">
                <a:solidFill>
                  <a:srgbClr val="FFFFFF"/>
                </a:solidFill>
              </a:defRPr>
            </a:lvl4pPr>
            <a:lvl5pPr lvl="4" algn="l">
              <a:lnSpc>
                <a:spcPct val="100000"/>
              </a:lnSpc>
              <a:spcBef>
                <a:spcPts val="0"/>
              </a:spcBef>
              <a:spcAft>
                <a:spcPts val="0"/>
              </a:spcAft>
              <a:buClr>
                <a:srgbClr val="FFFFFF"/>
              </a:buClr>
              <a:buSzPts val="2400"/>
              <a:buNone/>
              <a:defRPr sz="3200">
                <a:solidFill>
                  <a:srgbClr val="FFFFFF"/>
                </a:solidFill>
              </a:defRPr>
            </a:lvl5pPr>
            <a:lvl6pPr lvl="5" algn="l">
              <a:lnSpc>
                <a:spcPct val="100000"/>
              </a:lnSpc>
              <a:spcBef>
                <a:spcPts val="0"/>
              </a:spcBef>
              <a:spcAft>
                <a:spcPts val="0"/>
              </a:spcAft>
              <a:buClr>
                <a:srgbClr val="FFFFFF"/>
              </a:buClr>
              <a:buSzPts val="2400"/>
              <a:buNone/>
              <a:defRPr sz="3200">
                <a:solidFill>
                  <a:srgbClr val="FFFFFF"/>
                </a:solidFill>
              </a:defRPr>
            </a:lvl6pPr>
            <a:lvl7pPr lvl="6" algn="l">
              <a:lnSpc>
                <a:spcPct val="100000"/>
              </a:lnSpc>
              <a:spcBef>
                <a:spcPts val="0"/>
              </a:spcBef>
              <a:spcAft>
                <a:spcPts val="0"/>
              </a:spcAft>
              <a:buClr>
                <a:srgbClr val="FFFFFF"/>
              </a:buClr>
              <a:buSzPts val="2400"/>
              <a:buNone/>
              <a:defRPr sz="3200">
                <a:solidFill>
                  <a:srgbClr val="FFFFFF"/>
                </a:solidFill>
              </a:defRPr>
            </a:lvl7pPr>
            <a:lvl8pPr lvl="7" algn="l">
              <a:lnSpc>
                <a:spcPct val="100000"/>
              </a:lnSpc>
              <a:spcBef>
                <a:spcPts val="0"/>
              </a:spcBef>
              <a:spcAft>
                <a:spcPts val="0"/>
              </a:spcAft>
              <a:buClr>
                <a:srgbClr val="FFFFFF"/>
              </a:buClr>
              <a:buSzPts val="2400"/>
              <a:buNone/>
              <a:defRPr sz="3200">
                <a:solidFill>
                  <a:srgbClr val="FFFFFF"/>
                </a:solidFill>
              </a:defRPr>
            </a:lvl8pPr>
            <a:lvl9pPr lvl="8" algn="l">
              <a:lnSpc>
                <a:spcPct val="100000"/>
              </a:lnSpc>
              <a:spcBef>
                <a:spcPts val="0"/>
              </a:spcBef>
              <a:spcAft>
                <a:spcPts val="0"/>
              </a:spcAft>
              <a:buClr>
                <a:srgbClr val="FFFFFF"/>
              </a:buClr>
              <a:buSzPts val="2400"/>
              <a:buNone/>
              <a:defRPr sz="3200">
                <a:solidFill>
                  <a:srgbClr val="FFFFFF"/>
                </a:solidFill>
              </a:defRPr>
            </a:lvl9pPr>
          </a:lstStyle>
          <a:p>
            <a:endParaRPr/>
          </a:p>
        </p:txBody>
      </p:sp>
      <p:sp>
        <p:nvSpPr>
          <p:cNvPr id="72" name="Google Shape;72;p13"/>
          <p:cNvSpPr txBox="1">
            <a:spLocks noGrp="1"/>
          </p:cNvSpPr>
          <p:nvPr>
            <p:ph type="subTitle" idx="1"/>
          </p:nvPr>
        </p:nvSpPr>
        <p:spPr>
          <a:xfrm>
            <a:off x="460867" y="2566700"/>
            <a:ext cx="9562800" cy="26532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FFFFFF"/>
              </a:buClr>
              <a:buSzPts val="1600"/>
              <a:buNone/>
              <a:defRPr sz="2133">
                <a:solidFill>
                  <a:srgbClr val="FFFFFF"/>
                </a:solidFill>
              </a:defRPr>
            </a:lvl1pPr>
            <a:lvl2pPr lvl="1" algn="l">
              <a:lnSpc>
                <a:spcPct val="100000"/>
              </a:lnSpc>
              <a:spcBef>
                <a:spcPts val="0"/>
              </a:spcBef>
              <a:spcAft>
                <a:spcPts val="0"/>
              </a:spcAft>
              <a:buClr>
                <a:srgbClr val="FFFFFF"/>
              </a:buClr>
              <a:buSzPts val="1600"/>
              <a:buNone/>
              <a:defRPr sz="2133">
                <a:solidFill>
                  <a:srgbClr val="FFFFFF"/>
                </a:solidFill>
              </a:defRPr>
            </a:lvl2pPr>
            <a:lvl3pPr lvl="2" algn="l">
              <a:lnSpc>
                <a:spcPct val="100000"/>
              </a:lnSpc>
              <a:spcBef>
                <a:spcPts val="0"/>
              </a:spcBef>
              <a:spcAft>
                <a:spcPts val="0"/>
              </a:spcAft>
              <a:buClr>
                <a:srgbClr val="FFFFFF"/>
              </a:buClr>
              <a:buSzPts val="1600"/>
              <a:buNone/>
              <a:defRPr sz="2133">
                <a:solidFill>
                  <a:srgbClr val="FFFFFF"/>
                </a:solidFill>
              </a:defRPr>
            </a:lvl3pPr>
            <a:lvl4pPr lvl="3" algn="l">
              <a:lnSpc>
                <a:spcPct val="100000"/>
              </a:lnSpc>
              <a:spcBef>
                <a:spcPts val="0"/>
              </a:spcBef>
              <a:spcAft>
                <a:spcPts val="0"/>
              </a:spcAft>
              <a:buClr>
                <a:srgbClr val="FFFFFF"/>
              </a:buClr>
              <a:buSzPts val="1600"/>
              <a:buNone/>
              <a:defRPr sz="2133">
                <a:solidFill>
                  <a:srgbClr val="FFFFFF"/>
                </a:solidFill>
              </a:defRPr>
            </a:lvl4pPr>
            <a:lvl5pPr lvl="4" algn="l">
              <a:lnSpc>
                <a:spcPct val="100000"/>
              </a:lnSpc>
              <a:spcBef>
                <a:spcPts val="0"/>
              </a:spcBef>
              <a:spcAft>
                <a:spcPts val="0"/>
              </a:spcAft>
              <a:buClr>
                <a:srgbClr val="FFFFFF"/>
              </a:buClr>
              <a:buSzPts val="1600"/>
              <a:buNone/>
              <a:defRPr sz="2133">
                <a:solidFill>
                  <a:srgbClr val="FFFFFF"/>
                </a:solidFill>
              </a:defRPr>
            </a:lvl5pPr>
            <a:lvl6pPr lvl="5" algn="l">
              <a:lnSpc>
                <a:spcPct val="100000"/>
              </a:lnSpc>
              <a:spcBef>
                <a:spcPts val="0"/>
              </a:spcBef>
              <a:spcAft>
                <a:spcPts val="0"/>
              </a:spcAft>
              <a:buClr>
                <a:srgbClr val="FFFFFF"/>
              </a:buClr>
              <a:buSzPts val="1600"/>
              <a:buNone/>
              <a:defRPr sz="2133">
                <a:solidFill>
                  <a:srgbClr val="FFFFFF"/>
                </a:solidFill>
              </a:defRPr>
            </a:lvl6pPr>
            <a:lvl7pPr lvl="6" algn="l">
              <a:lnSpc>
                <a:spcPct val="100000"/>
              </a:lnSpc>
              <a:spcBef>
                <a:spcPts val="0"/>
              </a:spcBef>
              <a:spcAft>
                <a:spcPts val="0"/>
              </a:spcAft>
              <a:buClr>
                <a:srgbClr val="FFFFFF"/>
              </a:buClr>
              <a:buSzPts val="1600"/>
              <a:buNone/>
              <a:defRPr sz="2133">
                <a:solidFill>
                  <a:srgbClr val="FFFFFF"/>
                </a:solidFill>
              </a:defRPr>
            </a:lvl7pPr>
            <a:lvl8pPr lvl="7" algn="l">
              <a:lnSpc>
                <a:spcPct val="100000"/>
              </a:lnSpc>
              <a:spcBef>
                <a:spcPts val="0"/>
              </a:spcBef>
              <a:spcAft>
                <a:spcPts val="0"/>
              </a:spcAft>
              <a:buClr>
                <a:srgbClr val="FFFFFF"/>
              </a:buClr>
              <a:buSzPts val="1600"/>
              <a:buNone/>
              <a:defRPr sz="2133">
                <a:solidFill>
                  <a:srgbClr val="FFFFFF"/>
                </a:solidFill>
              </a:defRPr>
            </a:lvl8pPr>
            <a:lvl9pPr lvl="8" algn="l">
              <a:lnSpc>
                <a:spcPct val="100000"/>
              </a:lnSpc>
              <a:spcBef>
                <a:spcPts val="0"/>
              </a:spcBef>
              <a:spcAft>
                <a:spcPts val="0"/>
              </a:spcAft>
              <a:buClr>
                <a:srgbClr val="FFFFFF"/>
              </a:buClr>
              <a:buSzPts val="1600"/>
              <a:buNone/>
              <a:defRPr sz="2133">
                <a:solidFill>
                  <a:srgbClr val="FFFFFF"/>
                </a:solidFill>
              </a:defRPr>
            </a:lvl9pPr>
          </a:lstStyle>
          <a:p>
            <a:endParaRPr/>
          </a:p>
        </p:txBody>
      </p:sp>
      <p:sp>
        <p:nvSpPr>
          <p:cNvPr id="73" name="Google Shape;73;p13"/>
          <p:cNvSpPr txBox="1">
            <a:spLocks noGrp="1"/>
          </p:cNvSpPr>
          <p:nvPr>
            <p:ph type="sldNum" idx="12"/>
          </p:nvPr>
        </p:nvSpPr>
        <p:spPr>
          <a:xfrm>
            <a:off x="11296611" y="6217623"/>
            <a:ext cx="731600" cy="5248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333">
                <a:solidFill>
                  <a:srgbClr val="FFFFFF"/>
                </a:solidFill>
              </a:defRPr>
            </a:lvl1pPr>
            <a:lvl2pPr lvl="1" algn="r">
              <a:lnSpc>
                <a:spcPct val="100000"/>
              </a:lnSpc>
              <a:spcAft>
                <a:spcPts val="0"/>
              </a:spcAft>
              <a:buNone/>
              <a:defRPr sz="1333">
                <a:solidFill>
                  <a:srgbClr val="FFFFFF"/>
                </a:solidFill>
              </a:defRPr>
            </a:lvl2pPr>
            <a:lvl3pPr lvl="2" algn="r">
              <a:lnSpc>
                <a:spcPct val="100000"/>
              </a:lnSpc>
              <a:spcAft>
                <a:spcPts val="0"/>
              </a:spcAft>
              <a:buNone/>
              <a:defRPr sz="1333">
                <a:solidFill>
                  <a:srgbClr val="FFFFFF"/>
                </a:solidFill>
              </a:defRPr>
            </a:lvl3pPr>
            <a:lvl4pPr lvl="3" algn="r">
              <a:lnSpc>
                <a:spcPct val="100000"/>
              </a:lnSpc>
              <a:spcAft>
                <a:spcPts val="0"/>
              </a:spcAft>
              <a:buNone/>
              <a:defRPr sz="1333">
                <a:solidFill>
                  <a:srgbClr val="FFFFFF"/>
                </a:solidFill>
              </a:defRPr>
            </a:lvl4pPr>
            <a:lvl5pPr lvl="4" algn="r">
              <a:lnSpc>
                <a:spcPct val="100000"/>
              </a:lnSpc>
              <a:spcAft>
                <a:spcPts val="0"/>
              </a:spcAft>
              <a:buNone/>
              <a:defRPr sz="1333">
                <a:solidFill>
                  <a:srgbClr val="FFFFFF"/>
                </a:solidFill>
              </a:defRPr>
            </a:lvl5pPr>
            <a:lvl6pPr lvl="5" algn="r">
              <a:lnSpc>
                <a:spcPct val="100000"/>
              </a:lnSpc>
              <a:spcAft>
                <a:spcPts val="0"/>
              </a:spcAft>
              <a:buNone/>
              <a:defRPr sz="1333">
                <a:solidFill>
                  <a:srgbClr val="FFFFFF"/>
                </a:solidFill>
              </a:defRPr>
            </a:lvl6pPr>
            <a:lvl7pPr lvl="6" algn="r">
              <a:lnSpc>
                <a:spcPct val="100000"/>
              </a:lnSpc>
              <a:spcAft>
                <a:spcPts val="0"/>
              </a:spcAft>
              <a:buNone/>
              <a:defRPr sz="1333">
                <a:solidFill>
                  <a:srgbClr val="FFFFFF"/>
                </a:solidFill>
              </a:defRPr>
            </a:lvl7pPr>
            <a:lvl8pPr lvl="7" algn="r">
              <a:lnSpc>
                <a:spcPct val="100000"/>
              </a:lnSpc>
              <a:spcAft>
                <a:spcPts val="0"/>
              </a:spcAft>
              <a:buNone/>
              <a:defRPr sz="1333">
                <a:solidFill>
                  <a:srgbClr val="FFFFFF"/>
                </a:solidFill>
              </a:defRPr>
            </a:lvl8pPr>
            <a:lvl9pPr lvl="8" algn="r">
              <a:lnSpc>
                <a:spcPct val="100000"/>
              </a:lnSpc>
              <a:spcAft>
                <a:spcPts val="0"/>
              </a:spcAft>
              <a:buNone/>
              <a:defRPr sz="1333">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94553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
  <p:cSld name="Custom layout 1">
    <p:bg>
      <p:bgPr>
        <a:solidFill>
          <a:srgbClr val="FFFFFF"/>
        </a:solidFill>
        <a:effectLst/>
      </p:bgPr>
    </p:bg>
    <p:spTree>
      <p:nvGrpSpPr>
        <p:cNvPr id="1" name="Shape 74"/>
        <p:cNvGrpSpPr/>
        <p:nvPr/>
      </p:nvGrpSpPr>
      <p:grpSpPr>
        <a:xfrm>
          <a:off x="0" y="0"/>
          <a:ext cx="0" cy="0"/>
          <a:chOff x="0" y="0"/>
          <a:chExt cx="0" cy="0"/>
        </a:xfrm>
      </p:grpSpPr>
      <p:sp>
        <p:nvSpPr>
          <p:cNvPr id="75" name="Google Shape;75;p14"/>
          <p:cNvSpPr/>
          <p:nvPr/>
        </p:nvSpPr>
        <p:spPr>
          <a:xfrm>
            <a:off x="0" y="0"/>
            <a:ext cx="12192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14"/>
          <p:cNvSpPr/>
          <p:nvPr/>
        </p:nvSpPr>
        <p:spPr>
          <a:xfrm>
            <a:off x="0" y="1410267"/>
            <a:ext cx="12192000" cy="955200"/>
          </a:xfrm>
          <a:prstGeom prst="rect">
            <a:avLst/>
          </a:prstGeom>
          <a:solidFill>
            <a:srgbClr val="FFFFFF">
              <a:alpha val="25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14"/>
          <p:cNvSpPr txBox="1">
            <a:spLocks noGrp="1"/>
          </p:cNvSpPr>
          <p:nvPr>
            <p:ph type="ctrTitle"/>
          </p:nvPr>
        </p:nvSpPr>
        <p:spPr>
          <a:xfrm>
            <a:off x="460867" y="1410267"/>
            <a:ext cx="9562800" cy="955200"/>
          </a:xfrm>
          <a:prstGeom prst="rect">
            <a:avLst/>
          </a:prstGeom>
          <a:noFill/>
        </p:spPr>
        <p:txBody>
          <a:bodyPr spcFirstLastPara="1" wrap="square" lIns="91425" tIns="91425" rIns="91425" bIns="91425" anchor="ctr" anchorCtr="0">
            <a:normAutofit/>
          </a:bodyPr>
          <a:lstStyle>
            <a:lvl1pPr lvl="0" algn="l">
              <a:lnSpc>
                <a:spcPct val="100000"/>
              </a:lnSpc>
              <a:spcBef>
                <a:spcPts val="0"/>
              </a:spcBef>
              <a:spcAft>
                <a:spcPts val="0"/>
              </a:spcAft>
              <a:buClr>
                <a:srgbClr val="FFFFFF"/>
              </a:buClr>
              <a:buSzPts val="2400"/>
              <a:buNone/>
              <a:defRPr sz="3200">
                <a:solidFill>
                  <a:srgbClr val="FFFFFF"/>
                </a:solidFill>
              </a:defRPr>
            </a:lvl1pPr>
            <a:lvl2pPr lvl="1" algn="l">
              <a:lnSpc>
                <a:spcPct val="100000"/>
              </a:lnSpc>
              <a:spcBef>
                <a:spcPts val="0"/>
              </a:spcBef>
              <a:spcAft>
                <a:spcPts val="0"/>
              </a:spcAft>
              <a:buClr>
                <a:srgbClr val="FFFFFF"/>
              </a:buClr>
              <a:buSzPts val="2400"/>
              <a:buNone/>
              <a:defRPr sz="3200">
                <a:solidFill>
                  <a:srgbClr val="FFFFFF"/>
                </a:solidFill>
              </a:defRPr>
            </a:lvl2pPr>
            <a:lvl3pPr lvl="2" algn="l">
              <a:lnSpc>
                <a:spcPct val="100000"/>
              </a:lnSpc>
              <a:spcBef>
                <a:spcPts val="0"/>
              </a:spcBef>
              <a:spcAft>
                <a:spcPts val="0"/>
              </a:spcAft>
              <a:buClr>
                <a:srgbClr val="FFFFFF"/>
              </a:buClr>
              <a:buSzPts val="2400"/>
              <a:buNone/>
              <a:defRPr sz="3200">
                <a:solidFill>
                  <a:srgbClr val="FFFFFF"/>
                </a:solidFill>
              </a:defRPr>
            </a:lvl3pPr>
            <a:lvl4pPr lvl="3" algn="l">
              <a:lnSpc>
                <a:spcPct val="100000"/>
              </a:lnSpc>
              <a:spcBef>
                <a:spcPts val="0"/>
              </a:spcBef>
              <a:spcAft>
                <a:spcPts val="0"/>
              </a:spcAft>
              <a:buClr>
                <a:srgbClr val="FFFFFF"/>
              </a:buClr>
              <a:buSzPts val="2400"/>
              <a:buNone/>
              <a:defRPr sz="3200">
                <a:solidFill>
                  <a:srgbClr val="FFFFFF"/>
                </a:solidFill>
              </a:defRPr>
            </a:lvl4pPr>
            <a:lvl5pPr lvl="4" algn="l">
              <a:lnSpc>
                <a:spcPct val="100000"/>
              </a:lnSpc>
              <a:spcBef>
                <a:spcPts val="0"/>
              </a:spcBef>
              <a:spcAft>
                <a:spcPts val="0"/>
              </a:spcAft>
              <a:buClr>
                <a:srgbClr val="FFFFFF"/>
              </a:buClr>
              <a:buSzPts val="2400"/>
              <a:buNone/>
              <a:defRPr sz="3200">
                <a:solidFill>
                  <a:srgbClr val="FFFFFF"/>
                </a:solidFill>
              </a:defRPr>
            </a:lvl5pPr>
            <a:lvl6pPr lvl="5" algn="l">
              <a:lnSpc>
                <a:spcPct val="100000"/>
              </a:lnSpc>
              <a:spcBef>
                <a:spcPts val="0"/>
              </a:spcBef>
              <a:spcAft>
                <a:spcPts val="0"/>
              </a:spcAft>
              <a:buClr>
                <a:srgbClr val="FFFFFF"/>
              </a:buClr>
              <a:buSzPts val="2400"/>
              <a:buNone/>
              <a:defRPr sz="3200">
                <a:solidFill>
                  <a:srgbClr val="FFFFFF"/>
                </a:solidFill>
              </a:defRPr>
            </a:lvl6pPr>
            <a:lvl7pPr lvl="6" algn="l">
              <a:lnSpc>
                <a:spcPct val="100000"/>
              </a:lnSpc>
              <a:spcBef>
                <a:spcPts val="0"/>
              </a:spcBef>
              <a:spcAft>
                <a:spcPts val="0"/>
              </a:spcAft>
              <a:buClr>
                <a:srgbClr val="FFFFFF"/>
              </a:buClr>
              <a:buSzPts val="2400"/>
              <a:buNone/>
              <a:defRPr sz="3200">
                <a:solidFill>
                  <a:srgbClr val="FFFFFF"/>
                </a:solidFill>
              </a:defRPr>
            </a:lvl7pPr>
            <a:lvl8pPr lvl="7" algn="l">
              <a:lnSpc>
                <a:spcPct val="100000"/>
              </a:lnSpc>
              <a:spcBef>
                <a:spcPts val="0"/>
              </a:spcBef>
              <a:spcAft>
                <a:spcPts val="0"/>
              </a:spcAft>
              <a:buClr>
                <a:srgbClr val="FFFFFF"/>
              </a:buClr>
              <a:buSzPts val="2400"/>
              <a:buNone/>
              <a:defRPr sz="3200">
                <a:solidFill>
                  <a:srgbClr val="FFFFFF"/>
                </a:solidFill>
              </a:defRPr>
            </a:lvl8pPr>
            <a:lvl9pPr lvl="8" algn="l">
              <a:lnSpc>
                <a:spcPct val="100000"/>
              </a:lnSpc>
              <a:spcBef>
                <a:spcPts val="0"/>
              </a:spcBef>
              <a:spcAft>
                <a:spcPts val="0"/>
              </a:spcAft>
              <a:buClr>
                <a:srgbClr val="FFFFFF"/>
              </a:buClr>
              <a:buSzPts val="2400"/>
              <a:buNone/>
              <a:defRPr sz="3200">
                <a:solidFill>
                  <a:srgbClr val="FFFFFF"/>
                </a:solidFill>
              </a:defRPr>
            </a:lvl9pPr>
          </a:lstStyle>
          <a:p>
            <a:endParaRPr/>
          </a:p>
        </p:txBody>
      </p:sp>
      <p:sp>
        <p:nvSpPr>
          <p:cNvPr id="78" name="Google Shape;78;p14"/>
          <p:cNvSpPr txBox="1">
            <a:spLocks noGrp="1"/>
          </p:cNvSpPr>
          <p:nvPr>
            <p:ph type="subTitle" idx="1"/>
          </p:nvPr>
        </p:nvSpPr>
        <p:spPr>
          <a:xfrm>
            <a:off x="460867" y="2566700"/>
            <a:ext cx="9562800" cy="26532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FFFFFF"/>
              </a:buClr>
              <a:buSzPts val="1600"/>
              <a:buNone/>
              <a:defRPr sz="2133">
                <a:solidFill>
                  <a:srgbClr val="FFFFFF"/>
                </a:solidFill>
              </a:defRPr>
            </a:lvl1pPr>
            <a:lvl2pPr lvl="1" algn="l">
              <a:lnSpc>
                <a:spcPct val="100000"/>
              </a:lnSpc>
              <a:spcBef>
                <a:spcPts val="0"/>
              </a:spcBef>
              <a:spcAft>
                <a:spcPts val="0"/>
              </a:spcAft>
              <a:buClr>
                <a:srgbClr val="FFFFFF"/>
              </a:buClr>
              <a:buSzPts val="1600"/>
              <a:buNone/>
              <a:defRPr sz="2133">
                <a:solidFill>
                  <a:srgbClr val="FFFFFF"/>
                </a:solidFill>
              </a:defRPr>
            </a:lvl2pPr>
            <a:lvl3pPr lvl="2" algn="l">
              <a:lnSpc>
                <a:spcPct val="100000"/>
              </a:lnSpc>
              <a:spcBef>
                <a:spcPts val="0"/>
              </a:spcBef>
              <a:spcAft>
                <a:spcPts val="0"/>
              </a:spcAft>
              <a:buClr>
                <a:srgbClr val="FFFFFF"/>
              </a:buClr>
              <a:buSzPts val="1600"/>
              <a:buNone/>
              <a:defRPr sz="2133">
                <a:solidFill>
                  <a:srgbClr val="FFFFFF"/>
                </a:solidFill>
              </a:defRPr>
            </a:lvl3pPr>
            <a:lvl4pPr lvl="3" algn="l">
              <a:lnSpc>
                <a:spcPct val="100000"/>
              </a:lnSpc>
              <a:spcBef>
                <a:spcPts val="0"/>
              </a:spcBef>
              <a:spcAft>
                <a:spcPts val="0"/>
              </a:spcAft>
              <a:buClr>
                <a:srgbClr val="FFFFFF"/>
              </a:buClr>
              <a:buSzPts val="1600"/>
              <a:buNone/>
              <a:defRPr sz="2133">
                <a:solidFill>
                  <a:srgbClr val="FFFFFF"/>
                </a:solidFill>
              </a:defRPr>
            </a:lvl4pPr>
            <a:lvl5pPr lvl="4" algn="l">
              <a:lnSpc>
                <a:spcPct val="100000"/>
              </a:lnSpc>
              <a:spcBef>
                <a:spcPts val="0"/>
              </a:spcBef>
              <a:spcAft>
                <a:spcPts val="0"/>
              </a:spcAft>
              <a:buClr>
                <a:srgbClr val="FFFFFF"/>
              </a:buClr>
              <a:buSzPts val="1600"/>
              <a:buNone/>
              <a:defRPr sz="2133">
                <a:solidFill>
                  <a:srgbClr val="FFFFFF"/>
                </a:solidFill>
              </a:defRPr>
            </a:lvl5pPr>
            <a:lvl6pPr lvl="5" algn="l">
              <a:lnSpc>
                <a:spcPct val="100000"/>
              </a:lnSpc>
              <a:spcBef>
                <a:spcPts val="0"/>
              </a:spcBef>
              <a:spcAft>
                <a:spcPts val="0"/>
              </a:spcAft>
              <a:buClr>
                <a:srgbClr val="FFFFFF"/>
              </a:buClr>
              <a:buSzPts val="1600"/>
              <a:buNone/>
              <a:defRPr sz="2133">
                <a:solidFill>
                  <a:srgbClr val="FFFFFF"/>
                </a:solidFill>
              </a:defRPr>
            </a:lvl6pPr>
            <a:lvl7pPr lvl="6" algn="l">
              <a:lnSpc>
                <a:spcPct val="100000"/>
              </a:lnSpc>
              <a:spcBef>
                <a:spcPts val="0"/>
              </a:spcBef>
              <a:spcAft>
                <a:spcPts val="0"/>
              </a:spcAft>
              <a:buClr>
                <a:srgbClr val="FFFFFF"/>
              </a:buClr>
              <a:buSzPts val="1600"/>
              <a:buNone/>
              <a:defRPr sz="2133">
                <a:solidFill>
                  <a:srgbClr val="FFFFFF"/>
                </a:solidFill>
              </a:defRPr>
            </a:lvl7pPr>
            <a:lvl8pPr lvl="7" algn="l">
              <a:lnSpc>
                <a:spcPct val="100000"/>
              </a:lnSpc>
              <a:spcBef>
                <a:spcPts val="0"/>
              </a:spcBef>
              <a:spcAft>
                <a:spcPts val="0"/>
              </a:spcAft>
              <a:buClr>
                <a:srgbClr val="FFFFFF"/>
              </a:buClr>
              <a:buSzPts val="1600"/>
              <a:buNone/>
              <a:defRPr sz="2133">
                <a:solidFill>
                  <a:srgbClr val="FFFFFF"/>
                </a:solidFill>
              </a:defRPr>
            </a:lvl8pPr>
            <a:lvl9pPr lvl="8" algn="l">
              <a:lnSpc>
                <a:spcPct val="100000"/>
              </a:lnSpc>
              <a:spcBef>
                <a:spcPts val="0"/>
              </a:spcBef>
              <a:spcAft>
                <a:spcPts val="0"/>
              </a:spcAft>
              <a:buClr>
                <a:srgbClr val="FFFFFF"/>
              </a:buClr>
              <a:buSzPts val="1600"/>
              <a:buNone/>
              <a:defRPr sz="2133">
                <a:solidFill>
                  <a:srgbClr val="FFFFFF"/>
                </a:solidFill>
              </a:defRPr>
            </a:lvl9pPr>
          </a:lstStyle>
          <a:p>
            <a:endParaRPr/>
          </a:p>
        </p:txBody>
      </p:sp>
      <p:sp>
        <p:nvSpPr>
          <p:cNvPr id="79" name="Google Shape;79;p14"/>
          <p:cNvSpPr txBox="1">
            <a:spLocks noGrp="1"/>
          </p:cNvSpPr>
          <p:nvPr>
            <p:ph type="sldNum" idx="12"/>
          </p:nvPr>
        </p:nvSpPr>
        <p:spPr>
          <a:xfrm>
            <a:off x="11296611" y="6217623"/>
            <a:ext cx="731600" cy="5248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333">
                <a:solidFill>
                  <a:srgbClr val="FFFFFF"/>
                </a:solidFill>
              </a:defRPr>
            </a:lvl1pPr>
            <a:lvl2pPr lvl="1" algn="r">
              <a:lnSpc>
                <a:spcPct val="100000"/>
              </a:lnSpc>
              <a:spcAft>
                <a:spcPts val="0"/>
              </a:spcAft>
              <a:buNone/>
              <a:defRPr sz="1333">
                <a:solidFill>
                  <a:srgbClr val="FFFFFF"/>
                </a:solidFill>
              </a:defRPr>
            </a:lvl2pPr>
            <a:lvl3pPr lvl="2" algn="r">
              <a:lnSpc>
                <a:spcPct val="100000"/>
              </a:lnSpc>
              <a:spcAft>
                <a:spcPts val="0"/>
              </a:spcAft>
              <a:buNone/>
              <a:defRPr sz="1333">
                <a:solidFill>
                  <a:srgbClr val="FFFFFF"/>
                </a:solidFill>
              </a:defRPr>
            </a:lvl3pPr>
            <a:lvl4pPr lvl="3" algn="r">
              <a:lnSpc>
                <a:spcPct val="100000"/>
              </a:lnSpc>
              <a:spcAft>
                <a:spcPts val="0"/>
              </a:spcAft>
              <a:buNone/>
              <a:defRPr sz="1333">
                <a:solidFill>
                  <a:srgbClr val="FFFFFF"/>
                </a:solidFill>
              </a:defRPr>
            </a:lvl4pPr>
            <a:lvl5pPr lvl="4" algn="r">
              <a:lnSpc>
                <a:spcPct val="100000"/>
              </a:lnSpc>
              <a:spcAft>
                <a:spcPts val="0"/>
              </a:spcAft>
              <a:buNone/>
              <a:defRPr sz="1333">
                <a:solidFill>
                  <a:srgbClr val="FFFFFF"/>
                </a:solidFill>
              </a:defRPr>
            </a:lvl5pPr>
            <a:lvl6pPr lvl="5" algn="r">
              <a:lnSpc>
                <a:spcPct val="100000"/>
              </a:lnSpc>
              <a:spcAft>
                <a:spcPts val="0"/>
              </a:spcAft>
              <a:buNone/>
              <a:defRPr sz="1333">
                <a:solidFill>
                  <a:srgbClr val="FFFFFF"/>
                </a:solidFill>
              </a:defRPr>
            </a:lvl6pPr>
            <a:lvl7pPr lvl="6" algn="r">
              <a:lnSpc>
                <a:spcPct val="100000"/>
              </a:lnSpc>
              <a:spcAft>
                <a:spcPts val="0"/>
              </a:spcAft>
              <a:buNone/>
              <a:defRPr sz="1333">
                <a:solidFill>
                  <a:srgbClr val="FFFFFF"/>
                </a:solidFill>
              </a:defRPr>
            </a:lvl7pPr>
            <a:lvl8pPr lvl="7" algn="r">
              <a:lnSpc>
                <a:spcPct val="100000"/>
              </a:lnSpc>
              <a:spcAft>
                <a:spcPts val="0"/>
              </a:spcAft>
              <a:buNone/>
              <a:defRPr sz="1333">
                <a:solidFill>
                  <a:srgbClr val="FFFFFF"/>
                </a:solidFill>
              </a:defRPr>
            </a:lvl8pPr>
            <a:lvl9pPr lvl="8" algn="r">
              <a:lnSpc>
                <a:spcPct val="100000"/>
              </a:lnSpc>
              <a:spcAft>
                <a:spcPts val="0"/>
              </a:spcAft>
              <a:buNone/>
              <a:defRPr sz="1333">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87194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2">
  <p:cSld name="Custom layout 2">
    <p:bg>
      <p:bgPr>
        <a:solidFill>
          <a:srgbClr val="FFFFFF"/>
        </a:solidFill>
        <a:effectLst/>
      </p:bgPr>
    </p:bg>
    <p:spTree>
      <p:nvGrpSpPr>
        <p:cNvPr id="1" name="Shape 92"/>
        <p:cNvGrpSpPr/>
        <p:nvPr/>
      </p:nvGrpSpPr>
      <p:grpSpPr>
        <a:xfrm>
          <a:off x="0" y="0"/>
          <a:ext cx="0" cy="0"/>
          <a:chOff x="0" y="0"/>
          <a:chExt cx="0" cy="0"/>
        </a:xfrm>
      </p:grpSpPr>
      <p:sp>
        <p:nvSpPr>
          <p:cNvPr id="93" name="Google Shape;93;p16"/>
          <p:cNvSpPr/>
          <p:nvPr/>
        </p:nvSpPr>
        <p:spPr>
          <a:xfrm>
            <a:off x="0" y="0"/>
            <a:ext cx="12192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16"/>
          <p:cNvSpPr/>
          <p:nvPr/>
        </p:nvSpPr>
        <p:spPr>
          <a:xfrm>
            <a:off x="0" y="33"/>
            <a:ext cx="5348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 name="Google Shape;95;p16"/>
          <p:cNvSpPr txBox="1">
            <a:spLocks noGrp="1"/>
          </p:cNvSpPr>
          <p:nvPr>
            <p:ph type="ctrTitle"/>
          </p:nvPr>
        </p:nvSpPr>
        <p:spPr>
          <a:xfrm>
            <a:off x="420233" y="1574800"/>
            <a:ext cx="4299200" cy="2114400"/>
          </a:xfrm>
          <a:prstGeom prst="rect">
            <a:avLst/>
          </a:prstGeom>
          <a:noFill/>
        </p:spPr>
        <p:txBody>
          <a:bodyPr spcFirstLastPara="1" wrap="square" lIns="91425" tIns="91425" rIns="91425" bIns="91425" anchor="b" anchorCtr="0">
            <a:normAutofit/>
          </a:bodyPr>
          <a:lstStyle>
            <a:lvl1pPr lvl="0" algn="l" rtl="0">
              <a:lnSpc>
                <a:spcPct val="100000"/>
              </a:lnSpc>
              <a:spcBef>
                <a:spcPts val="0"/>
              </a:spcBef>
              <a:spcAft>
                <a:spcPts val="0"/>
              </a:spcAft>
              <a:buClr>
                <a:schemeClr val="lt1"/>
              </a:buClr>
              <a:buSzPts val="3000"/>
              <a:buNone/>
              <a:defRPr sz="4000" b="1">
                <a:solidFill>
                  <a:schemeClr val="lt1"/>
                </a:solidFill>
              </a:defRPr>
            </a:lvl1pPr>
            <a:lvl2pPr lvl="1" algn="l" rtl="0">
              <a:lnSpc>
                <a:spcPct val="100000"/>
              </a:lnSpc>
              <a:spcBef>
                <a:spcPts val="0"/>
              </a:spcBef>
              <a:spcAft>
                <a:spcPts val="0"/>
              </a:spcAft>
              <a:buClr>
                <a:schemeClr val="lt1"/>
              </a:buClr>
              <a:buSzPts val="3000"/>
              <a:buNone/>
              <a:defRPr sz="4000" b="1">
                <a:solidFill>
                  <a:schemeClr val="lt1"/>
                </a:solidFill>
              </a:defRPr>
            </a:lvl2pPr>
            <a:lvl3pPr lvl="2" algn="l" rtl="0">
              <a:lnSpc>
                <a:spcPct val="100000"/>
              </a:lnSpc>
              <a:spcBef>
                <a:spcPts val="0"/>
              </a:spcBef>
              <a:spcAft>
                <a:spcPts val="0"/>
              </a:spcAft>
              <a:buClr>
                <a:schemeClr val="lt1"/>
              </a:buClr>
              <a:buSzPts val="3000"/>
              <a:buNone/>
              <a:defRPr sz="4000" b="1">
                <a:solidFill>
                  <a:schemeClr val="lt1"/>
                </a:solidFill>
              </a:defRPr>
            </a:lvl3pPr>
            <a:lvl4pPr lvl="3" algn="l" rtl="0">
              <a:lnSpc>
                <a:spcPct val="100000"/>
              </a:lnSpc>
              <a:spcBef>
                <a:spcPts val="0"/>
              </a:spcBef>
              <a:spcAft>
                <a:spcPts val="0"/>
              </a:spcAft>
              <a:buClr>
                <a:schemeClr val="lt1"/>
              </a:buClr>
              <a:buSzPts val="3000"/>
              <a:buNone/>
              <a:defRPr sz="4000" b="1">
                <a:solidFill>
                  <a:schemeClr val="lt1"/>
                </a:solidFill>
              </a:defRPr>
            </a:lvl4pPr>
            <a:lvl5pPr lvl="4" algn="l" rtl="0">
              <a:lnSpc>
                <a:spcPct val="100000"/>
              </a:lnSpc>
              <a:spcBef>
                <a:spcPts val="0"/>
              </a:spcBef>
              <a:spcAft>
                <a:spcPts val="0"/>
              </a:spcAft>
              <a:buClr>
                <a:schemeClr val="lt1"/>
              </a:buClr>
              <a:buSzPts val="3000"/>
              <a:buNone/>
              <a:defRPr sz="4000" b="1">
                <a:solidFill>
                  <a:schemeClr val="lt1"/>
                </a:solidFill>
              </a:defRPr>
            </a:lvl5pPr>
            <a:lvl6pPr lvl="5" algn="l" rtl="0">
              <a:lnSpc>
                <a:spcPct val="100000"/>
              </a:lnSpc>
              <a:spcBef>
                <a:spcPts val="0"/>
              </a:spcBef>
              <a:spcAft>
                <a:spcPts val="0"/>
              </a:spcAft>
              <a:buClr>
                <a:schemeClr val="lt1"/>
              </a:buClr>
              <a:buSzPts val="3000"/>
              <a:buNone/>
              <a:defRPr sz="4000" b="1">
                <a:solidFill>
                  <a:schemeClr val="lt1"/>
                </a:solidFill>
              </a:defRPr>
            </a:lvl6pPr>
            <a:lvl7pPr lvl="6" algn="l" rtl="0">
              <a:lnSpc>
                <a:spcPct val="100000"/>
              </a:lnSpc>
              <a:spcBef>
                <a:spcPts val="0"/>
              </a:spcBef>
              <a:spcAft>
                <a:spcPts val="0"/>
              </a:spcAft>
              <a:buClr>
                <a:schemeClr val="lt1"/>
              </a:buClr>
              <a:buSzPts val="3000"/>
              <a:buNone/>
              <a:defRPr sz="4000" b="1">
                <a:solidFill>
                  <a:schemeClr val="lt1"/>
                </a:solidFill>
              </a:defRPr>
            </a:lvl7pPr>
            <a:lvl8pPr lvl="7" algn="l" rtl="0">
              <a:lnSpc>
                <a:spcPct val="100000"/>
              </a:lnSpc>
              <a:spcBef>
                <a:spcPts val="0"/>
              </a:spcBef>
              <a:spcAft>
                <a:spcPts val="0"/>
              </a:spcAft>
              <a:buClr>
                <a:schemeClr val="lt1"/>
              </a:buClr>
              <a:buSzPts val="3000"/>
              <a:buNone/>
              <a:defRPr sz="4000" b="1">
                <a:solidFill>
                  <a:schemeClr val="lt1"/>
                </a:solidFill>
              </a:defRPr>
            </a:lvl8pPr>
            <a:lvl9pPr lvl="8" algn="l" rtl="0">
              <a:lnSpc>
                <a:spcPct val="100000"/>
              </a:lnSpc>
              <a:spcBef>
                <a:spcPts val="0"/>
              </a:spcBef>
              <a:spcAft>
                <a:spcPts val="0"/>
              </a:spcAft>
              <a:buClr>
                <a:schemeClr val="lt1"/>
              </a:buClr>
              <a:buSzPts val="3000"/>
              <a:buNone/>
              <a:defRPr sz="4000" b="1">
                <a:solidFill>
                  <a:schemeClr val="lt1"/>
                </a:solidFill>
              </a:defRPr>
            </a:lvl9pPr>
          </a:lstStyle>
          <a:p>
            <a:endParaRPr/>
          </a:p>
        </p:txBody>
      </p:sp>
      <p:sp>
        <p:nvSpPr>
          <p:cNvPr id="96" name="Google Shape;96;p16"/>
          <p:cNvSpPr txBox="1">
            <a:spLocks noGrp="1"/>
          </p:cNvSpPr>
          <p:nvPr>
            <p:ph type="subTitle" idx="1"/>
          </p:nvPr>
        </p:nvSpPr>
        <p:spPr>
          <a:xfrm>
            <a:off x="420233" y="3892700"/>
            <a:ext cx="4299200" cy="844400"/>
          </a:xfrm>
          <a:prstGeom prst="rect">
            <a:avLst/>
          </a:prstGeom>
          <a:noFill/>
        </p:spPr>
        <p:txBody>
          <a:bodyPr spcFirstLastPara="1" wrap="square" lIns="91425" tIns="91425" rIns="91425" bIns="91425" anchor="t" anchorCtr="0">
            <a:normAutofit/>
          </a:bodyPr>
          <a:lstStyle>
            <a:lvl1pPr lvl="0" algn="l" rtl="0">
              <a:lnSpc>
                <a:spcPct val="100000"/>
              </a:lnSpc>
              <a:spcBef>
                <a:spcPts val="0"/>
              </a:spcBef>
              <a:spcAft>
                <a:spcPts val="0"/>
              </a:spcAft>
              <a:buClr>
                <a:schemeClr val="lt1"/>
              </a:buClr>
              <a:buSzPts val="1400"/>
              <a:buNone/>
              <a:defRPr sz="1867">
                <a:solidFill>
                  <a:schemeClr val="lt1"/>
                </a:solidFill>
              </a:defRPr>
            </a:lvl1pPr>
            <a:lvl2pPr lvl="1" algn="l" rtl="0">
              <a:lnSpc>
                <a:spcPct val="100000"/>
              </a:lnSpc>
              <a:spcBef>
                <a:spcPts val="0"/>
              </a:spcBef>
              <a:spcAft>
                <a:spcPts val="0"/>
              </a:spcAft>
              <a:buClr>
                <a:schemeClr val="lt1"/>
              </a:buClr>
              <a:buSzPts val="1400"/>
              <a:buNone/>
              <a:defRPr sz="1867">
                <a:solidFill>
                  <a:schemeClr val="lt1"/>
                </a:solidFill>
              </a:defRPr>
            </a:lvl2pPr>
            <a:lvl3pPr lvl="2" algn="l" rtl="0">
              <a:lnSpc>
                <a:spcPct val="100000"/>
              </a:lnSpc>
              <a:spcBef>
                <a:spcPts val="0"/>
              </a:spcBef>
              <a:spcAft>
                <a:spcPts val="0"/>
              </a:spcAft>
              <a:buClr>
                <a:schemeClr val="lt1"/>
              </a:buClr>
              <a:buSzPts val="1400"/>
              <a:buNone/>
              <a:defRPr sz="1867">
                <a:solidFill>
                  <a:schemeClr val="lt1"/>
                </a:solidFill>
              </a:defRPr>
            </a:lvl3pPr>
            <a:lvl4pPr lvl="3" algn="l" rtl="0">
              <a:lnSpc>
                <a:spcPct val="100000"/>
              </a:lnSpc>
              <a:spcBef>
                <a:spcPts val="0"/>
              </a:spcBef>
              <a:spcAft>
                <a:spcPts val="0"/>
              </a:spcAft>
              <a:buClr>
                <a:schemeClr val="lt1"/>
              </a:buClr>
              <a:buSzPts val="1400"/>
              <a:buNone/>
              <a:defRPr sz="1867">
                <a:solidFill>
                  <a:schemeClr val="lt1"/>
                </a:solidFill>
              </a:defRPr>
            </a:lvl4pPr>
            <a:lvl5pPr lvl="4" algn="l" rtl="0">
              <a:lnSpc>
                <a:spcPct val="100000"/>
              </a:lnSpc>
              <a:spcBef>
                <a:spcPts val="0"/>
              </a:spcBef>
              <a:spcAft>
                <a:spcPts val="0"/>
              </a:spcAft>
              <a:buClr>
                <a:schemeClr val="lt1"/>
              </a:buClr>
              <a:buSzPts val="1400"/>
              <a:buNone/>
              <a:defRPr sz="1867">
                <a:solidFill>
                  <a:schemeClr val="lt1"/>
                </a:solidFill>
              </a:defRPr>
            </a:lvl5pPr>
            <a:lvl6pPr lvl="5" algn="l" rtl="0">
              <a:lnSpc>
                <a:spcPct val="100000"/>
              </a:lnSpc>
              <a:spcBef>
                <a:spcPts val="0"/>
              </a:spcBef>
              <a:spcAft>
                <a:spcPts val="0"/>
              </a:spcAft>
              <a:buClr>
                <a:schemeClr val="lt1"/>
              </a:buClr>
              <a:buSzPts val="1400"/>
              <a:buNone/>
              <a:defRPr sz="1867">
                <a:solidFill>
                  <a:schemeClr val="lt1"/>
                </a:solidFill>
              </a:defRPr>
            </a:lvl6pPr>
            <a:lvl7pPr lvl="6" algn="l" rtl="0">
              <a:lnSpc>
                <a:spcPct val="100000"/>
              </a:lnSpc>
              <a:spcBef>
                <a:spcPts val="0"/>
              </a:spcBef>
              <a:spcAft>
                <a:spcPts val="0"/>
              </a:spcAft>
              <a:buClr>
                <a:schemeClr val="lt1"/>
              </a:buClr>
              <a:buSzPts val="1400"/>
              <a:buNone/>
              <a:defRPr sz="1867">
                <a:solidFill>
                  <a:schemeClr val="lt1"/>
                </a:solidFill>
              </a:defRPr>
            </a:lvl7pPr>
            <a:lvl8pPr lvl="7" algn="l" rtl="0">
              <a:lnSpc>
                <a:spcPct val="100000"/>
              </a:lnSpc>
              <a:spcBef>
                <a:spcPts val="0"/>
              </a:spcBef>
              <a:spcAft>
                <a:spcPts val="0"/>
              </a:spcAft>
              <a:buClr>
                <a:schemeClr val="lt1"/>
              </a:buClr>
              <a:buSzPts val="1400"/>
              <a:buNone/>
              <a:defRPr sz="1867">
                <a:solidFill>
                  <a:schemeClr val="lt1"/>
                </a:solidFill>
              </a:defRPr>
            </a:lvl8pPr>
            <a:lvl9pPr lvl="8" algn="l" rtl="0">
              <a:lnSpc>
                <a:spcPct val="100000"/>
              </a:lnSpc>
              <a:spcBef>
                <a:spcPts val="0"/>
              </a:spcBef>
              <a:spcAft>
                <a:spcPts val="0"/>
              </a:spcAft>
              <a:buClr>
                <a:schemeClr val="lt1"/>
              </a:buClr>
              <a:buSzPts val="1400"/>
              <a:buNone/>
              <a:defRPr sz="1867">
                <a:solidFill>
                  <a:schemeClr val="lt1"/>
                </a:solidFill>
              </a:defRPr>
            </a:lvl9pPr>
          </a:lstStyle>
          <a:p>
            <a:endParaRPr/>
          </a:p>
        </p:txBody>
      </p:sp>
      <p:sp>
        <p:nvSpPr>
          <p:cNvPr id="97" name="Google Shape;97;p16"/>
          <p:cNvSpPr txBox="1">
            <a:spLocks noGrp="1"/>
          </p:cNvSpPr>
          <p:nvPr>
            <p:ph type="sldNum" idx="12"/>
          </p:nvPr>
        </p:nvSpPr>
        <p:spPr>
          <a:xfrm>
            <a:off x="11296611" y="6217623"/>
            <a:ext cx="731600" cy="5248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333">
                <a:solidFill>
                  <a:schemeClr val="dk1"/>
                </a:solidFill>
              </a:defRPr>
            </a:lvl1pPr>
            <a:lvl2pPr lvl="1" algn="r" rtl="0">
              <a:lnSpc>
                <a:spcPct val="100000"/>
              </a:lnSpc>
              <a:spcAft>
                <a:spcPts val="0"/>
              </a:spcAft>
              <a:buNone/>
              <a:defRPr sz="1333">
                <a:solidFill>
                  <a:schemeClr val="dk1"/>
                </a:solidFill>
              </a:defRPr>
            </a:lvl2pPr>
            <a:lvl3pPr lvl="2" algn="r" rtl="0">
              <a:lnSpc>
                <a:spcPct val="100000"/>
              </a:lnSpc>
              <a:spcAft>
                <a:spcPts val="0"/>
              </a:spcAft>
              <a:buNone/>
              <a:defRPr sz="1333">
                <a:solidFill>
                  <a:schemeClr val="dk1"/>
                </a:solidFill>
              </a:defRPr>
            </a:lvl3pPr>
            <a:lvl4pPr lvl="3" algn="r" rtl="0">
              <a:lnSpc>
                <a:spcPct val="100000"/>
              </a:lnSpc>
              <a:spcAft>
                <a:spcPts val="0"/>
              </a:spcAft>
              <a:buNone/>
              <a:defRPr sz="1333">
                <a:solidFill>
                  <a:schemeClr val="dk1"/>
                </a:solidFill>
              </a:defRPr>
            </a:lvl4pPr>
            <a:lvl5pPr lvl="4" algn="r" rtl="0">
              <a:lnSpc>
                <a:spcPct val="100000"/>
              </a:lnSpc>
              <a:spcAft>
                <a:spcPts val="0"/>
              </a:spcAft>
              <a:buNone/>
              <a:defRPr sz="1333">
                <a:solidFill>
                  <a:schemeClr val="dk1"/>
                </a:solidFill>
              </a:defRPr>
            </a:lvl5pPr>
            <a:lvl6pPr lvl="5" algn="r" rtl="0">
              <a:lnSpc>
                <a:spcPct val="100000"/>
              </a:lnSpc>
              <a:spcAft>
                <a:spcPts val="0"/>
              </a:spcAft>
              <a:buNone/>
              <a:defRPr sz="1333">
                <a:solidFill>
                  <a:schemeClr val="dk1"/>
                </a:solidFill>
              </a:defRPr>
            </a:lvl6pPr>
            <a:lvl7pPr lvl="6" algn="r" rtl="0">
              <a:lnSpc>
                <a:spcPct val="100000"/>
              </a:lnSpc>
              <a:spcAft>
                <a:spcPts val="0"/>
              </a:spcAft>
              <a:buNone/>
              <a:defRPr sz="1333">
                <a:solidFill>
                  <a:schemeClr val="dk1"/>
                </a:solidFill>
              </a:defRPr>
            </a:lvl7pPr>
            <a:lvl8pPr lvl="7" algn="r" rtl="0">
              <a:lnSpc>
                <a:spcPct val="100000"/>
              </a:lnSpc>
              <a:spcAft>
                <a:spcPts val="0"/>
              </a:spcAft>
              <a:buNone/>
              <a:defRPr sz="1333">
                <a:solidFill>
                  <a:schemeClr val="dk1"/>
                </a:solidFill>
              </a:defRPr>
            </a:lvl8pPr>
            <a:lvl9pPr lvl="8" algn="r" rtl="0">
              <a:lnSpc>
                <a:spcPct val="100000"/>
              </a:lnSpc>
              <a:spcAft>
                <a:spcPts val="0"/>
              </a:spcAft>
              <a:buNone/>
              <a:defRPr sz="1333">
                <a:solidFill>
                  <a:schemeClr val="dk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39129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709F2-D07F-4C72-94BD-D8CF9F865E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636EDC-440E-44F3-A06D-A2BEE47C61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8CCF05-0041-491B-AF69-56A2273E1EF6}"/>
              </a:ext>
            </a:extLst>
          </p:cNvPr>
          <p:cNvSpPr>
            <a:spLocks noGrp="1"/>
          </p:cNvSpPr>
          <p:nvPr>
            <p:ph type="dt" sz="half" idx="10"/>
          </p:nvPr>
        </p:nvSpPr>
        <p:spPr/>
        <p:txBody>
          <a:bodyPr/>
          <a:lstStyle/>
          <a:p>
            <a:fld id="{6F20426F-30FF-410F-AAEA-8ABD374B1607}" type="datetimeFigureOut">
              <a:rPr lang="en-US" smtClean="0"/>
              <a:t>7/23/2021</a:t>
            </a:fld>
            <a:endParaRPr lang="en-US"/>
          </a:p>
        </p:txBody>
      </p:sp>
      <p:sp>
        <p:nvSpPr>
          <p:cNvPr id="5" name="Footer Placeholder 4">
            <a:extLst>
              <a:ext uri="{FF2B5EF4-FFF2-40B4-BE49-F238E27FC236}">
                <a16:creationId xmlns:a16="http://schemas.microsoft.com/office/drawing/2014/main" id="{CA2A85B2-E2D7-457F-9531-4FB60DF358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32FFE-92C7-41E1-8B48-0AA40653907C}"/>
              </a:ext>
            </a:extLst>
          </p:cNvPr>
          <p:cNvSpPr>
            <a:spLocks noGrp="1"/>
          </p:cNvSpPr>
          <p:nvPr>
            <p:ph type="sldNum" sz="quarter" idx="12"/>
          </p:nvPr>
        </p:nvSpPr>
        <p:spPr/>
        <p:txBody>
          <a:bodyPr/>
          <a:lstStyle/>
          <a:p>
            <a:fld id="{614AF2F9-8494-4263-B6B9-6F53F7BFADAB}" type="slidenum">
              <a:rPr lang="en-US" smtClean="0"/>
              <a:t>‹#›</a:t>
            </a:fld>
            <a:endParaRPr lang="en-US"/>
          </a:p>
        </p:txBody>
      </p:sp>
    </p:spTree>
    <p:extLst>
      <p:ext uri="{BB962C8B-B14F-4D97-AF65-F5344CB8AC3E}">
        <p14:creationId xmlns:p14="http://schemas.microsoft.com/office/powerpoint/2010/main" val="631074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BD3A0-BB58-4E2B-999D-C4666B7898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3C7EFF-AACE-445A-B6FC-6D737B6B81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B01940-C9DC-4ADB-8EDB-DA805A22AD6A}"/>
              </a:ext>
            </a:extLst>
          </p:cNvPr>
          <p:cNvSpPr>
            <a:spLocks noGrp="1"/>
          </p:cNvSpPr>
          <p:nvPr>
            <p:ph type="dt" sz="half" idx="10"/>
          </p:nvPr>
        </p:nvSpPr>
        <p:spPr/>
        <p:txBody>
          <a:bodyPr/>
          <a:lstStyle/>
          <a:p>
            <a:fld id="{6F20426F-30FF-410F-AAEA-8ABD374B1607}" type="datetimeFigureOut">
              <a:rPr lang="en-US" smtClean="0"/>
              <a:t>7/23/2021</a:t>
            </a:fld>
            <a:endParaRPr lang="en-US"/>
          </a:p>
        </p:txBody>
      </p:sp>
      <p:sp>
        <p:nvSpPr>
          <p:cNvPr id="5" name="Footer Placeholder 4">
            <a:extLst>
              <a:ext uri="{FF2B5EF4-FFF2-40B4-BE49-F238E27FC236}">
                <a16:creationId xmlns:a16="http://schemas.microsoft.com/office/drawing/2014/main" id="{CE75F69E-4D68-44CE-99DE-7ED894F96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59E68F-0243-4446-8EB2-48D5715F4909}"/>
              </a:ext>
            </a:extLst>
          </p:cNvPr>
          <p:cNvSpPr>
            <a:spLocks noGrp="1"/>
          </p:cNvSpPr>
          <p:nvPr>
            <p:ph type="sldNum" sz="quarter" idx="12"/>
          </p:nvPr>
        </p:nvSpPr>
        <p:spPr/>
        <p:txBody>
          <a:bodyPr/>
          <a:lstStyle/>
          <a:p>
            <a:fld id="{614AF2F9-8494-4263-B6B9-6F53F7BFADAB}" type="slidenum">
              <a:rPr lang="en-US" smtClean="0"/>
              <a:t>‹#›</a:t>
            </a:fld>
            <a:endParaRPr lang="en-US"/>
          </a:p>
        </p:txBody>
      </p:sp>
    </p:spTree>
    <p:extLst>
      <p:ext uri="{BB962C8B-B14F-4D97-AF65-F5344CB8AC3E}">
        <p14:creationId xmlns:p14="http://schemas.microsoft.com/office/powerpoint/2010/main" val="164483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BBCF4-C0D7-404D-B4A8-EF40D1476F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D469D9-9D5B-465C-82BC-083706F2D7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2D24E3-DB7F-424C-8569-57641F70E6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27D329-6366-428D-AA14-05F4F5BE51B2}"/>
              </a:ext>
            </a:extLst>
          </p:cNvPr>
          <p:cNvSpPr>
            <a:spLocks noGrp="1"/>
          </p:cNvSpPr>
          <p:nvPr>
            <p:ph type="dt" sz="half" idx="10"/>
          </p:nvPr>
        </p:nvSpPr>
        <p:spPr/>
        <p:txBody>
          <a:bodyPr/>
          <a:lstStyle/>
          <a:p>
            <a:fld id="{6F20426F-30FF-410F-AAEA-8ABD374B1607}" type="datetimeFigureOut">
              <a:rPr lang="en-US" smtClean="0"/>
              <a:t>7/23/2021</a:t>
            </a:fld>
            <a:endParaRPr lang="en-US"/>
          </a:p>
        </p:txBody>
      </p:sp>
      <p:sp>
        <p:nvSpPr>
          <p:cNvPr id="6" name="Footer Placeholder 5">
            <a:extLst>
              <a:ext uri="{FF2B5EF4-FFF2-40B4-BE49-F238E27FC236}">
                <a16:creationId xmlns:a16="http://schemas.microsoft.com/office/drawing/2014/main" id="{A191EEE5-693D-47B9-959A-4D8430A37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570414-F0D9-4B88-9507-60A3FBE4B2C1}"/>
              </a:ext>
            </a:extLst>
          </p:cNvPr>
          <p:cNvSpPr>
            <a:spLocks noGrp="1"/>
          </p:cNvSpPr>
          <p:nvPr>
            <p:ph type="sldNum" sz="quarter" idx="12"/>
          </p:nvPr>
        </p:nvSpPr>
        <p:spPr/>
        <p:txBody>
          <a:bodyPr/>
          <a:lstStyle/>
          <a:p>
            <a:fld id="{614AF2F9-8494-4263-B6B9-6F53F7BFADAB}" type="slidenum">
              <a:rPr lang="en-US" smtClean="0"/>
              <a:t>‹#›</a:t>
            </a:fld>
            <a:endParaRPr lang="en-US"/>
          </a:p>
        </p:txBody>
      </p:sp>
    </p:spTree>
    <p:extLst>
      <p:ext uri="{BB962C8B-B14F-4D97-AF65-F5344CB8AC3E}">
        <p14:creationId xmlns:p14="http://schemas.microsoft.com/office/powerpoint/2010/main" val="1123753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331E1-0B27-4C7E-A5B6-4DA57817D4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86E9B4-B142-4664-BF92-22D55B32D5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DDD981-F35E-4AE1-B406-B8FA2FDD81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CB6216-1756-4EC5-819D-D15563CC92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24C069-AFA7-4A5C-B906-2A186A3191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2E0579-8106-4E2C-A208-16BF4DA289AE}"/>
              </a:ext>
            </a:extLst>
          </p:cNvPr>
          <p:cNvSpPr>
            <a:spLocks noGrp="1"/>
          </p:cNvSpPr>
          <p:nvPr>
            <p:ph type="dt" sz="half" idx="10"/>
          </p:nvPr>
        </p:nvSpPr>
        <p:spPr/>
        <p:txBody>
          <a:bodyPr/>
          <a:lstStyle/>
          <a:p>
            <a:fld id="{6F20426F-30FF-410F-AAEA-8ABD374B1607}" type="datetimeFigureOut">
              <a:rPr lang="en-US" smtClean="0"/>
              <a:t>7/23/2021</a:t>
            </a:fld>
            <a:endParaRPr lang="en-US"/>
          </a:p>
        </p:txBody>
      </p:sp>
      <p:sp>
        <p:nvSpPr>
          <p:cNvPr id="8" name="Footer Placeholder 7">
            <a:extLst>
              <a:ext uri="{FF2B5EF4-FFF2-40B4-BE49-F238E27FC236}">
                <a16:creationId xmlns:a16="http://schemas.microsoft.com/office/drawing/2014/main" id="{5F914603-0D22-49AB-BEBE-145500DD59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CD303E-0B12-43B0-A764-04FCB9DAA25B}"/>
              </a:ext>
            </a:extLst>
          </p:cNvPr>
          <p:cNvSpPr>
            <a:spLocks noGrp="1"/>
          </p:cNvSpPr>
          <p:nvPr>
            <p:ph type="sldNum" sz="quarter" idx="12"/>
          </p:nvPr>
        </p:nvSpPr>
        <p:spPr/>
        <p:txBody>
          <a:bodyPr/>
          <a:lstStyle/>
          <a:p>
            <a:fld id="{614AF2F9-8494-4263-B6B9-6F53F7BFADAB}" type="slidenum">
              <a:rPr lang="en-US" smtClean="0"/>
              <a:t>‹#›</a:t>
            </a:fld>
            <a:endParaRPr lang="en-US"/>
          </a:p>
        </p:txBody>
      </p:sp>
    </p:spTree>
    <p:extLst>
      <p:ext uri="{BB962C8B-B14F-4D97-AF65-F5344CB8AC3E}">
        <p14:creationId xmlns:p14="http://schemas.microsoft.com/office/powerpoint/2010/main" val="92564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03AE-D0BE-4D84-B8CE-D71C0EAD35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DA1314-E5A1-488C-A775-07E3021C4E14}"/>
              </a:ext>
            </a:extLst>
          </p:cNvPr>
          <p:cNvSpPr>
            <a:spLocks noGrp="1"/>
          </p:cNvSpPr>
          <p:nvPr>
            <p:ph type="dt" sz="half" idx="10"/>
          </p:nvPr>
        </p:nvSpPr>
        <p:spPr/>
        <p:txBody>
          <a:bodyPr/>
          <a:lstStyle/>
          <a:p>
            <a:fld id="{6F20426F-30FF-410F-AAEA-8ABD374B1607}" type="datetimeFigureOut">
              <a:rPr lang="en-US" smtClean="0"/>
              <a:t>7/23/2021</a:t>
            </a:fld>
            <a:endParaRPr lang="en-US"/>
          </a:p>
        </p:txBody>
      </p:sp>
      <p:sp>
        <p:nvSpPr>
          <p:cNvPr id="4" name="Footer Placeholder 3">
            <a:extLst>
              <a:ext uri="{FF2B5EF4-FFF2-40B4-BE49-F238E27FC236}">
                <a16:creationId xmlns:a16="http://schemas.microsoft.com/office/drawing/2014/main" id="{C23FDE68-C689-4803-A2C7-B8F9287DEB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06FE26-59ED-4820-A81C-4FBBF09E5F53}"/>
              </a:ext>
            </a:extLst>
          </p:cNvPr>
          <p:cNvSpPr>
            <a:spLocks noGrp="1"/>
          </p:cNvSpPr>
          <p:nvPr>
            <p:ph type="sldNum" sz="quarter" idx="12"/>
          </p:nvPr>
        </p:nvSpPr>
        <p:spPr/>
        <p:txBody>
          <a:bodyPr/>
          <a:lstStyle/>
          <a:p>
            <a:fld id="{614AF2F9-8494-4263-B6B9-6F53F7BFADAB}" type="slidenum">
              <a:rPr lang="en-US" smtClean="0"/>
              <a:t>‹#›</a:t>
            </a:fld>
            <a:endParaRPr lang="en-US"/>
          </a:p>
        </p:txBody>
      </p:sp>
    </p:spTree>
    <p:extLst>
      <p:ext uri="{BB962C8B-B14F-4D97-AF65-F5344CB8AC3E}">
        <p14:creationId xmlns:p14="http://schemas.microsoft.com/office/powerpoint/2010/main" val="11090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89C358-8BFA-4587-8054-568624DE2193}"/>
              </a:ext>
            </a:extLst>
          </p:cNvPr>
          <p:cNvSpPr>
            <a:spLocks noGrp="1"/>
          </p:cNvSpPr>
          <p:nvPr>
            <p:ph type="dt" sz="half" idx="10"/>
          </p:nvPr>
        </p:nvSpPr>
        <p:spPr/>
        <p:txBody>
          <a:bodyPr/>
          <a:lstStyle/>
          <a:p>
            <a:fld id="{6F20426F-30FF-410F-AAEA-8ABD374B1607}" type="datetimeFigureOut">
              <a:rPr lang="en-US" smtClean="0"/>
              <a:t>7/23/2021</a:t>
            </a:fld>
            <a:endParaRPr lang="en-US"/>
          </a:p>
        </p:txBody>
      </p:sp>
      <p:sp>
        <p:nvSpPr>
          <p:cNvPr id="3" name="Footer Placeholder 2">
            <a:extLst>
              <a:ext uri="{FF2B5EF4-FFF2-40B4-BE49-F238E27FC236}">
                <a16:creationId xmlns:a16="http://schemas.microsoft.com/office/drawing/2014/main" id="{418FC090-B6B6-4D8E-89D1-9D5182A306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0E427D-4EF2-460F-A52B-C8D0DE6688BE}"/>
              </a:ext>
            </a:extLst>
          </p:cNvPr>
          <p:cNvSpPr>
            <a:spLocks noGrp="1"/>
          </p:cNvSpPr>
          <p:nvPr>
            <p:ph type="sldNum" sz="quarter" idx="12"/>
          </p:nvPr>
        </p:nvSpPr>
        <p:spPr/>
        <p:txBody>
          <a:bodyPr/>
          <a:lstStyle/>
          <a:p>
            <a:fld id="{614AF2F9-8494-4263-B6B9-6F53F7BFADAB}" type="slidenum">
              <a:rPr lang="en-US" smtClean="0"/>
              <a:t>‹#›</a:t>
            </a:fld>
            <a:endParaRPr lang="en-US"/>
          </a:p>
        </p:txBody>
      </p:sp>
    </p:spTree>
    <p:extLst>
      <p:ext uri="{BB962C8B-B14F-4D97-AF65-F5344CB8AC3E}">
        <p14:creationId xmlns:p14="http://schemas.microsoft.com/office/powerpoint/2010/main" val="3170529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C6F92-EEAC-4AD0-95CD-1D4E3FF91A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ECFD9F-83CC-41A1-ABF9-BFDB78B2F0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F550B0-ADFB-4E2F-8356-F8C8C10488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D45A00-E77D-48F5-8930-F99468D0DC3E}"/>
              </a:ext>
            </a:extLst>
          </p:cNvPr>
          <p:cNvSpPr>
            <a:spLocks noGrp="1"/>
          </p:cNvSpPr>
          <p:nvPr>
            <p:ph type="dt" sz="half" idx="10"/>
          </p:nvPr>
        </p:nvSpPr>
        <p:spPr/>
        <p:txBody>
          <a:bodyPr/>
          <a:lstStyle/>
          <a:p>
            <a:fld id="{6F20426F-30FF-410F-AAEA-8ABD374B1607}" type="datetimeFigureOut">
              <a:rPr lang="en-US" smtClean="0"/>
              <a:t>7/23/2021</a:t>
            </a:fld>
            <a:endParaRPr lang="en-US"/>
          </a:p>
        </p:txBody>
      </p:sp>
      <p:sp>
        <p:nvSpPr>
          <p:cNvPr id="6" name="Footer Placeholder 5">
            <a:extLst>
              <a:ext uri="{FF2B5EF4-FFF2-40B4-BE49-F238E27FC236}">
                <a16:creationId xmlns:a16="http://schemas.microsoft.com/office/drawing/2014/main" id="{666B2C30-B77C-4A87-ADC0-FA27667633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B4EE2D-B989-4C18-84F7-A9C33233E256}"/>
              </a:ext>
            </a:extLst>
          </p:cNvPr>
          <p:cNvSpPr>
            <a:spLocks noGrp="1"/>
          </p:cNvSpPr>
          <p:nvPr>
            <p:ph type="sldNum" sz="quarter" idx="12"/>
          </p:nvPr>
        </p:nvSpPr>
        <p:spPr/>
        <p:txBody>
          <a:bodyPr/>
          <a:lstStyle/>
          <a:p>
            <a:fld id="{614AF2F9-8494-4263-B6B9-6F53F7BFADAB}" type="slidenum">
              <a:rPr lang="en-US" smtClean="0"/>
              <a:t>‹#›</a:t>
            </a:fld>
            <a:endParaRPr lang="en-US"/>
          </a:p>
        </p:txBody>
      </p:sp>
    </p:spTree>
    <p:extLst>
      <p:ext uri="{BB962C8B-B14F-4D97-AF65-F5344CB8AC3E}">
        <p14:creationId xmlns:p14="http://schemas.microsoft.com/office/powerpoint/2010/main" val="11133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D72BC-F4ED-4C90-B435-A2C1DDE7A9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62D936-1978-4868-A1E6-D3357C0C77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BE4C6D-3550-43BE-A845-793872070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76D5CC-4A6E-4785-B1E2-D6689FB77787}"/>
              </a:ext>
            </a:extLst>
          </p:cNvPr>
          <p:cNvSpPr>
            <a:spLocks noGrp="1"/>
          </p:cNvSpPr>
          <p:nvPr>
            <p:ph type="dt" sz="half" idx="10"/>
          </p:nvPr>
        </p:nvSpPr>
        <p:spPr/>
        <p:txBody>
          <a:bodyPr/>
          <a:lstStyle/>
          <a:p>
            <a:fld id="{6F20426F-30FF-410F-AAEA-8ABD374B1607}" type="datetimeFigureOut">
              <a:rPr lang="en-US" smtClean="0"/>
              <a:t>7/23/2021</a:t>
            </a:fld>
            <a:endParaRPr lang="en-US"/>
          </a:p>
        </p:txBody>
      </p:sp>
      <p:sp>
        <p:nvSpPr>
          <p:cNvPr id="6" name="Footer Placeholder 5">
            <a:extLst>
              <a:ext uri="{FF2B5EF4-FFF2-40B4-BE49-F238E27FC236}">
                <a16:creationId xmlns:a16="http://schemas.microsoft.com/office/drawing/2014/main" id="{80172589-3AC3-4AFD-A7C7-71B87B7441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5885FD-7296-4618-BED4-FA69A2004818}"/>
              </a:ext>
            </a:extLst>
          </p:cNvPr>
          <p:cNvSpPr>
            <a:spLocks noGrp="1"/>
          </p:cNvSpPr>
          <p:nvPr>
            <p:ph type="sldNum" sz="quarter" idx="12"/>
          </p:nvPr>
        </p:nvSpPr>
        <p:spPr/>
        <p:txBody>
          <a:bodyPr/>
          <a:lstStyle/>
          <a:p>
            <a:fld id="{614AF2F9-8494-4263-B6B9-6F53F7BFADAB}" type="slidenum">
              <a:rPr lang="en-US" smtClean="0"/>
              <a:t>‹#›</a:t>
            </a:fld>
            <a:endParaRPr lang="en-US"/>
          </a:p>
        </p:txBody>
      </p:sp>
    </p:spTree>
    <p:extLst>
      <p:ext uri="{BB962C8B-B14F-4D97-AF65-F5344CB8AC3E}">
        <p14:creationId xmlns:p14="http://schemas.microsoft.com/office/powerpoint/2010/main" val="221879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5A4AC2-C83C-4144-8D4D-8722DEFFA0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250689-15E6-4862-8599-B8DE8E1B00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B998A1-2BBD-4903-B2D0-ADF501A107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20426F-30FF-410F-AAEA-8ABD374B1607}" type="datetimeFigureOut">
              <a:rPr lang="en-US" smtClean="0"/>
              <a:t>7/23/2021</a:t>
            </a:fld>
            <a:endParaRPr lang="en-US"/>
          </a:p>
        </p:txBody>
      </p:sp>
      <p:sp>
        <p:nvSpPr>
          <p:cNvPr id="5" name="Footer Placeholder 4">
            <a:extLst>
              <a:ext uri="{FF2B5EF4-FFF2-40B4-BE49-F238E27FC236}">
                <a16:creationId xmlns:a16="http://schemas.microsoft.com/office/drawing/2014/main" id="{836A59C1-B8AB-49CE-8964-13526075D2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AE67C2-E359-47E5-83EE-191E6E5055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AF2F9-8494-4263-B6B9-6F53F7BFADAB}" type="slidenum">
              <a:rPr lang="en-US" smtClean="0"/>
              <a:t>‹#›</a:t>
            </a:fld>
            <a:endParaRPr lang="en-US"/>
          </a:p>
        </p:txBody>
      </p:sp>
    </p:spTree>
    <p:extLst>
      <p:ext uri="{BB962C8B-B14F-4D97-AF65-F5344CB8AC3E}">
        <p14:creationId xmlns:p14="http://schemas.microsoft.com/office/powerpoint/2010/main" val="529334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A061BA2E-A388-41C5-B73A-B0FEB6B10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arack Obama Takes Swipe at President Trump Over Environment | Voice of  America - English">
            <a:extLst>
              <a:ext uri="{FF2B5EF4-FFF2-40B4-BE49-F238E27FC236}">
                <a16:creationId xmlns:a16="http://schemas.microsoft.com/office/drawing/2014/main" id="{8FADE53E-0D2E-4B7A-9C60-A782489FA0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34" r="20332" b="-1"/>
          <a:stretch/>
        </p:blipFill>
        <p:spPr bwMode="auto">
          <a:xfrm>
            <a:off x="-1" y="10"/>
            <a:ext cx="6096001" cy="68579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nald Trump could have been president. Don&amp;#39;t forget it.">
            <a:extLst>
              <a:ext uri="{FF2B5EF4-FFF2-40B4-BE49-F238E27FC236}">
                <a16:creationId xmlns:a16="http://schemas.microsoft.com/office/drawing/2014/main" id="{5787E9F1-A0CC-479C-B1FF-D95195426D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03" r="15279" b="-1"/>
          <a:stretch/>
        </p:blipFill>
        <p:spPr bwMode="auto">
          <a:xfrm>
            <a:off x="6094476" y="10"/>
            <a:ext cx="6094477" cy="6857990"/>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a:extLst>
              <a:ext uri="{FF2B5EF4-FFF2-40B4-BE49-F238E27FC236}">
                <a16:creationId xmlns:a16="http://schemas.microsoft.com/office/drawing/2014/main" id="{76E192A2-3ED3-4081-8A86-A22B51141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152902" y="-1181101"/>
            <a:ext cx="3886200" cy="12192001"/>
          </a:xfrm>
          <a:prstGeom prst="rect">
            <a:avLst/>
          </a:prstGeom>
          <a:gradFill>
            <a:gsLst>
              <a:gs pos="41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C232B8-CE8E-40A3-90C2-951847488A17}"/>
              </a:ext>
            </a:extLst>
          </p:cNvPr>
          <p:cNvSpPr>
            <a:spLocks noGrp="1"/>
          </p:cNvSpPr>
          <p:nvPr>
            <p:ph type="title"/>
          </p:nvPr>
        </p:nvSpPr>
        <p:spPr>
          <a:xfrm>
            <a:off x="404553" y="3091928"/>
            <a:ext cx="9079991" cy="2387600"/>
          </a:xfrm>
        </p:spPr>
        <p:txBody>
          <a:bodyPr vert="horz" lIns="91440" tIns="45720" rIns="91440" bIns="45720" rtlCol="0" anchor="b">
            <a:normAutofit/>
          </a:bodyPr>
          <a:lstStyle/>
          <a:p>
            <a:r>
              <a:rPr lang="en-US" sz="7200" kern="1200" dirty="0">
                <a:solidFill>
                  <a:schemeClr val="bg1"/>
                </a:solidFill>
                <a:latin typeface="+mj-lt"/>
                <a:ea typeface="+mj-ea"/>
                <a:cs typeface="+mj-cs"/>
              </a:rPr>
              <a:t>Elections Data mining</a:t>
            </a:r>
          </a:p>
        </p:txBody>
      </p:sp>
      <p:sp>
        <p:nvSpPr>
          <p:cNvPr id="141" name="Rectangle: Rounded Corners 140">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575039"/>
            <a:ext cx="97840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spTree>
    <p:extLst>
      <p:ext uri="{BB962C8B-B14F-4D97-AF65-F5344CB8AC3E}">
        <p14:creationId xmlns:p14="http://schemas.microsoft.com/office/powerpoint/2010/main" val="184699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2B02FA1-D9E7-45AA-8EA6-419C44AEE1BC}"/>
              </a:ext>
            </a:extLst>
          </p:cNvPr>
          <p:cNvSpPr/>
          <p:nvPr/>
        </p:nvSpPr>
        <p:spPr>
          <a:xfrm>
            <a:off x="956603" y="717452"/>
            <a:ext cx="3094892" cy="1702191"/>
          </a:xfrm>
          <a:prstGeom prst="roundRect">
            <a:avLst/>
          </a:prstGeom>
          <a:ln w="5715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Abadi" panose="020B0604020104020204" pitchFamily="34" charset="0"/>
              </a:rPr>
              <a:t>Data Gathering</a:t>
            </a:r>
          </a:p>
        </p:txBody>
      </p:sp>
      <p:sp>
        <p:nvSpPr>
          <p:cNvPr id="3" name="Rectangle: Rounded Corners 2">
            <a:extLst>
              <a:ext uri="{FF2B5EF4-FFF2-40B4-BE49-F238E27FC236}">
                <a16:creationId xmlns:a16="http://schemas.microsoft.com/office/drawing/2014/main" id="{C63EE784-8570-4A6A-8B66-BE90E0CC07B8}"/>
              </a:ext>
            </a:extLst>
          </p:cNvPr>
          <p:cNvSpPr/>
          <p:nvPr/>
        </p:nvSpPr>
        <p:spPr>
          <a:xfrm>
            <a:off x="956603" y="4260166"/>
            <a:ext cx="3094892" cy="1702191"/>
          </a:xfrm>
          <a:prstGeom prst="roundRect">
            <a:avLst/>
          </a:prstGeom>
          <a:ln w="5715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Abadi" panose="020B0604020104020204" pitchFamily="34" charset="0"/>
              </a:rPr>
              <a:t>Adjust the campaign</a:t>
            </a:r>
          </a:p>
        </p:txBody>
      </p:sp>
      <p:sp>
        <p:nvSpPr>
          <p:cNvPr id="4" name="Rectangle: Rounded Corners 3">
            <a:extLst>
              <a:ext uri="{FF2B5EF4-FFF2-40B4-BE49-F238E27FC236}">
                <a16:creationId xmlns:a16="http://schemas.microsoft.com/office/drawing/2014/main" id="{27EBEE44-C3D9-460C-B4A2-29948FF48E15}"/>
              </a:ext>
            </a:extLst>
          </p:cNvPr>
          <p:cNvSpPr/>
          <p:nvPr/>
        </p:nvSpPr>
        <p:spPr>
          <a:xfrm>
            <a:off x="7793502" y="717451"/>
            <a:ext cx="3094892" cy="1702191"/>
          </a:xfrm>
          <a:prstGeom prst="roundRect">
            <a:avLst/>
          </a:prstGeom>
          <a:ln w="5715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Abadi" panose="020B0604020104020204" pitchFamily="34" charset="0"/>
              </a:rPr>
              <a:t>Latent Dirichlet Allocation</a:t>
            </a:r>
          </a:p>
        </p:txBody>
      </p:sp>
      <p:pic>
        <p:nvPicPr>
          <p:cNvPr id="6" name="Picture 5">
            <a:extLst>
              <a:ext uri="{FF2B5EF4-FFF2-40B4-BE49-F238E27FC236}">
                <a16:creationId xmlns:a16="http://schemas.microsoft.com/office/drawing/2014/main" id="{F3E58C55-EB05-4F91-B366-402D1E94D70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227277" y="3664403"/>
            <a:ext cx="4227342" cy="2893716"/>
          </a:xfrm>
          <a:prstGeom prst="flowChartAlternateProcess">
            <a:avLst/>
          </a:prstGeom>
          <a:ln w="57150">
            <a:solidFill>
              <a:schemeClr val="accent2"/>
            </a:solidFill>
          </a:ln>
        </p:spPr>
      </p:pic>
      <p:sp>
        <p:nvSpPr>
          <p:cNvPr id="9" name="Arrow: Right 8">
            <a:extLst>
              <a:ext uri="{FF2B5EF4-FFF2-40B4-BE49-F238E27FC236}">
                <a16:creationId xmlns:a16="http://schemas.microsoft.com/office/drawing/2014/main" id="{CCF9E8F0-E09F-4EF5-9801-9494DB955A92}"/>
              </a:ext>
            </a:extLst>
          </p:cNvPr>
          <p:cNvSpPr/>
          <p:nvPr/>
        </p:nvSpPr>
        <p:spPr>
          <a:xfrm>
            <a:off x="5035826" y="1351722"/>
            <a:ext cx="1868557" cy="596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1" name="Arrow: Down 10">
            <a:extLst>
              <a:ext uri="{FF2B5EF4-FFF2-40B4-BE49-F238E27FC236}">
                <a16:creationId xmlns:a16="http://schemas.microsoft.com/office/drawing/2014/main" id="{0D27DBD2-2AD3-4AE9-B68C-86F86AB82A39}"/>
              </a:ext>
            </a:extLst>
          </p:cNvPr>
          <p:cNvSpPr/>
          <p:nvPr/>
        </p:nvSpPr>
        <p:spPr>
          <a:xfrm>
            <a:off x="9064487" y="2796209"/>
            <a:ext cx="583096" cy="6327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Left 11">
            <a:extLst>
              <a:ext uri="{FF2B5EF4-FFF2-40B4-BE49-F238E27FC236}">
                <a16:creationId xmlns:a16="http://schemas.microsoft.com/office/drawing/2014/main" id="{3988A073-665E-458D-B8C6-A17B6848742C}"/>
              </a:ext>
            </a:extLst>
          </p:cNvPr>
          <p:cNvSpPr/>
          <p:nvPr/>
        </p:nvSpPr>
        <p:spPr>
          <a:xfrm>
            <a:off x="4704522" y="4850296"/>
            <a:ext cx="1656521" cy="6559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4B57F1-EF38-4189-9200-D45D4291D14F}"/>
              </a:ext>
            </a:extLst>
          </p:cNvPr>
          <p:cNvSpPr/>
          <p:nvPr/>
        </p:nvSpPr>
        <p:spPr>
          <a:xfrm>
            <a:off x="5977217" y="3244334"/>
            <a:ext cx="237566" cy="369332"/>
          </a:xfrm>
          <a:prstGeom prst="rect">
            <a:avLst/>
          </a:prstGeom>
        </p:spPr>
        <p:txBody>
          <a:bodyPr wrap="none">
            <a:spAutoFit/>
          </a:bodyPr>
          <a:lstStyle/>
          <a:p>
            <a:r>
              <a:rPr lang="en-US" b="0" dirty="0">
                <a:effectLst/>
              </a:rPr>
              <a:t> </a:t>
            </a:r>
            <a:endParaRPr lang="en-US" dirty="0"/>
          </a:p>
        </p:txBody>
      </p:sp>
    </p:spTree>
    <p:extLst>
      <p:ext uri="{BB962C8B-B14F-4D97-AF65-F5344CB8AC3E}">
        <p14:creationId xmlns:p14="http://schemas.microsoft.com/office/powerpoint/2010/main" val="327936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9"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1"/>
        <p:cNvGrpSpPr/>
        <p:nvPr/>
      </p:nvGrpSpPr>
      <p:grpSpPr>
        <a:xfrm>
          <a:off x="0" y="0"/>
          <a:ext cx="0" cy="0"/>
          <a:chOff x="0" y="0"/>
          <a:chExt cx="0" cy="0"/>
        </a:xfrm>
      </p:grpSpPr>
      <p:sp useBgFill="1">
        <p:nvSpPr>
          <p:cNvPr id="156" name="Rectangle 148">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7" name="Freeform: Shape 150">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8" name="Freeform: Shape 152">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Google Shape;102;p17"/>
          <p:cNvSpPr txBox="1">
            <a:spLocks noGrp="1"/>
          </p:cNvSpPr>
          <p:nvPr>
            <p:ph type="ctrTitle"/>
          </p:nvPr>
        </p:nvSpPr>
        <p:spPr>
          <a:xfrm>
            <a:off x="621792" y="1161288"/>
            <a:ext cx="3602736" cy="4526280"/>
          </a:xfrm>
          <a:prstGeom prst="rect">
            <a:avLst/>
          </a:prstGeom>
        </p:spPr>
        <p:txBody>
          <a:bodyPr spcFirstLastPara="1" vert="horz" lIns="91440" tIns="45720" rIns="91440" bIns="45720" rtlCol="0" anchor="ctr" anchorCtr="0">
            <a:normAutofit/>
          </a:bodyPr>
          <a:lstStyle/>
          <a:p>
            <a:pPr>
              <a:lnSpc>
                <a:spcPct val="90000"/>
              </a:lnSpc>
              <a:spcBef>
                <a:spcPct val="0"/>
              </a:spcBef>
            </a:pPr>
            <a:r>
              <a:rPr lang="en-US" sz="4000" kern="1200">
                <a:solidFill>
                  <a:schemeClr val="tx1"/>
                </a:solidFill>
                <a:latin typeface="+mj-lt"/>
                <a:ea typeface="+mj-ea"/>
                <a:cs typeface="+mj-cs"/>
              </a:rPr>
              <a:t>Contribution - overview</a:t>
            </a:r>
          </a:p>
        </p:txBody>
      </p:sp>
      <p:sp>
        <p:nvSpPr>
          <p:cNvPr id="155" name="Rectangle 15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4" name="Google Shape;103;p17"/>
          <p:cNvSpPr txBox="1">
            <a:spLocks noGrp="1"/>
          </p:cNvSpPr>
          <p:nvPr>
            <p:ph type="subTitle" idx="1"/>
          </p:nvPr>
        </p:nvSpPr>
        <p:spPr>
          <a:xfrm>
            <a:off x="5434149" y="932688"/>
            <a:ext cx="5916603" cy="4992624"/>
          </a:xfrm>
          <a:prstGeom prst="rect">
            <a:avLst/>
          </a:prstGeom>
        </p:spPr>
        <p:txBody>
          <a:bodyPr spcFirstLastPara="1" vert="horz" lIns="91440" tIns="45720" rIns="91440" bIns="45720" rtlCol="0" anchor="ctr" anchorCtr="0">
            <a:normAutofit/>
          </a:bodyPr>
          <a:lstStyle/>
          <a:p>
            <a:pPr marL="0">
              <a:lnSpc>
                <a:spcPct val="90000"/>
              </a:lnSpc>
              <a:spcAft>
                <a:spcPts val="600"/>
              </a:spcAft>
              <a:buFont typeface="Arial" panose="020B0604020202020204" pitchFamily="34" charset="0"/>
              <a:buChar char="•"/>
            </a:pPr>
            <a:r>
              <a:rPr lang="en-US" sz="2000" b="1" dirty="0">
                <a:solidFill>
                  <a:schemeClr val="tx1"/>
                </a:solidFill>
              </a:rPr>
              <a:t>We propose a 3-stage framework:</a:t>
            </a:r>
          </a:p>
          <a:p>
            <a:pPr marL="0">
              <a:lnSpc>
                <a:spcPct val="90000"/>
              </a:lnSpc>
              <a:spcAft>
                <a:spcPts val="600"/>
              </a:spcAft>
              <a:buFont typeface="Arial" panose="020B0604020202020204" pitchFamily="34" charset="0"/>
              <a:buChar char="•"/>
            </a:pPr>
            <a:endParaRPr lang="en-US" sz="2000" b="1" dirty="0">
              <a:solidFill>
                <a:schemeClr val="tx1"/>
              </a:solidFill>
            </a:endParaRPr>
          </a:p>
          <a:p>
            <a:pPr marL="781035">
              <a:lnSpc>
                <a:spcPct val="90000"/>
              </a:lnSpc>
              <a:spcAft>
                <a:spcPts val="600"/>
              </a:spcAft>
              <a:buClr>
                <a:schemeClr val="accent2"/>
              </a:buClr>
              <a:buSzPts val="1800"/>
              <a:buFont typeface="Arial" panose="020B0604020202020204" pitchFamily="34" charset="0"/>
              <a:buChar char="•"/>
            </a:pPr>
            <a:r>
              <a:rPr lang="en-US" sz="2000" dirty="0">
                <a:solidFill>
                  <a:schemeClr val="tx1"/>
                </a:solidFill>
              </a:rPr>
              <a:t>data acquisition (From Twitter Search API - </a:t>
            </a:r>
            <a:r>
              <a:rPr lang="en-US" sz="2000" dirty="0" err="1">
                <a:solidFill>
                  <a:schemeClr val="tx1"/>
                </a:solidFill>
              </a:rPr>
              <a:t>snscrape</a:t>
            </a:r>
            <a:r>
              <a:rPr lang="en-US" sz="2000" dirty="0">
                <a:solidFill>
                  <a:schemeClr val="tx1"/>
                </a:solidFill>
              </a:rPr>
              <a:t>).</a:t>
            </a:r>
          </a:p>
          <a:p>
            <a:pPr marL="781035">
              <a:lnSpc>
                <a:spcPct val="90000"/>
              </a:lnSpc>
              <a:spcAft>
                <a:spcPts val="600"/>
              </a:spcAft>
              <a:buClr>
                <a:schemeClr val="accent2"/>
              </a:buClr>
              <a:buSzPts val="1800"/>
              <a:buFont typeface="Arial" panose="020B0604020202020204" pitchFamily="34" charset="0"/>
              <a:buChar char="•"/>
            </a:pPr>
            <a:r>
              <a:rPr lang="en-US" sz="2000" dirty="0">
                <a:solidFill>
                  <a:schemeClr val="tx1"/>
                </a:solidFill>
              </a:rPr>
              <a:t>Feature engineering and semi-supervised learning.</a:t>
            </a:r>
          </a:p>
          <a:p>
            <a:pPr marL="781035">
              <a:lnSpc>
                <a:spcPct val="90000"/>
              </a:lnSpc>
              <a:spcAft>
                <a:spcPts val="600"/>
              </a:spcAft>
              <a:buClr>
                <a:schemeClr val="accent2"/>
              </a:buClr>
              <a:buSzPts val="1800"/>
              <a:buFont typeface="Arial" panose="020B0604020202020204" pitchFamily="34" charset="0"/>
              <a:buChar char="•"/>
            </a:pPr>
            <a:r>
              <a:rPr lang="en-US" sz="2000" dirty="0">
                <a:solidFill>
                  <a:schemeClr val="tx1"/>
                </a:solidFill>
              </a:rPr>
              <a:t>Compute insights &amp; Analysis.</a:t>
            </a:r>
          </a:p>
          <a:p>
            <a:pPr marL="0">
              <a:lnSpc>
                <a:spcPct val="90000"/>
              </a:lnSpc>
              <a:spcAft>
                <a:spcPts val="600"/>
              </a:spcAft>
              <a:buFont typeface="Arial" panose="020B0604020202020204" pitchFamily="34" charset="0"/>
              <a:buChar char="•"/>
            </a:pPr>
            <a:endParaRPr lang="en-US" sz="2000"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7"/>
        <p:cNvGrpSpPr/>
        <p:nvPr/>
      </p:nvGrpSpPr>
      <p:grpSpPr>
        <a:xfrm>
          <a:off x="0" y="0"/>
          <a:ext cx="0" cy="0"/>
          <a:chOff x="0" y="0"/>
          <a:chExt cx="0" cy="0"/>
        </a:xfrm>
      </p:grpSpPr>
      <p:sp useBgFill="1">
        <p:nvSpPr>
          <p:cNvPr id="138" name="Rectangle 113">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9" name="Freeform: Shape 11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0" name="Freeform: Shape 117">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8" name="Google Shape;108;p18"/>
          <p:cNvSpPr txBox="1">
            <a:spLocks noGrp="1"/>
          </p:cNvSpPr>
          <p:nvPr>
            <p:ph type="ctrTitle"/>
          </p:nvPr>
        </p:nvSpPr>
        <p:spPr>
          <a:xfrm>
            <a:off x="621792" y="1161288"/>
            <a:ext cx="3602736" cy="4526280"/>
          </a:xfrm>
          <a:prstGeom prst="rect">
            <a:avLst/>
          </a:prstGeom>
        </p:spPr>
        <p:txBody>
          <a:bodyPr spcFirstLastPara="1" vert="horz" lIns="91440" tIns="45720" rIns="91440" bIns="45720" rtlCol="0" anchor="ctr" anchorCtr="0">
            <a:normAutofit/>
          </a:bodyPr>
          <a:lstStyle/>
          <a:p>
            <a:pPr>
              <a:lnSpc>
                <a:spcPct val="90000"/>
              </a:lnSpc>
              <a:spcBef>
                <a:spcPct val="0"/>
              </a:spcBef>
            </a:pPr>
            <a:r>
              <a:rPr lang="en-US" sz="4000" kern="1200">
                <a:solidFill>
                  <a:schemeClr val="tx1"/>
                </a:solidFill>
                <a:latin typeface="+mj-lt"/>
                <a:ea typeface="+mj-ea"/>
                <a:cs typeface="+mj-cs"/>
              </a:rPr>
              <a:t>Data Acquisition</a:t>
            </a:r>
          </a:p>
        </p:txBody>
      </p:sp>
      <p:sp>
        <p:nvSpPr>
          <p:cNvPr id="141" name="Rectangle 119">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Rectangle: Rounded Corners 1">
            <a:extLst>
              <a:ext uri="{FF2B5EF4-FFF2-40B4-BE49-F238E27FC236}">
                <a16:creationId xmlns:a16="http://schemas.microsoft.com/office/drawing/2014/main" id="{46904517-9C5B-4445-B52E-8827F3D436CD}"/>
              </a:ext>
            </a:extLst>
          </p:cNvPr>
          <p:cNvSpPr/>
          <p:nvPr/>
        </p:nvSpPr>
        <p:spPr>
          <a:xfrm>
            <a:off x="6096000" y="3248167"/>
            <a:ext cx="5125857" cy="2756848"/>
          </a:xfrm>
          <a:prstGeom prst="roundRect">
            <a:avLst/>
          </a:prstGeom>
          <a:ln w="57150"/>
        </p:spPr>
        <p:style>
          <a:lnRef idx="2">
            <a:schemeClr val="accent2"/>
          </a:lnRef>
          <a:fillRef idx="1">
            <a:schemeClr val="lt1"/>
          </a:fillRef>
          <a:effectRef idx="0">
            <a:schemeClr val="accent2"/>
          </a:effectRef>
          <a:fontRef idx="minor">
            <a:schemeClr val="dk1"/>
          </a:fontRef>
        </p:style>
        <p:txBody>
          <a:bodyPr rtlCol="0" anchor="ctr"/>
          <a:lstStyle/>
          <a:p>
            <a:pPr marL="457200" lvl="0" indent="-342900">
              <a:buSzPts val="1800"/>
              <a:buChar char="❖"/>
            </a:pPr>
            <a:r>
              <a:rPr lang="en-US" dirty="0"/>
              <a:t>Extract a sample of the tweets and label them as:</a:t>
            </a:r>
          </a:p>
          <a:p>
            <a:pPr marL="914400" lvl="1" indent="-342900">
              <a:buSzPts val="1800"/>
              <a:buChar char="➢"/>
            </a:pPr>
            <a:r>
              <a:rPr lang="en-US" dirty="0"/>
              <a:t>Talking about Candidate 1</a:t>
            </a:r>
          </a:p>
          <a:p>
            <a:pPr marL="914400" lvl="1" indent="-342900">
              <a:buSzPts val="1800"/>
              <a:buChar char="➢"/>
            </a:pPr>
            <a:r>
              <a:rPr lang="en-US" dirty="0"/>
              <a:t>Talking about Candidate 2</a:t>
            </a:r>
          </a:p>
          <a:p>
            <a:pPr marL="914400" lvl="1" indent="-342900">
              <a:buSzPts val="1800"/>
              <a:buChar char="➢"/>
            </a:pPr>
            <a:r>
              <a:rPr lang="en-US" dirty="0"/>
              <a:t>Talking about both candidates.</a:t>
            </a:r>
          </a:p>
          <a:p>
            <a:pPr marL="914400" lvl="1" indent="-342900">
              <a:buSzPts val="1800"/>
              <a:buChar char="➢"/>
            </a:pPr>
            <a:r>
              <a:rPr lang="en-US" dirty="0"/>
              <a:t>Talking about neither. (not related to elections)</a:t>
            </a:r>
          </a:p>
          <a:p>
            <a:pPr algn="ctr"/>
            <a:endParaRPr lang="en-US" dirty="0"/>
          </a:p>
        </p:txBody>
      </p:sp>
      <p:sp>
        <p:nvSpPr>
          <p:cNvPr id="3" name="Rectangle: Rounded Corners 2">
            <a:extLst>
              <a:ext uri="{FF2B5EF4-FFF2-40B4-BE49-F238E27FC236}">
                <a16:creationId xmlns:a16="http://schemas.microsoft.com/office/drawing/2014/main" id="{DFDCDFC0-07DD-4AC6-B891-07856AF3ACE6}"/>
              </a:ext>
            </a:extLst>
          </p:cNvPr>
          <p:cNvSpPr/>
          <p:nvPr/>
        </p:nvSpPr>
        <p:spPr>
          <a:xfrm>
            <a:off x="6096000" y="832513"/>
            <a:ext cx="5125857" cy="1562669"/>
          </a:xfrm>
          <a:prstGeom prst="roundRect">
            <a:avLst/>
          </a:prstGeom>
          <a:ln w="5715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Use </a:t>
            </a:r>
            <a:r>
              <a:rPr lang="en-US" dirty="0" err="1"/>
              <a:t>snscrape</a:t>
            </a:r>
            <a:r>
              <a:rPr lang="en-US" dirty="0"/>
              <a:t> to query for all tweets within a geographical region of interest and the wanted time window.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1" name="Group 30">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32" name="Freeform: Shape 31">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C21AD02-4349-4E89-B062-03FC942C7052}"/>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Two methods for labeling Tweets</a:t>
            </a:r>
          </a:p>
        </p:txBody>
      </p:sp>
      <p:sp>
        <p:nvSpPr>
          <p:cNvPr id="3" name="Content Placeholder 2">
            <a:extLst>
              <a:ext uri="{FF2B5EF4-FFF2-40B4-BE49-F238E27FC236}">
                <a16:creationId xmlns:a16="http://schemas.microsoft.com/office/drawing/2014/main" id="{CD7E07C8-10BC-4ACE-9331-B34A0D0661B4}"/>
              </a:ext>
            </a:extLst>
          </p:cNvPr>
          <p:cNvSpPr>
            <a:spLocks noGrp="1"/>
          </p:cNvSpPr>
          <p:nvPr>
            <p:ph idx="1"/>
          </p:nvPr>
        </p:nvSpPr>
        <p:spPr>
          <a:xfrm>
            <a:off x="6172200" y="804672"/>
            <a:ext cx="5221224" cy="5230368"/>
          </a:xfrm>
        </p:spPr>
        <p:txBody>
          <a:bodyPr anchor="ctr">
            <a:normAutofit/>
          </a:bodyPr>
          <a:lstStyle/>
          <a:p>
            <a:r>
              <a:rPr lang="en" sz="2000" dirty="0">
                <a:solidFill>
                  <a:schemeClr val="tx2"/>
                </a:solidFill>
              </a:rPr>
              <a:t>Manual labeling through human annotators.</a:t>
            </a:r>
          </a:p>
          <a:p>
            <a:r>
              <a:rPr lang="en" sz="2000" dirty="0">
                <a:solidFill>
                  <a:schemeClr val="tx2"/>
                </a:solidFill>
              </a:rPr>
              <a:t>Automatic labeling </a:t>
            </a:r>
            <a:r>
              <a:rPr lang="en-US" sz="2000" dirty="0">
                <a:solidFill>
                  <a:schemeClr val="tx2"/>
                </a:solidFill>
              </a:rPr>
              <a:t>using</a:t>
            </a:r>
            <a:r>
              <a:rPr lang="en" sz="2000" dirty="0">
                <a:solidFill>
                  <a:schemeClr val="tx2"/>
                </a:solidFill>
              </a:rPr>
              <a:t> hashtags or any related words.</a:t>
            </a:r>
            <a:endParaRPr lang="en-US" sz="2000" dirty="0">
              <a:solidFill>
                <a:schemeClr val="tx2"/>
              </a:solidFill>
            </a:endParaRPr>
          </a:p>
          <a:p>
            <a:pPr marL="0" indent="0">
              <a:buNone/>
            </a:pPr>
            <a:endParaRPr lang="en-US"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3484522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9"/>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18AC8E79-ECD6-4F34-BE5A-9F5E850E8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7D2BE1BB-2AB2-4D7E-9E27-8D245181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5" name="Group 144">
            <a:extLst>
              <a:ext uri="{FF2B5EF4-FFF2-40B4-BE49-F238E27FC236}">
                <a16:creationId xmlns:a16="http://schemas.microsoft.com/office/drawing/2014/main" id="{22A1615C-2156-4B15-BF3E-39794B37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97691"/>
            <a:ext cx="5378624" cy="6402614"/>
            <a:chOff x="-19221" y="197691"/>
            <a:chExt cx="5378624" cy="6402614"/>
          </a:xfrm>
        </p:grpSpPr>
        <p:sp>
          <p:nvSpPr>
            <p:cNvPr id="146" name="Freeform: Shape 145">
              <a:extLst>
                <a:ext uri="{FF2B5EF4-FFF2-40B4-BE49-F238E27FC236}">
                  <a16:creationId xmlns:a16="http://schemas.microsoft.com/office/drawing/2014/main" id="{D0AAA4B8-4E08-4663-9835-BA403F00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7" name="Freeform: Shape 146">
              <a:extLst>
                <a:ext uri="{FF2B5EF4-FFF2-40B4-BE49-F238E27FC236}">
                  <a16:creationId xmlns:a16="http://schemas.microsoft.com/office/drawing/2014/main" id="{CB4869D1-3E13-4881-A292-2F38ECC07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8" name="Freeform: Shape 147">
              <a:extLst>
                <a:ext uri="{FF2B5EF4-FFF2-40B4-BE49-F238E27FC236}">
                  <a16:creationId xmlns:a16="http://schemas.microsoft.com/office/drawing/2014/main" id="{3FEDB7CE-BB3D-4A0D-A73F-3117044F3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9" name="Freeform: Shape 148">
              <a:extLst>
                <a:ext uri="{FF2B5EF4-FFF2-40B4-BE49-F238E27FC236}">
                  <a16:creationId xmlns:a16="http://schemas.microsoft.com/office/drawing/2014/main" id="{A6E0C6E1-7FBF-471E-849C-A54AF1D41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0" name="Freeform: Shape 149">
              <a:extLst>
                <a:ext uri="{FF2B5EF4-FFF2-40B4-BE49-F238E27FC236}">
                  <a16:creationId xmlns:a16="http://schemas.microsoft.com/office/drawing/2014/main" id="{B2BFAA38-D910-41AD-BBED-0608E4AE7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0" name="Google Shape;120;p20"/>
          <p:cNvSpPr txBox="1">
            <a:spLocks noGrp="1"/>
          </p:cNvSpPr>
          <p:nvPr>
            <p:ph type="ctrTitle"/>
          </p:nvPr>
        </p:nvSpPr>
        <p:spPr>
          <a:xfrm>
            <a:off x="783458" y="2238299"/>
            <a:ext cx="3476488" cy="1411931"/>
          </a:xfrm>
          <a:prstGeom prst="rect">
            <a:avLst/>
          </a:prstGeom>
        </p:spPr>
        <p:txBody>
          <a:bodyPr spcFirstLastPara="1" vert="horz" lIns="91440" tIns="45720" rIns="91440" bIns="45720" rtlCol="0" anchor="t" anchorCtr="0">
            <a:normAutofit/>
          </a:bodyPr>
          <a:lstStyle/>
          <a:p>
            <a:pPr>
              <a:lnSpc>
                <a:spcPct val="90000"/>
              </a:lnSpc>
              <a:spcBef>
                <a:spcPct val="0"/>
              </a:spcBef>
            </a:pPr>
            <a:r>
              <a:rPr lang="en-US" kern="1200" dirty="0">
                <a:solidFill>
                  <a:schemeClr val="tx2"/>
                </a:solidFill>
                <a:latin typeface="+mj-lt"/>
                <a:ea typeface="+mj-ea"/>
                <a:cs typeface="+mj-cs"/>
              </a:rPr>
              <a:t>Use case Hashtags</a:t>
            </a:r>
          </a:p>
        </p:txBody>
      </p:sp>
      <p:sp>
        <p:nvSpPr>
          <p:cNvPr id="121" name="Google Shape;121;p20"/>
          <p:cNvSpPr txBox="1">
            <a:spLocks noGrp="1"/>
          </p:cNvSpPr>
          <p:nvPr>
            <p:ph type="subTitle" idx="1"/>
          </p:nvPr>
        </p:nvSpPr>
        <p:spPr>
          <a:xfrm>
            <a:off x="752698" y="3759730"/>
            <a:ext cx="3476488" cy="1032456"/>
          </a:xfrm>
          <a:prstGeom prst="rect">
            <a:avLst/>
          </a:prstGeom>
        </p:spPr>
        <p:txBody>
          <a:bodyPr spcFirstLastPara="1" vert="horz" lIns="91440" tIns="45720" rIns="91440" bIns="45720" rtlCol="0" anchor="b" anchorCtr="0">
            <a:normAutofit/>
          </a:bodyPr>
          <a:lstStyle/>
          <a:p>
            <a:pPr marL="0" indent="0">
              <a:lnSpc>
                <a:spcPct val="90000"/>
              </a:lnSpc>
              <a:spcBef>
                <a:spcPts val="1000"/>
              </a:spcBef>
            </a:pPr>
            <a:r>
              <a:rPr lang="en-US" sz="1700" kern="1200" dirty="0">
                <a:solidFill>
                  <a:schemeClr val="tx2"/>
                </a:solidFill>
                <a:latin typeface="+mn-lt"/>
                <a:ea typeface="+mn-ea"/>
                <a:cs typeface="+mn-cs"/>
              </a:rPr>
              <a:t>We can create a deterministic relation between the hashtags and the tweet category.</a:t>
            </a:r>
          </a:p>
        </p:txBody>
      </p:sp>
      <p:graphicFrame>
        <p:nvGraphicFramePr>
          <p:cNvPr id="122" name="Google Shape;122;p20"/>
          <p:cNvGraphicFramePr/>
          <p:nvPr>
            <p:extLst>
              <p:ext uri="{D42A27DB-BD31-4B8C-83A1-F6EECF244321}">
                <p14:modId xmlns:p14="http://schemas.microsoft.com/office/powerpoint/2010/main" val="411352219"/>
              </p:ext>
            </p:extLst>
          </p:nvPr>
        </p:nvGraphicFramePr>
        <p:xfrm>
          <a:off x="5900739" y="1108921"/>
          <a:ext cx="5507803" cy="4637289"/>
        </p:xfrm>
        <a:graphic>
          <a:graphicData uri="http://schemas.openxmlformats.org/drawingml/2006/table">
            <a:tbl>
              <a:tblPr firstRow="1" bandRow="1">
                <a:noFill/>
              </a:tblPr>
              <a:tblGrid>
                <a:gridCol w="3031109">
                  <a:extLst>
                    <a:ext uri="{9D8B030D-6E8A-4147-A177-3AD203B41FA5}">
                      <a16:colId xmlns:a16="http://schemas.microsoft.com/office/drawing/2014/main" val="20000"/>
                    </a:ext>
                  </a:extLst>
                </a:gridCol>
                <a:gridCol w="2476694">
                  <a:extLst>
                    <a:ext uri="{9D8B030D-6E8A-4147-A177-3AD203B41FA5}">
                      <a16:colId xmlns:a16="http://schemas.microsoft.com/office/drawing/2014/main" val="20001"/>
                    </a:ext>
                  </a:extLst>
                </a:gridCol>
              </a:tblGrid>
              <a:tr h="678621">
                <a:tc>
                  <a:txBody>
                    <a:bodyPr/>
                    <a:lstStyle/>
                    <a:p>
                      <a:pPr marL="0" lvl="0" indent="0" algn="ctr" rtl="0">
                        <a:spcBef>
                          <a:spcPts val="0"/>
                        </a:spcBef>
                        <a:spcAft>
                          <a:spcPts val="0"/>
                        </a:spcAft>
                        <a:buNone/>
                      </a:pPr>
                      <a:r>
                        <a:rPr lang="en-US" sz="2300" b="0" cap="none" spc="0">
                          <a:solidFill>
                            <a:schemeClr val="tx1"/>
                          </a:solidFill>
                        </a:rPr>
                        <a:t>#Hashtag</a:t>
                      </a:r>
                    </a:p>
                  </a:txBody>
                  <a:tcPr marL="65493" marR="65493" marT="145945" marB="130986" anchor="b">
                    <a:lnL w="12700" cmpd="sng">
                      <a:noFill/>
                    </a:lnL>
                    <a:lnR w="12700" cmpd="sng">
                      <a:noFill/>
                    </a:lnR>
                    <a:lnT w="9525" cap="flat" cmpd="sng" algn="ctr">
                      <a:noFill/>
                      <a:prstDash val="solid"/>
                    </a:lnT>
                    <a:lnB w="38100" cmpd="sng">
                      <a:noFill/>
                    </a:lnB>
                    <a:noFill/>
                  </a:tcPr>
                </a:tc>
                <a:tc>
                  <a:txBody>
                    <a:bodyPr/>
                    <a:lstStyle/>
                    <a:p>
                      <a:pPr marL="0" lvl="0" indent="0" algn="ctr" rtl="0">
                        <a:spcBef>
                          <a:spcPts val="0"/>
                        </a:spcBef>
                        <a:spcAft>
                          <a:spcPts val="0"/>
                        </a:spcAft>
                        <a:buNone/>
                      </a:pPr>
                      <a:r>
                        <a:rPr lang="en-US" sz="2300" b="0" cap="none" spc="0">
                          <a:solidFill>
                            <a:schemeClr val="tx1"/>
                          </a:solidFill>
                        </a:rPr>
                        <a:t>Frequency</a:t>
                      </a:r>
                    </a:p>
                  </a:txBody>
                  <a:tcPr marL="65493" marR="65493" marT="145945" marB="130986"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10000"/>
                  </a:ext>
                </a:extLst>
              </a:tr>
              <a:tr h="565524">
                <a:tc>
                  <a:txBody>
                    <a:bodyPr/>
                    <a:lstStyle/>
                    <a:p>
                      <a:pPr marL="0" lvl="0" indent="0" algn="ctr" rtl="0">
                        <a:lnSpc>
                          <a:spcPct val="115000"/>
                        </a:lnSpc>
                        <a:spcBef>
                          <a:spcPts val="0"/>
                        </a:spcBef>
                        <a:spcAft>
                          <a:spcPts val="0"/>
                        </a:spcAft>
                        <a:buNone/>
                      </a:pPr>
                      <a:r>
                        <a:rPr lang="en-US" sz="1700" b="1" cap="none" spc="0">
                          <a:solidFill>
                            <a:schemeClr val="tx1"/>
                          </a:solidFill>
                        </a:rPr>
                        <a:t>#trump</a:t>
                      </a:r>
                    </a:p>
                  </a:txBody>
                  <a:tcPr marL="65493" marR="65493" marT="106436" marB="130986" anchor="ctr">
                    <a:lnL w="12700" cmpd="sng">
                      <a:noFill/>
                      <a:prstDash val="solid"/>
                    </a:lnL>
                    <a:lnR w="12700" cmpd="sng">
                      <a:noFill/>
                      <a:prstDash val="solid"/>
                    </a:lnR>
                    <a:lnT w="38100" cmpd="sng">
                      <a:noFill/>
                    </a:lnT>
                    <a:lnB w="12700" cap="flat" cmpd="sng" algn="ctr">
                      <a:solidFill>
                        <a:schemeClr val="accent1"/>
                      </a:solidFill>
                      <a:prstDash val="solid"/>
                    </a:lnB>
                    <a:noFill/>
                  </a:tcPr>
                </a:tc>
                <a:tc>
                  <a:txBody>
                    <a:bodyPr/>
                    <a:lstStyle/>
                    <a:p>
                      <a:pPr marL="0" lvl="0" indent="0" algn="ctr" rtl="0">
                        <a:lnSpc>
                          <a:spcPct val="115000"/>
                        </a:lnSpc>
                        <a:spcBef>
                          <a:spcPts val="0"/>
                        </a:spcBef>
                        <a:spcAft>
                          <a:spcPts val="0"/>
                        </a:spcAft>
                        <a:buNone/>
                      </a:pPr>
                      <a:r>
                        <a:rPr lang="en" sz="1700" cap="none" spc="0">
                          <a:solidFill>
                            <a:schemeClr val="tx1"/>
                          </a:solidFill>
                        </a:rPr>
                        <a:t>1075255</a:t>
                      </a:r>
                      <a:endParaRPr lang="en" sz="1700" b="1" cap="none" spc="0">
                        <a:solidFill>
                          <a:schemeClr val="tx1"/>
                        </a:solidFill>
                      </a:endParaRPr>
                    </a:p>
                  </a:txBody>
                  <a:tcPr marL="65493" marR="65493" marT="106436" marB="130986" anchor="ctr">
                    <a:lnL w="12700" cmpd="sng">
                      <a:noFill/>
                      <a:prstDash val="solid"/>
                    </a:lnL>
                    <a:lnR w="12700" cmpd="sng">
                      <a:noFill/>
                      <a:prstDash val="solid"/>
                    </a:lnR>
                    <a:lnT w="38100" cmpd="sng">
                      <a:noFill/>
                    </a:lnT>
                    <a:lnB w="12700" cap="flat" cmpd="sng" algn="ctr">
                      <a:solidFill>
                        <a:schemeClr val="accent1"/>
                      </a:solidFill>
                      <a:prstDash val="solid"/>
                    </a:lnB>
                    <a:noFill/>
                  </a:tcPr>
                </a:tc>
                <a:extLst>
                  <a:ext uri="{0D108BD9-81ED-4DB2-BD59-A6C34878D82A}">
                    <a16:rowId xmlns:a16="http://schemas.microsoft.com/office/drawing/2014/main" val="10001"/>
                  </a:ext>
                </a:extLst>
              </a:tr>
              <a:tr h="565524">
                <a:tc>
                  <a:txBody>
                    <a:bodyPr/>
                    <a:lstStyle/>
                    <a:p>
                      <a:pPr marL="0" lvl="0" indent="0" algn="ctr" rtl="0">
                        <a:lnSpc>
                          <a:spcPct val="115000"/>
                        </a:lnSpc>
                        <a:spcBef>
                          <a:spcPts val="0"/>
                        </a:spcBef>
                        <a:spcAft>
                          <a:spcPts val="0"/>
                        </a:spcAft>
                        <a:buNone/>
                      </a:pPr>
                      <a:r>
                        <a:rPr lang="en-US" sz="1700" b="1" cap="none" spc="0">
                          <a:solidFill>
                            <a:schemeClr val="tx1"/>
                          </a:solidFill>
                        </a:rPr>
                        <a:t>#biden</a:t>
                      </a:r>
                    </a:p>
                  </a:txBody>
                  <a:tcPr marL="65493" marR="65493" marT="106436" marB="130986"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marL="0" lvl="0" indent="0" algn="ctr" rtl="0">
                        <a:lnSpc>
                          <a:spcPct val="115000"/>
                        </a:lnSpc>
                        <a:spcBef>
                          <a:spcPts val="0"/>
                        </a:spcBef>
                        <a:spcAft>
                          <a:spcPts val="0"/>
                        </a:spcAft>
                        <a:buNone/>
                      </a:pPr>
                      <a:r>
                        <a:rPr lang="en" sz="1700" cap="none" spc="0">
                          <a:solidFill>
                            <a:schemeClr val="tx1"/>
                          </a:solidFill>
                        </a:rPr>
                        <a:t>693449</a:t>
                      </a:r>
                      <a:endParaRPr lang="en" sz="1700" b="1" cap="none" spc="0">
                        <a:solidFill>
                          <a:schemeClr val="tx1"/>
                        </a:solidFill>
                      </a:endParaRPr>
                    </a:p>
                  </a:txBody>
                  <a:tcPr marL="65493" marR="65493" marT="106436" marB="130986"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0002"/>
                  </a:ext>
                </a:extLst>
              </a:tr>
              <a:tr h="565524">
                <a:tc>
                  <a:txBody>
                    <a:bodyPr/>
                    <a:lstStyle/>
                    <a:p>
                      <a:pPr marL="0" lvl="0" indent="0" algn="ctr" rtl="0">
                        <a:lnSpc>
                          <a:spcPct val="115000"/>
                        </a:lnSpc>
                        <a:spcBef>
                          <a:spcPts val="0"/>
                        </a:spcBef>
                        <a:spcAft>
                          <a:spcPts val="0"/>
                        </a:spcAft>
                        <a:buNone/>
                      </a:pPr>
                      <a:r>
                        <a:rPr lang="en-US" sz="1700" b="1" cap="none" spc="0">
                          <a:solidFill>
                            <a:schemeClr val="tx1"/>
                          </a:solidFill>
                        </a:rPr>
                        <a:t>#joebiden</a:t>
                      </a:r>
                    </a:p>
                  </a:txBody>
                  <a:tcPr marL="65493" marR="65493" marT="106436" marB="130986"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marL="0" lvl="0" indent="0" algn="ctr" rtl="0">
                        <a:lnSpc>
                          <a:spcPct val="115000"/>
                        </a:lnSpc>
                        <a:spcBef>
                          <a:spcPts val="0"/>
                        </a:spcBef>
                        <a:spcAft>
                          <a:spcPts val="0"/>
                        </a:spcAft>
                        <a:buNone/>
                      </a:pPr>
                      <a:r>
                        <a:rPr lang="en" sz="1700" cap="none" spc="0">
                          <a:solidFill>
                            <a:schemeClr val="tx1"/>
                          </a:solidFill>
                        </a:rPr>
                        <a:t>355880</a:t>
                      </a:r>
                      <a:endParaRPr lang="en" sz="1700" b="1" cap="none" spc="0">
                        <a:solidFill>
                          <a:schemeClr val="tx1"/>
                        </a:solidFill>
                      </a:endParaRPr>
                    </a:p>
                  </a:txBody>
                  <a:tcPr marL="65493" marR="65493" marT="106436" marB="130986"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extLst>
                  <a:ext uri="{0D108BD9-81ED-4DB2-BD59-A6C34878D82A}">
                    <a16:rowId xmlns:a16="http://schemas.microsoft.com/office/drawing/2014/main" val="10003"/>
                  </a:ext>
                </a:extLst>
              </a:tr>
              <a:tr h="565524">
                <a:tc>
                  <a:txBody>
                    <a:bodyPr/>
                    <a:lstStyle/>
                    <a:p>
                      <a:pPr marL="0" lvl="0" indent="0" algn="ctr" rtl="0">
                        <a:lnSpc>
                          <a:spcPct val="115000"/>
                        </a:lnSpc>
                        <a:spcBef>
                          <a:spcPts val="0"/>
                        </a:spcBef>
                        <a:spcAft>
                          <a:spcPts val="0"/>
                        </a:spcAft>
                        <a:buNone/>
                      </a:pPr>
                      <a:r>
                        <a:rPr lang="en-US" sz="1700" b="1" cap="none" spc="0">
                          <a:solidFill>
                            <a:schemeClr val="tx1"/>
                          </a:solidFill>
                        </a:rPr>
                        <a:t>#election2020</a:t>
                      </a:r>
                    </a:p>
                  </a:txBody>
                  <a:tcPr marL="65493" marR="65493" marT="106436" marB="130986"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marL="0" lvl="0" indent="0" algn="ctr" rtl="0">
                        <a:lnSpc>
                          <a:spcPct val="115000"/>
                        </a:lnSpc>
                        <a:spcBef>
                          <a:spcPts val="0"/>
                        </a:spcBef>
                        <a:spcAft>
                          <a:spcPts val="0"/>
                        </a:spcAft>
                        <a:buNone/>
                      </a:pPr>
                      <a:r>
                        <a:rPr lang="en" sz="1700" cap="none" spc="0">
                          <a:solidFill>
                            <a:schemeClr val="tx1"/>
                          </a:solidFill>
                        </a:rPr>
                        <a:t>181822</a:t>
                      </a:r>
                      <a:endParaRPr lang="en" sz="1700" b="1" cap="none" spc="0">
                        <a:solidFill>
                          <a:schemeClr val="tx1"/>
                        </a:solidFill>
                      </a:endParaRPr>
                    </a:p>
                  </a:txBody>
                  <a:tcPr marL="65493" marR="65493" marT="106436" marB="130986"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0004"/>
                  </a:ext>
                </a:extLst>
              </a:tr>
              <a:tr h="565524">
                <a:tc>
                  <a:txBody>
                    <a:bodyPr/>
                    <a:lstStyle/>
                    <a:p>
                      <a:pPr marL="0" lvl="0" indent="0" algn="ctr" rtl="0">
                        <a:lnSpc>
                          <a:spcPct val="115000"/>
                        </a:lnSpc>
                        <a:spcBef>
                          <a:spcPts val="0"/>
                        </a:spcBef>
                        <a:spcAft>
                          <a:spcPts val="0"/>
                        </a:spcAft>
                        <a:buNone/>
                      </a:pPr>
                      <a:r>
                        <a:rPr lang="en-US" sz="1700" b="1" cap="none" spc="0">
                          <a:solidFill>
                            <a:schemeClr val="tx1"/>
                          </a:solidFill>
                        </a:rPr>
                        <a:t>#donaldtrump</a:t>
                      </a:r>
                    </a:p>
                  </a:txBody>
                  <a:tcPr marL="65493" marR="65493" marT="106436" marB="130986"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marL="0" lvl="0" indent="0" algn="ctr" rtl="0">
                        <a:lnSpc>
                          <a:spcPct val="115000"/>
                        </a:lnSpc>
                        <a:spcBef>
                          <a:spcPts val="0"/>
                        </a:spcBef>
                        <a:spcAft>
                          <a:spcPts val="0"/>
                        </a:spcAft>
                        <a:buNone/>
                      </a:pPr>
                      <a:r>
                        <a:rPr lang="en" sz="1700" cap="none" spc="0">
                          <a:solidFill>
                            <a:schemeClr val="tx1"/>
                          </a:solidFill>
                        </a:rPr>
                        <a:t>176404</a:t>
                      </a:r>
                      <a:endParaRPr lang="en" sz="1700" b="1" cap="none" spc="0">
                        <a:solidFill>
                          <a:schemeClr val="tx1"/>
                        </a:solidFill>
                      </a:endParaRPr>
                    </a:p>
                  </a:txBody>
                  <a:tcPr marL="65493" marR="65493" marT="106436" marB="130986"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extLst>
                  <a:ext uri="{0D108BD9-81ED-4DB2-BD59-A6C34878D82A}">
                    <a16:rowId xmlns:a16="http://schemas.microsoft.com/office/drawing/2014/main" val="10005"/>
                  </a:ext>
                </a:extLst>
              </a:tr>
              <a:tr h="565524">
                <a:tc>
                  <a:txBody>
                    <a:bodyPr/>
                    <a:lstStyle/>
                    <a:p>
                      <a:pPr marL="0" lvl="0" indent="0" algn="ctr" rtl="0">
                        <a:lnSpc>
                          <a:spcPct val="115000"/>
                        </a:lnSpc>
                        <a:spcBef>
                          <a:spcPts val="0"/>
                        </a:spcBef>
                        <a:spcAft>
                          <a:spcPts val="0"/>
                        </a:spcAft>
                        <a:buNone/>
                      </a:pPr>
                      <a:r>
                        <a:rPr lang="en-US" sz="1700" b="1" cap="none" spc="0">
                          <a:solidFill>
                            <a:schemeClr val="tx1"/>
                          </a:solidFill>
                        </a:rPr>
                        <a:t>#elections2020</a:t>
                      </a:r>
                    </a:p>
                  </a:txBody>
                  <a:tcPr marL="65493" marR="65493" marT="106436" marB="130986"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marL="0" lvl="0" indent="0" algn="ctr" rtl="0">
                        <a:lnSpc>
                          <a:spcPct val="115000"/>
                        </a:lnSpc>
                        <a:spcBef>
                          <a:spcPts val="0"/>
                        </a:spcBef>
                        <a:spcAft>
                          <a:spcPts val="0"/>
                        </a:spcAft>
                        <a:buNone/>
                      </a:pPr>
                      <a:r>
                        <a:rPr lang="en" sz="1700" cap="none" spc="0">
                          <a:solidFill>
                            <a:schemeClr val="tx1"/>
                          </a:solidFill>
                        </a:rPr>
                        <a:t>104614</a:t>
                      </a:r>
                      <a:endParaRPr lang="en" sz="1700" b="1" cap="none" spc="0">
                        <a:solidFill>
                          <a:schemeClr val="tx1"/>
                        </a:solidFill>
                      </a:endParaRPr>
                    </a:p>
                  </a:txBody>
                  <a:tcPr marL="65493" marR="65493" marT="106436" marB="130986"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0006"/>
                  </a:ext>
                </a:extLst>
              </a:tr>
              <a:tr h="565524">
                <a:tc>
                  <a:txBody>
                    <a:bodyPr/>
                    <a:lstStyle/>
                    <a:p>
                      <a:pPr marL="0" lvl="0" indent="0" algn="ctr" rtl="0">
                        <a:lnSpc>
                          <a:spcPct val="115000"/>
                        </a:lnSpc>
                        <a:spcBef>
                          <a:spcPts val="0"/>
                        </a:spcBef>
                        <a:spcAft>
                          <a:spcPts val="0"/>
                        </a:spcAft>
                        <a:buNone/>
                      </a:pPr>
                      <a:r>
                        <a:rPr lang="en-US" sz="1700" b="1" cap="none" spc="0">
                          <a:solidFill>
                            <a:schemeClr val="tx1"/>
                          </a:solidFill>
                        </a:rPr>
                        <a:t>#bidenharris2020</a:t>
                      </a:r>
                    </a:p>
                  </a:txBody>
                  <a:tcPr marL="65493" marR="65493" marT="106436" marB="130986"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lvl="0" indent="0" algn="ctr" rtl="0">
                        <a:lnSpc>
                          <a:spcPct val="115000"/>
                        </a:lnSpc>
                        <a:spcBef>
                          <a:spcPts val="0"/>
                        </a:spcBef>
                        <a:spcAft>
                          <a:spcPts val="0"/>
                        </a:spcAft>
                        <a:buNone/>
                      </a:pPr>
                      <a:r>
                        <a:rPr lang="en" sz="1700" cap="none" spc="0">
                          <a:solidFill>
                            <a:schemeClr val="tx1"/>
                          </a:solidFill>
                        </a:rPr>
                        <a:t>80961</a:t>
                      </a:r>
                      <a:endParaRPr lang="en" sz="1700" b="1" cap="none" spc="0">
                        <a:solidFill>
                          <a:schemeClr val="tx1"/>
                        </a:solidFill>
                      </a:endParaRPr>
                    </a:p>
                  </a:txBody>
                  <a:tcPr marL="65493" marR="65493" marT="106436" marB="13098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199602-9E3F-47C6-B6A9-AA2AB8C905AF}"/>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Cleansing and preparation</a:t>
            </a:r>
          </a:p>
        </p:txBody>
      </p:sp>
      <p:sp>
        <p:nvSpPr>
          <p:cNvPr id="2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2D9A9771-A6F8-4B14-AA69-D9965738824E}"/>
              </a:ext>
            </a:extLst>
          </p:cNvPr>
          <p:cNvSpPr>
            <a:spLocks noGrp="1"/>
          </p:cNvSpPr>
          <p:nvPr>
            <p:ph type="body" sz="half" idx="2"/>
          </p:nvPr>
        </p:nvSpPr>
        <p:spPr>
          <a:xfrm>
            <a:off x="630936" y="2660904"/>
            <a:ext cx="4818888" cy="3547872"/>
          </a:xfrm>
        </p:spPr>
        <p:txBody>
          <a:bodyPr vert="horz" lIns="91440" tIns="45720" rIns="91440" bIns="45720" rtlCol="0" anchor="t">
            <a:normAutofit/>
          </a:bodyPr>
          <a:lstStyle/>
          <a:p>
            <a:pPr marL="285750" indent="-228600">
              <a:buFont typeface="Arial" panose="020B0604020202020204" pitchFamily="34" charset="0"/>
              <a:buChar char="•"/>
            </a:pPr>
            <a:r>
              <a:rPr lang="en-US" sz="1500"/>
              <a:t>Our aim is to obtain the data from specific country</a:t>
            </a:r>
          </a:p>
          <a:p>
            <a:pPr marL="285750" indent="-228600">
              <a:buFont typeface="Arial" panose="020B0604020202020204" pitchFamily="34" charset="0"/>
              <a:buChar char="•"/>
            </a:pPr>
            <a:r>
              <a:rPr lang="en-US" sz="1500"/>
              <a:t>remove fake accounts</a:t>
            </a:r>
          </a:p>
          <a:p>
            <a:pPr marL="285750" indent="-228600">
              <a:buFont typeface="Arial" panose="020B0604020202020204" pitchFamily="34" charset="0"/>
              <a:buChar char="•"/>
            </a:pPr>
            <a:r>
              <a:rPr lang="en-US" sz="1500"/>
              <a:t>removed tweet's location outside of the USA</a:t>
            </a:r>
          </a:p>
          <a:p>
            <a:pPr marL="285750" indent="-228600">
              <a:buFont typeface="Arial" panose="020B0604020202020204" pitchFamily="34" charset="0"/>
              <a:buChar char="•"/>
            </a:pPr>
            <a:r>
              <a:rPr lang="en-US" sz="1500"/>
              <a:t>Include only tweets that are dated within or near the election period</a:t>
            </a:r>
          </a:p>
          <a:p>
            <a:pPr marL="285750" indent="-228600">
              <a:buFont typeface="Arial" panose="020B0604020202020204" pitchFamily="34" charset="0"/>
              <a:buChar char="•"/>
            </a:pPr>
            <a:r>
              <a:rPr lang="en-US" sz="1500"/>
              <a:t>excluded accounts with zero followers count and tweets from users that have their twitter join date around the time of election.</a:t>
            </a:r>
          </a:p>
          <a:p>
            <a:pPr marL="285750" indent="-228600">
              <a:buFont typeface="Arial" panose="020B0604020202020204" pitchFamily="34" charset="0"/>
              <a:buChar char="•"/>
            </a:pPr>
            <a:r>
              <a:rPr lang="en-US" sz="1500"/>
              <a:t>dropped columns that do not provide useful insights like tweet id, user id, username, user screen name, user description, User join date , collected at </a:t>
            </a:r>
          </a:p>
        </p:txBody>
      </p:sp>
      <p:pic>
        <p:nvPicPr>
          <p:cNvPr id="6" name="Picture 5">
            <a:extLst>
              <a:ext uri="{FF2B5EF4-FFF2-40B4-BE49-F238E27FC236}">
                <a16:creationId xmlns:a16="http://schemas.microsoft.com/office/drawing/2014/main" id="{44108DFA-EBCF-4939-8961-A1474649E64E}"/>
              </a:ext>
            </a:extLst>
          </p:cNvPr>
          <p:cNvPicPr>
            <a:picLocks noChangeAspect="1"/>
          </p:cNvPicPr>
          <p:nvPr/>
        </p:nvPicPr>
        <p:blipFill rotWithShape="1">
          <a:blip r:embed="rId2"/>
          <a:srcRect t="3016"/>
          <a:stretch/>
        </p:blipFill>
        <p:spPr>
          <a:xfrm>
            <a:off x="7592003" y="640080"/>
            <a:ext cx="2473058" cy="5577840"/>
          </a:xfrm>
          <a:prstGeom prst="rect">
            <a:avLst/>
          </a:prstGeom>
        </p:spPr>
      </p:pic>
    </p:spTree>
    <p:extLst>
      <p:ext uri="{BB962C8B-B14F-4D97-AF65-F5344CB8AC3E}">
        <p14:creationId xmlns:p14="http://schemas.microsoft.com/office/powerpoint/2010/main" val="2172088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6DFB507-A35C-45A4-A4B1-88B692EB6B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321407B0-5659-48D2-B8DE-DF83D57495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438860"/>
            <a:ext cx="11167447" cy="5752769"/>
          </a:xfrm>
          <a:prstGeom prst="rect">
            <a:avLst/>
          </a:prstGeom>
          <a:ln w="12700">
            <a:solidFill>
              <a:srgbClr val="D5D5D5"/>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0">
            <a:extLst>
              <a:ext uri="{FF2B5EF4-FFF2-40B4-BE49-F238E27FC236}">
                <a16:creationId xmlns:a16="http://schemas.microsoft.com/office/drawing/2014/main" id="{B9D22E60-9194-4252-8812-A1355DB6E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84065" y="2720883"/>
            <a:ext cx="148286" cy="1188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E7F3E485-0248-404F-A4BB-9BAE39831B44}"/>
              </a:ext>
            </a:extLst>
          </p:cNvPr>
          <p:cNvPicPr>
            <a:picLocks noChangeAspect="1"/>
          </p:cNvPicPr>
          <p:nvPr/>
        </p:nvPicPr>
        <p:blipFill rotWithShape="1">
          <a:blip r:embed="rId2">
            <a:extLst>
              <a:ext uri="{28A0092B-C50C-407E-A947-70E740481C1C}">
                <a14:useLocalDpi xmlns:a14="http://schemas.microsoft.com/office/drawing/2010/main" val="0"/>
              </a:ext>
            </a:extLst>
          </a:blip>
          <a:srcRect t="5874" r="2" b="2"/>
          <a:stretch/>
        </p:blipFill>
        <p:spPr>
          <a:xfrm>
            <a:off x="879631" y="714828"/>
            <a:ext cx="10524601" cy="5200830"/>
          </a:xfrm>
          <a:prstGeom prst="rect">
            <a:avLst/>
          </a:prstGeom>
        </p:spPr>
      </p:pic>
    </p:spTree>
    <p:extLst>
      <p:ext uri="{BB962C8B-B14F-4D97-AF65-F5344CB8AC3E}">
        <p14:creationId xmlns:p14="http://schemas.microsoft.com/office/powerpoint/2010/main" val="1462937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19C517-6AA8-4EE4-AFCF-2DF57321E30F}"/>
              </a:ext>
            </a:extLst>
          </p:cNvPr>
          <p:cNvSpPr>
            <a:spLocks noGrp="1"/>
          </p:cNvSpPr>
          <p:nvPr>
            <p:ph type="title"/>
          </p:nvPr>
        </p:nvSpPr>
        <p:spPr>
          <a:xfrm>
            <a:off x="1115568" y="548640"/>
            <a:ext cx="10168128" cy="1179576"/>
          </a:xfrm>
        </p:spPr>
        <p:txBody>
          <a:bodyPr>
            <a:normAutofit/>
          </a:bodyPr>
          <a:lstStyle/>
          <a:p>
            <a:r>
              <a:rPr lang="en-US" sz="4000" i="0">
                <a:effectLst/>
              </a:rPr>
              <a:t>Semi-supervised Machine learning</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F232542-088D-416B-9FF9-5ACE615DDA62}"/>
              </a:ext>
            </a:extLst>
          </p:cNvPr>
          <p:cNvSpPr>
            <a:spLocks noGrp="1"/>
          </p:cNvSpPr>
          <p:nvPr>
            <p:ph idx="1"/>
          </p:nvPr>
        </p:nvSpPr>
        <p:spPr>
          <a:xfrm>
            <a:off x="1115568" y="2481943"/>
            <a:ext cx="10168128" cy="3695020"/>
          </a:xfrm>
        </p:spPr>
        <p:txBody>
          <a:bodyPr>
            <a:normAutofit/>
          </a:bodyPr>
          <a:lstStyle/>
          <a:p>
            <a:r>
              <a:rPr lang="en-US" sz="1800" dirty="0"/>
              <a:t>Few of the tweets will be labeled using human annotators that will be responsible for creating 3 datasets. </a:t>
            </a:r>
          </a:p>
          <a:p>
            <a:pPr lvl="1">
              <a:buFont typeface="Wingdings" panose="05000000000000000000" pitchFamily="2" charset="2"/>
              <a:buChar char="ü"/>
            </a:pPr>
            <a:r>
              <a:rPr lang="en-US" sz="1800" dirty="0"/>
              <a:t>One for tweets related to Biden </a:t>
            </a:r>
          </a:p>
          <a:p>
            <a:pPr lvl="1">
              <a:buFont typeface="Wingdings" panose="05000000000000000000" pitchFamily="2" charset="2"/>
              <a:buChar char="ü"/>
            </a:pPr>
            <a:r>
              <a:rPr lang="en-US" sz="1800" dirty="0"/>
              <a:t>one for tweets related to Trump</a:t>
            </a:r>
          </a:p>
          <a:p>
            <a:pPr lvl="1">
              <a:buFont typeface="Wingdings" panose="05000000000000000000" pitchFamily="2" charset="2"/>
              <a:buChar char="ü"/>
            </a:pPr>
            <a:r>
              <a:rPr lang="en-US" sz="1800" dirty="0"/>
              <a:t>one for tweets related to both</a:t>
            </a:r>
          </a:p>
          <a:p>
            <a:pPr lvl="1">
              <a:buFont typeface="Wingdings" panose="05000000000000000000" pitchFamily="2" charset="2"/>
              <a:buChar char="ü"/>
            </a:pPr>
            <a:r>
              <a:rPr lang="en-US" sz="1800" dirty="0"/>
              <a:t>others will be discarded</a:t>
            </a:r>
          </a:p>
          <a:p>
            <a:r>
              <a:rPr lang="en-US" sz="1800" dirty="0"/>
              <a:t>Train multiclass classification model using the annotated data to predict the rest of the labels according to converge criteria </a:t>
            </a:r>
          </a:p>
          <a:p>
            <a:r>
              <a:rPr lang="en-US" sz="1800" dirty="0"/>
              <a:t>Repeat training the model using the whole dataset to get more prediction that will be training data set for the new model</a:t>
            </a:r>
          </a:p>
          <a:p>
            <a:r>
              <a:rPr lang="en-US" sz="1800" dirty="0"/>
              <a:t>To reduce the amount of data we can use also # Hashtags as filtering criteria as it is offered by twitter.</a:t>
            </a:r>
          </a:p>
        </p:txBody>
      </p:sp>
    </p:spTree>
    <p:extLst>
      <p:ext uri="{BB962C8B-B14F-4D97-AF65-F5344CB8AC3E}">
        <p14:creationId xmlns:p14="http://schemas.microsoft.com/office/powerpoint/2010/main" val="1909416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C858DE-4426-4FBA-A28D-CF1E6F7EAE9F}"/>
              </a:ext>
            </a:extLst>
          </p:cNvPr>
          <p:cNvSpPr>
            <a:spLocks noGrp="1"/>
          </p:cNvSpPr>
          <p:nvPr>
            <p:ph type="title"/>
          </p:nvPr>
        </p:nvSpPr>
        <p:spPr>
          <a:xfrm>
            <a:off x="1115568" y="548640"/>
            <a:ext cx="10168128" cy="1179576"/>
          </a:xfrm>
        </p:spPr>
        <p:txBody>
          <a:bodyPr>
            <a:normAutofit/>
          </a:bodyPr>
          <a:lstStyle/>
          <a:p>
            <a:r>
              <a:rPr lang="en-US" sz="3700"/>
              <a:t>XGBOOST and </a:t>
            </a:r>
            <a:br>
              <a:rPr lang="en-US" sz="3700"/>
            </a:br>
            <a:r>
              <a:rPr lang="en-US" sz="3700"/>
              <a:t>Voting Classifier</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Content Placeholder 2">
            <a:extLst>
              <a:ext uri="{FF2B5EF4-FFF2-40B4-BE49-F238E27FC236}">
                <a16:creationId xmlns:a16="http://schemas.microsoft.com/office/drawing/2014/main" id="{D5C54CAC-601B-4B60-A40A-D4C5D7AC8987}"/>
              </a:ext>
            </a:extLst>
          </p:cNvPr>
          <p:cNvSpPr>
            <a:spLocks noGrp="1"/>
          </p:cNvSpPr>
          <p:nvPr>
            <p:ph idx="1"/>
          </p:nvPr>
        </p:nvSpPr>
        <p:spPr>
          <a:xfrm>
            <a:off x="1115568" y="2481943"/>
            <a:ext cx="10168128" cy="3695020"/>
          </a:xfrm>
        </p:spPr>
        <p:txBody>
          <a:bodyPr>
            <a:normAutofit/>
          </a:bodyPr>
          <a:lstStyle/>
          <a:p>
            <a:r>
              <a:rPr lang="en-US" sz="2200"/>
              <a:t>Random Forest, XGBOOST and Ada-boost  will be used</a:t>
            </a:r>
          </a:p>
          <a:p>
            <a:r>
              <a:rPr lang="en-US" sz="2200"/>
              <a:t>majority classifier hard voting will be performed to get the best model for classification.</a:t>
            </a:r>
          </a:p>
          <a:p>
            <a:r>
              <a:rPr lang="en-US" sz="2200"/>
              <a:t>Similar labels will be given to new data set to have total of 3 datasets that will be used for analysis and insights</a:t>
            </a:r>
          </a:p>
          <a:p>
            <a:r>
              <a:rPr lang="en-US" sz="2200"/>
              <a:t>Data labeled with both Biden and Trump will added to both dataset</a:t>
            </a:r>
          </a:p>
          <a:p>
            <a:pPr marL="0" indent="0">
              <a:buNone/>
            </a:pPr>
            <a:endParaRPr lang="en-US" sz="2200"/>
          </a:p>
        </p:txBody>
      </p:sp>
    </p:spTree>
    <p:extLst>
      <p:ext uri="{BB962C8B-B14F-4D97-AF65-F5344CB8AC3E}">
        <p14:creationId xmlns:p14="http://schemas.microsoft.com/office/powerpoint/2010/main" val="2970289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6A778B-ED59-46CB-8214-78711DCC33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28" y="742651"/>
            <a:ext cx="11693141" cy="2560107"/>
          </a:xfrm>
          <a:prstGeom prst="rect">
            <a:avLst/>
          </a:prstGeom>
          <a:ln w="38100">
            <a:solidFill>
              <a:schemeClr val="accent2"/>
            </a:solidFill>
          </a:ln>
        </p:spPr>
      </p:pic>
      <p:pic>
        <p:nvPicPr>
          <p:cNvPr id="5" name="Picture 4" descr="Graphical user interface&#10;&#10;Description automatically generated">
            <a:extLst>
              <a:ext uri="{FF2B5EF4-FFF2-40B4-BE49-F238E27FC236}">
                <a16:creationId xmlns:a16="http://schemas.microsoft.com/office/drawing/2014/main" id="{0F011B6E-B8A1-48B3-BE45-8894199ECE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28" y="4035682"/>
            <a:ext cx="11693142" cy="2726783"/>
          </a:xfrm>
          <a:prstGeom prst="rect">
            <a:avLst/>
          </a:prstGeom>
          <a:ln w="38100">
            <a:solidFill>
              <a:schemeClr val="accent2"/>
            </a:solidFill>
          </a:ln>
        </p:spPr>
      </p:pic>
      <p:sp>
        <p:nvSpPr>
          <p:cNvPr id="6" name="Rectangle 5">
            <a:extLst>
              <a:ext uri="{FF2B5EF4-FFF2-40B4-BE49-F238E27FC236}">
                <a16:creationId xmlns:a16="http://schemas.microsoft.com/office/drawing/2014/main" id="{095C99AF-10F9-4B8F-B981-3A631C8E1272}"/>
              </a:ext>
            </a:extLst>
          </p:cNvPr>
          <p:cNvSpPr/>
          <p:nvPr/>
        </p:nvSpPr>
        <p:spPr>
          <a:xfrm>
            <a:off x="3959601" y="9727"/>
            <a:ext cx="3626056" cy="769441"/>
          </a:xfrm>
          <a:prstGeom prst="rect">
            <a:avLst/>
          </a:prstGeom>
          <a:noFill/>
        </p:spPr>
        <p:txBody>
          <a:bodyPr wrap="none" lIns="91440" tIns="45720" rIns="91440" bIns="45720">
            <a:spAutoFit/>
          </a:bodyPr>
          <a:lstStyle/>
          <a:p>
            <a:pPr algn="ctr"/>
            <a:r>
              <a:rPr lang="en-US" sz="4400" b="1" cap="none" spc="0" dirty="0">
                <a:ln w="6600">
                  <a:solidFill>
                    <a:schemeClr val="accent1"/>
                  </a:solidFill>
                  <a:prstDash val="solid"/>
                </a:ln>
                <a:solidFill>
                  <a:schemeClr val="accent1"/>
                </a:solidFill>
              </a:rPr>
              <a:t>Trump Dataset</a:t>
            </a:r>
          </a:p>
        </p:txBody>
      </p:sp>
      <p:sp>
        <p:nvSpPr>
          <p:cNvPr id="15" name="Rectangle 14">
            <a:extLst>
              <a:ext uri="{FF2B5EF4-FFF2-40B4-BE49-F238E27FC236}">
                <a16:creationId xmlns:a16="http://schemas.microsoft.com/office/drawing/2014/main" id="{C1B74A07-4263-4216-B748-FC3E61C22670}"/>
              </a:ext>
            </a:extLst>
          </p:cNvPr>
          <p:cNvSpPr/>
          <p:nvPr/>
        </p:nvSpPr>
        <p:spPr>
          <a:xfrm>
            <a:off x="3424635" y="3302758"/>
            <a:ext cx="4695989" cy="769441"/>
          </a:xfrm>
          <a:prstGeom prst="rect">
            <a:avLst/>
          </a:prstGeom>
          <a:noFill/>
        </p:spPr>
        <p:txBody>
          <a:bodyPr wrap="square" lIns="91440" tIns="45720" rIns="91440" bIns="45720">
            <a:spAutoFit/>
          </a:bodyPr>
          <a:lstStyle/>
          <a:p>
            <a:pPr algn="ctr"/>
            <a:r>
              <a:rPr lang="en-US" sz="4400" b="1" cap="none" spc="0" dirty="0">
                <a:ln w="6600">
                  <a:solidFill>
                    <a:schemeClr val="accent1"/>
                  </a:solidFill>
                  <a:prstDash val="solid"/>
                </a:ln>
                <a:solidFill>
                  <a:schemeClr val="accent1"/>
                </a:solidFill>
              </a:rPr>
              <a:t>Biden Dataset</a:t>
            </a:r>
          </a:p>
        </p:txBody>
      </p:sp>
    </p:spTree>
    <p:extLst>
      <p:ext uri="{BB962C8B-B14F-4D97-AF65-F5344CB8AC3E}">
        <p14:creationId xmlns:p14="http://schemas.microsoft.com/office/powerpoint/2010/main" val="1067688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5381C7-7859-47E2-A34B-05F31EDC8D17}"/>
              </a:ext>
            </a:extLst>
          </p:cNvPr>
          <p:cNvSpPr>
            <a:spLocks noGrp="1"/>
          </p:cNvSpPr>
          <p:nvPr>
            <p:ph type="title"/>
          </p:nvPr>
        </p:nvSpPr>
        <p:spPr>
          <a:xfrm>
            <a:off x="1255060" y="5279511"/>
            <a:ext cx="9681882" cy="739880"/>
          </a:xfrm>
        </p:spPr>
        <p:txBody>
          <a:bodyPr vert="horz" lIns="91440" tIns="45720" rIns="91440" bIns="45720" rtlCol="0" anchor="b">
            <a:normAutofit/>
          </a:bodyPr>
          <a:lstStyle/>
          <a:p>
            <a:pPr algn="ctr"/>
            <a:r>
              <a:rPr lang="en-US" sz="3600">
                <a:solidFill>
                  <a:schemeClr val="tx1">
                    <a:lumMod val="85000"/>
                    <a:lumOff val="15000"/>
                  </a:schemeClr>
                </a:solidFill>
              </a:rPr>
              <a:t>Our project title</a:t>
            </a:r>
          </a:p>
        </p:txBody>
      </p:sp>
      <p:pic>
        <p:nvPicPr>
          <p:cNvPr id="23" name="Picture 22" descr="Blue and orange Colour Powder background">
            <a:extLst>
              <a:ext uri="{FF2B5EF4-FFF2-40B4-BE49-F238E27FC236}">
                <a16:creationId xmlns:a16="http://schemas.microsoft.com/office/drawing/2014/main" id="{15FE331C-C681-4697-8E83-48DE7B24A4BC}"/>
              </a:ext>
            </a:extLst>
          </p:cNvPr>
          <p:cNvPicPr>
            <a:picLocks noChangeAspect="1"/>
          </p:cNvPicPr>
          <p:nvPr/>
        </p:nvPicPr>
        <p:blipFill rotWithShape="1">
          <a:blip r:embed="rId2"/>
          <a:srcRect t="8941" b="18727"/>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Tree>
    <p:extLst>
      <p:ext uri="{BB962C8B-B14F-4D97-AF65-F5344CB8AC3E}">
        <p14:creationId xmlns:p14="http://schemas.microsoft.com/office/powerpoint/2010/main" val="3603457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AE2D515-46C2-4B72-9905-5291DEA26B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319" y="1331042"/>
            <a:ext cx="4926871" cy="5181573"/>
          </a:xfrm>
          <a:prstGeom prst="rect">
            <a:avLst/>
          </a:prstGeom>
          <a:noFill/>
          <a:ln w="38100">
            <a:solidFill>
              <a:schemeClr val="accent2"/>
            </a:solidFill>
          </a:ln>
        </p:spPr>
      </p:pic>
      <p:pic>
        <p:nvPicPr>
          <p:cNvPr id="3076" name="Picture 4">
            <a:extLst>
              <a:ext uri="{FF2B5EF4-FFF2-40B4-BE49-F238E27FC236}">
                <a16:creationId xmlns:a16="http://schemas.microsoft.com/office/drawing/2014/main" id="{3B8D84EF-F515-4D84-8A9F-8235A701A4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2748" y="1331042"/>
            <a:ext cx="6165078" cy="5181573"/>
          </a:xfrm>
          <a:prstGeom prst="rect">
            <a:avLst/>
          </a:prstGeom>
          <a:noFill/>
          <a:ln w="38100">
            <a:solidFill>
              <a:schemeClr val="accent2"/>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CD1510-D122-404E-96B3-59A06A18EC9E}"/>
              </a:ext>
            </a:extLst>
          </p:cNvPr>
          <p:cNvSpPr txBox="1"/>
          <p:nvPr/>
        </p:nvSpPr>
        <p:spPr>
          <a:xfrm>
            <a:off x="1819774" y="419573"/>
            <a:ext cx="265669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Abadi" panose="020B0604020104020204" pitchFamily="34" charset="0"/>
              </a:rPr>
              <a:t>Trump Dataset</a:t>
            </a:r>
          </a:p>
        </p:txBody>
      </p:sp>
      <p:sp>
        <p:nvSpPr>
          <p:cNvPr id="5" name="TextBox 4">
            <a:extLst>
              <a:ext uri="{FF2B5EF4-FFF2-40B4-BE49-F238E27FC236}">
                <a16:creationId xmlns:a16="http://schemas.microsoft.com/office/drawing/2014/main" id="{34E4CDFE-5C82-4050-9B95-DAAFED5DBCEA}"/>
              </a:ext>
            </a:extLst>
          </p:cNvPr>
          <p:cNvSpPr txBox="1"/>
          <p:nvPr/>
        </p:nvSpPr>
        <p:spPr>
          <a:xfrm>
            <a:off x="6212736" y="419573"/>
            <a:ext cx="536510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Abadi" panose="020B0604020104020204" pitchFamily="34" charset="0"/>
              </a:rPr>
              <a:t>Biden Dataset</a:t>
            </a:r>
          </a:p>
        </p:txBody>
      </p:sp>
    </p:spTree>
    <p:extLst>
      <p:ext uri="{BB962C8B-B14F-4D97-AF65-F5344CB8AC3E}">
        <p14:creationId xmlns:p14="http://schemas.microsoft.com/office/powerpoint/2010/main" val="1185232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3" name="Rectangle 7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6100A6-C1DB-4DE8-8BE8-DAB445963C80}"/>
              </a:ext>
            </a:extLst>
          </p:cNvPr>
          <p:cNvSpPr>
            <a:spLocks noGrp="1"/>
          </p:cNvSpPr>
          <p:nvPr>
            <p:ph type="title"/>
          </p:nvPr>
        </p:nvSpPr>
        <p:spPr>
          <a:xfrm>
            <a:off x="1051560" y="586822"/>
            <a:ext cx="3657600" cy="1645920"/>
          </a:xfrm>
        </p:spPr>
        <p:txBody>
          <a:bodyPr>
            <a:normAutofit/>
          </a:bodyPr>
          <a:lstStyle/>
          <a:p>
            <a:r>
              <a:rPr lang="en-US" sz="3200" b="1" i="0">
                <a:effectLst/>
                <a:latin typeface="Inter"/>
              </a:rPr>
              <a:t>Sentiment Analysis</a:t>
            </a:r>
            <a:br>
              <a:rPr lang="en-US" sz="3200" b="0" i="0">
                <a:effectLst/>
                <a:latin typeface="Inter"/>
              </a:rPr>
            </a:br>
            <a:endParaRPr lang="en-US" sz="3200"/>
          </a:p>
        </p:txBody>
      </p:sp>
      <p:sp>
        <p:nvSpPr>
          <p:cNvPr id="2054" name="Rectangle 7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55" name="Rectangle 7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08286AFC-FFCC-4FC3-BBC6-1B4E17043CEE}"/>
              </a:ext>
            </a:extLst>
          </p:cNvPr>
          <p:cNvSpPr>
            <a:spLocks noGrp="1"/>
          </p:cNvSpPr>
          <p:nvPr>
            <p:ph idx="1"/>
          </p:nvPr>
        </p:nvSpPr>
        <p:spPr>
          <a:xfrm>
            <a:off x="5250106" y="586822"/>
            <a:ext cx="6106742" cy="1645920"/>
          </a:xfrm>
        </p:spPr>
        <p:txBody>
          <a:bodyPr anchor="ctr">
            <a:normAutofit/>
          </a:bodyPr>
          <a:lstStyle/>
          <a:p>
            <a:pPr marL="0" indent="0">
              <a:buNone/>
            </a:pPr>
            <a:r>
              <a:rPr lang="en-US" sz="1800" dirty="0"/>
              <a:t>We are trying to get the over all sentiment analysis for each state whether its is positive, neutral or negative. so, we apply sentiment analysis model for the 3 datasets.</a:t>
            </a:r>
          </a:p>
        </p:txBody>
      </p:sp>
      <p:pic>
        <p:nvPicPr>
          <p:cNvPr id="2050" name="Picture 2">
            <a:extLst>
              <a:ext uri="{FF2B5EF4-FFF2-40B4-BE49-F238E27FC236}">
                <a16:creationId xmlns:a16="http://schemas.microsoft.com/office/drawing/2014/main" id="{B9EBF3CA-0153-4E56-A33B-2F081AFFC4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4062" y="2714033"/>
            <a:ext cx="3492595" cy="34838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41121DA-F5DD-408D-8400-1EB14D72DF5C}"/>
              </a:ext>
            </a:extLst>
          </p:cNvPr>
          <p:cNvPicPr>
            <a:picLocks noChangeAspect="1"/>
          </p:cNvPicPr>
          <p:nvPr/>
        </p:nvPicPr>
        <p:blipFill>
          <a:blip r:embed="rId3"/>
          <a:stretch>
            <a:fillRect/>
          </a:stretch>
        </p:blipFill>
        <p:spPr>
          <a:xfrm>
            <a:off x="5366084" y="3429000"/>
            <a:ext cx="6355779" cy="1843175"/>
          </a:xfrm>
          <a:prstGeom prst="rect">
            <a:avLst/>
          </a:prstGeom>
        </p:spPr>
      </p:pic>
    </p:spTree>
    <p:extLst>
      <p:ext uri="{BB962C8B-B14F-4D97-AF65-F5344CB8AC3E}">
        <p14:creationId xmlns:p14="http://schemas.microsoft.com/office/powerpoint/2010/main" val="198978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a:extLst>
              <a:ext uri="{FF2B5EF4-FFF2-40B4-BE49-F238E27FC236}">
                <a16:creationId xmlns:a16="http://schemas.microsoft.com/office/drawing/2014/main" id="{0D7831E2-E9DA-48C2-8B68-7D950714976A}"/>
              </a:ext>
            </a:extLst>
          </p:cNvPr>
          <p:cNvSpPr>
            <a:spLocks noGrp="1"/>
          </p:cNvSpPr>
          <p:nvPr>
            <p:ph type="subTitle" idx="1"/>
          </p:nvPr>
        </p:nvSpPr>
        <p:spPr>
          <a:xfrm>
            <a:off x="638881" y="1922561"/>
            <a:ext cx="10909643" cy="552659"/>
          </a:xfrm>
        </p:spPr>
        <p:txBody>
          <a:bodyPr anchor="ctr">
            <a:normAutofit/>
          </a:bodyPr>
          <a:lstStyle/>
          <a:p>
            <a:endParaRPr lang="en-US" dirty="0"/>
          </a:p>
        </p:txBody>
      </p:sp>
      <p:sp>
        <p:nvSpPr>
          <p:cNvPr id="16"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bar chart, histogram&#10;&#10;Description automatically generated">
            <a:extLst>
              <a:ext uri="{FF2B5EF4-FFF2-40B4-BE49-F238E27FC236}">
                <a16:creationId xmlns:a16="http://schemas.microsoft.com/office/drawing/2014/main" id="{A496D6CC-21FA-4B44-860B-F9F7F7368361}"/>
              </a:ext>
            </a:extLst>
          </p:cNvPr>
          <p:cNvPicPr>
            <a:picLocks noChangeAspect="1"/>
          </p:cNvPicPr>
          <p:nvPr/>
        </p:nvPicPr>
        <p:blipFill rotWithShape="1">
          <a:blip r:embed="rId2"/>
          <a:srcRect l="3421"/>
          <a:stretch/>
        </p:blipFill>
        <p:spPr>
          <a:xfrm>
            <a:off x="320040" y="2650656"/>
            <a:ext cx="5614416" cy="3589704"/>
          </a:xfrm>
          <a:prstGeom prst="rect">
            <a:avLst/>
          </a:prstGeom>
        </p:spPr>
      </p:pic>
      <p:pic>
        <p:nvPicPr>
          <p:cNvPr id="7" name="Picture 6" descr="Chart&#10;&#10;Description automatically generated">
            <a:extLst>
              <a:ext uri="{FF2B5EF4-FFF2-40B4-BE49-F238E27FC236}">
                <a16:creationId xmlns:a16="http://schemas.microsoft.com/office/drawing/2014/main" id="{5EF1BB10-0CD2-4198-B9D1-FC53ADB671D9}"/>
              </a:ext>
            </a:extLst>
          </p:cNvPr>
          <p:cNvPicPr>
            <a:picLocks noChangeAspect="1"/>
          </p:cNvPicPr>
          <p:nvPr/>
        </p:nvPicPr>
        <p:blipFill rotWithShape="1">
          <a:blip r:embed="rId3"/>
          <a:srcRect l="2566"/>
          <a:stretch/>
        </p:blipFill>
        <p:spPr>
          <a:xfrm>
            <a:off x="6254496" y="2688014"/>
            <a:ext cx="5614416" cy="3514987"/>
          </a:xfrm>
          <a:prstGeom prst="rect">
            <a:avLst/>
          </a:prstGeom>
        </p:spPr>
      </p:pic>
    </p:spTree>
    <p:extLst>
      <p:ext uri="{BB962C8B-B14F-4D97-AF65-F5344CB8AC3E}">
        <p14:creationId xmlns:p14="http://schemas.microsoft.com/office/powerpoint/2010/main" val="1170322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5E90C8-D659-4D66-864A-88656FA3120A}"/>
              </a:ext>
            </a:extLst>
          </p:cNvPr>
          <p:cNvPicPr>
            <a:picLocks noChangeAspect="1"/>
          </p:cNvPicPr>
          <p:nvPr/>
        </p:nvPicPr>
        <p:blipFill>
          <a:blip r:embed="rId2"/>
          <a:stretch>
            <a:fillRect/>
          </a:stretch>
        </p:blipFill>
        <p:spPr>
          <a:xfrm>
            <a:off x="3662125" y="1032197"/>
            <a:ext cx="4411687" cy="4411687"/>
          </a:xfrm>
          <a:prstGeom prst="ellipse">
            <a:avLst/>
          </a:prstGeom>
          <a:solidFill>
            <a:schemeClr val="accent2"/>
          </a:solidFill>
          <a:ln w="63500" cap="rnd">
            <a:solidFill>
              <a:schemeClr val="accent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a:extLst>
              <a:ext uri="{FF2B5EF4-FFF2-40B4-BE49-F238E27FC236}">
                <a16:creationId xmlns:a16="http://schemas.microsoft.com/office/drawing/2014/main" id="{17951B87-CFE5-468A-917B-4FE4AD009E3D}"/>
              </a:ext>
            </a:extLst>
          </p:cNvPr>
          <p:cNvPicPr>
            <a:picLocks noChangeAspect="1"/>
          </p:cNvPicPr>
          <p:nvPr/>
        </p:nvPicPr>
        <p:blipFill rotWithShape="1">
          <a:blip r:embed="rId3"/>
          <a:srcRect l="22319" t="8846" r="22497" b="8045"/>
          <a:stretch/>
        </p:blipFill>
        <p:spPr>
          <a:xfrm>
            <a:off x="628650" y="472567"/>
            <a:ext cx="2247900" cy="2247900"/>
          </a:xfrm>
          <a:prstGeom prst="ellipse">
            <a:avLst/>
          </a:prstGeom>
          <a:ln w="57150">
            <a:solidFill>
              <a:schemeClr val="accent2"/>
            </a:solidFill>
          </a:ln>
        </p:spPr>
      </p:pic>
      <p:pic>
        <p:nvPicPr>
          <p:cNvPr id="6" name="Picture 5">
            <a:extLst>
              <a:ext uri="{FF2B5EF4-FFF2-40B4-BE49-F238E27FC236}">
                <a16:creationId xmlns:a16="http://schemas.microsoft.com/office/drawing/2014/main" id="{3A7518EA-8DB1-4332-9BCD-14C56548F344}"/>
              </a:ext>
            </a:extLst>
          </p:cNvPr>
          <p:cNvPicPr>
            <a:picLocks noChangeAspect="1"/>
          </p:cNvPicPr>
          <p:nvPr/>
        </p:nvPicPr>
        <p:blipFill>
          <a:blip r:embed="rId4"/>
          <a:stretch>
            <a:fillRect/>
          </a:stretch>
        </p:blipFill>
        <p:spPr>
          <a:xfrm>
            <a:off x="8859387" y="3636772"/>
            <a:ext cx="2931062" cy="2931062"/>
          </a:xfrm>
          <a:prstGeom prst="ellipse">
            <a:avLst/>
          </a:prstGeom>
          <a:ln w="57150">
            <a:solidFill>
              <a:schemeClr val="accent2"/>
            </a:solidFill>
          </a:ln>
        </p:spPr>
      </p:pic>
      <p:pic>
        <p:nvPicPr>
          <p:cNvPr id="7" name="Picture 6">
            <a:extLst>
              <a:ext uri="{FF2B5EF4-FFF2-40B4-BE49-F238E27FC236}">
                <a16:creationId xmlns:a16="http://schemas.microsoft.com/office/drawing/2014/main" id="{14885B73-5995-49BB-8C41-6F244FFFC7BB}"/>
              </a:ext>
            </a:extLst>
          </p:cNvPr>
          <p:cNvPicPr>
            <a:picLocks noChangeAspect="1"/>
          </p:cNvPicPr>
          <p:nvPr/>
        </p:nvPicPr>
        <p:blipFill>
          <a:blip r:embed="rId5"/>
          <a:stretch>
            <a:fillRect/>
          </a:stretch>
        </p:blipFill>
        <p:spPr>
          <a:xfrm>
            <a:off x="9148397" y="503224"/>
            <a:ext cx="2590800" cy="2217243"/>
          </a:xfrm>
          <a:prstGeom prst="flowChartAlternateProcess">
            <a:avLst/>
          </a:prstGeom>
          <a:ln w="57150">
            <a:solidFill>
              <a:schemeClr val="accent2"/>
            </a:solidFill>
          </a:ln>
        </p:spPr>
      </p:pic>
      <p:pic>
        <p:nvPicPr>
          <p:cNvPr id="8" name="Picture 7">
            <a:extLst>
              <a:ext uri="{FF2B5EF4-FFF2-40B4-BE49-F238E27FC236}">
                <a16:creationId xmlns:a16="http://schemas.microsoft.com/office/drawing/2014/main" id="{5BD6FCC0-0356-4384-AE80-ED141E5D1105}"/>
              </a:ext>
            </a:extLst>
          </p:cNvPr>
          <p:cNvPicPr>
            <a:picLocks noChangeAspect="1"/>
          </p:cNvPicPr>
          <p:nvPr/>
        </p:nvPicPr>
        <p:blipFill>
          <a:blip r:embed="rId6"/>
          <a:stretch>
            <a:fillRect/>
          </a:stretch>
        </p:blipFill>
        <p:spPr>
          <a:xfrm>
            <a:off x="628650" y="4319934"/>
            <a:ext cx="2400963" cy="2247900"/>
          </a:xfrm>
          <a:prstGeom prst="flowChartAlternateProcess">
            <a:avLst/>
          </a:prstGeom>
          <a:ln w="57150">
            <a:solidFill>
              <a:schemeClr val="accent2"/>
            </a:solidFill>
          </a:ln>
        </p:spPr>
      </p:pic>
    </p:spTree>
    <p:extLst>
      <p:ext uri="{BB962C8B-B14F-4D97-AF65-F5344CB8AC3E}">
        <p14:creationId xmlns:p14="http://schemas.microsoft.com/office/powerpoint/2010/main" val="1115508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6EB03E7-B414-4803-A1C6-2515927A9F08}"/>
              </a:ext>
            </a:extLst>
          </p:cNvPr>
          <p:cNvSpPr>
            <a:spLocks noGrp="1"/>
          </p:cNvSpPr>
          <p:nvPr>
            <p:ph type="ctrTitle"/>
          </p:nvPr>
        </p:nvSpPr>
        <p:spPr>
          <a:xfrm>
            <a:off x="1524003" y="1999615"/>
            <a:ext cx="9144000" cy="2764028"/>
          </a:xfrm>
        </p:spPr>
        <p:txBody>
          <a:bodyPr anchor="ctr">
            <a:normAutofit/>
          </a:bodyPr>
          <a:lstStyle/>
          <a:p>
            <a:r>
              <a:rPr lang="en-US" sz="4500" dirty="0"/>
              <a:t>A Method for Predicting the Winner of the USA Presidential Elections using Data extracted from Twitter</a:t>
            </a:r>
          </a:p>
        </p:txBody>
      </p:sp>
      <p:sp>
        <p:nvSpPr>
          <p:cNvPr id="3" name="Subtitle 2">
            <a:extLst>
              <a:ext uri="{FF2B5EF4-FFF2-40B4-BE49-F238E27FC236}">
                <a16:creationId xmlns:a16="http://schemas.microsoft.com/office/drawing/2014/main" id="{ADC01A8B-DA2C-4907-BA02-8863E5FD33DB}"/>
              </a:ext>
            </a:extLst>
          </p:cNvPr>
          <p:cNvSpPr>
            <a:spLocks noGrp="1"/>
          </p:cNvSpPr>
          <p:nvPr>
            <p:ph type="subTitle" idx="1"/>
          </p:nvPr>
        </p:nvSpPr>
        <p:spPr>
          <a:xfrm>
            <a:off x="1966912" y="5645150"/>
            <a:ext cx="8258176" cy="631825"/>
          </a:xfrm>
        </p:spPr>
        <p:txBody>
          <a:bodyPr anchor="ctr">
            <a:normAutofit/>
          </a:bodyPr>
          <a:lstStyle/>
          <a:p>
            <a:r>
              <a:rPr lang="en-US" sz="2800"/>
              <a:t>By: Lazaros Oikonomou and Christos Tjortjis</a:t>
            </a:r>
          </a:p>
        </p:txBody>
      </p:sp>
      <p:sp>
        <p:nvSpPr>
          <p:cNvPr id="19"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4979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Freeform: Shape 4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Freeform: Shape 4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78EE0D-7652-45C6-9C76-1FA95F68EF0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Key challenges for proposed methods</a:t>
            </a:r>
          </a:p>
        </p:txBody>
      </p:sp>
      <p:sp>
        <p:nvSpPr>
          <p:cNvPr id="46" name="Rectangle 4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picture containing chart&#10;&#10;Description automatically generated">
            <a:extLst>
              <a:ext uri="{FF2B5EF4-FFF2-40B4-BE49-F238E27FC236}">
                <a16:creationId xmlns:a16="http://schemas.microsoft.com/office/drawing/2014/main" id="{25ED66CF-6558-4F76-B34A-A6E1F3F7411A}"/>
              </a:ext>
            </a:extLst>
          </p:cNvPr>
          <p:cNvPicPr/>
          <p:nvPr/>
        </p:nvPicPr>
        <p:blipFill rotWithShape="1">
          <a:blip r:embed="rId2">
            <a:extLst>
              <a:ext uri="{28A0092B-C50C-407E-A947-70E740481C1C}">
                <a14:useLocalDpi xmlns:a14="http://schemas.microsoft.com/office/drawing/2010/main" val="0"/>
              </a:ext>
            </a:extLst>
          </a:blip>
          <a:srcRect b="7120"/>
          <a:stretch/>
        </p:blipFill>
        <p:spPr>
          <a:xfrm>
            <a:off x="5622050" y="625684"/>
            <a:ext cx="5993448" cy="5455380"/>
          </a:xfrm>
          <a:prstGeom prst="rect">
            <a:avLst/>
          </a:prstGeom>
        </p:spPr>
      </p:pic>
    </p:spTree>
    <p:extLst>
      <p:ext uri="{BB962C8B-B14F-4D97-AF65-F5344CB8AC3E}">
        <p14:creationId xmlns:p14="http://schemas.microsoft.com/office/powerpoint/2010/main" val="483628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600D144A-B367-487C-ABA6-DFFC164CA226}"/>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kern="1200">
                <a:solidFill>
                  <a:schemeClr val="tx1"/>
                </a:solidFill>
                <a:latin typeface="+mj-lt"/>
                <a:ea typeface="+mj-ea"/>
                <a:cs typeface="+mj-cs"/>
              </a:rPr>
              <a:t>comparison</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Chart, bar chart, funnel chart&#10;&#10;Description automatically generated">
            <a:extLst>
              <a:ext uri="{FF2B5EF4-FFF2-40B4-BE49-F238E27FC236}">
                <a16:creationId xmlns:a16="http://schemas.microsoft.com/office/drawing/2014/main" id="{132CEE69-6554-450B-AFAD-AC7BC3AD38A1}"/>
              </a:ext>
            </a:extLst>
          </p:cNvPr>
          <p:cNvPicPr/>
          <p:nvPr/>
        </p:nvPicPr>
        <p:blipFill rotWithShape="1">
          <a:blip r:embed="rId2">
            <a:extLst>
              <a:ext uri="{28A0092B-C50C-407E-A947-70E740481C1C}">
                <a14:useLocalDpi xmlns:a14="http://schemas.microsoft.com/office/drawing/2010/main" val="0"/>
              </a:ext>
            </a:extLst>
          </a:blip>
          <a:srcRect b="5204"/>
          <a:stretch/>
        </p:blipFill>
        <p:spPr>
          <a:xfrm>
            <a:off x="5734051" y="133350"/>
            <a:ext cx="5976920" cy="6591300"/>
          </a:xfrm>
          <a:prstGeom prst="rect">
            <a:avLst/>
          </a:prstGeom>
        </p:spPr>
      </p:pic>
    </p:spTree>
    <p:extLst>
      <p:ext uri="{BB962C8B-B14F-4D97-AF65-F5344CB8AC3E}">
        <p14:creationId xmlns:p14="http://schemas.microsoft.com/office/powerpoint/2010/main" val="903917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34ABADC-FD28-42CA-9483-8849DCDA9CC9}"/>
              </a:ext>
            </a:extLst>
          </p:cNvPr>
          <p:cNvSpPr>
            <a:spLocks noGrp="1"/>
          </p:cNvSpPr>
          <p:nvPr>
            <p:ph type="ctrTitle"/>
          </p:nvPr>
        </p:nvSpPr>
        <p:spPr>
          <a:xfrm>
            <a:off x="1524003" y="1999615"/>
            <a:ext cx="9144000" cy="2764028"/>
          </a:xfrm>
        </p:spPr>
        <p:txBody>
          <a:bodyPr anchor="ctr">
            <a:normAutofit/>
          </a:bodyPr>
          <a:lstStyle/>
          <a:p>
            <a:r>
              <a:rPr lang="en-US" sz="4000"/>
              <a:t>Social media and microtargeting: Political</a:t>
            </a:r>
            <a:br>
              <a:rPr lang="en-US" sz="4000"/>
            </a:br>
            <a:r>
              <a:rPr lang="en-US" sz="4000"/>
              <a:t>data processing and the consequences for</a:t>
            </a:r>
            <a:br>
              <a:rPr lang="en-US" sz="4000"/>
            </a:br>
            <a:r>
              <a:rPr lang="en-US" sz="4000"/>
              <a:t>Germany</a:t>
            </a:r>
          </a:p>
        </p:txBody>
      </p:sp>
      <p:sp>
        <p:nvSpPr>
          <p:cNvPr id="3" name="Subtitle 2">
            <a:extLst>
              <a:ext uri="{FF2B5EF4-FFF2-40B4-BE49-F238E27FC236}">
                <a16:creationId xmlns:a16="http://schemas.microsoft.com/office/drawing/2014/main" id="{A79A62EC-6922-43F5-8824-0FE8D8D91275}"/>
              </a:ext>
            </a:extLst>
          </p:cNvPr>
          <p:cNvSpPr>
            <a:spLocks noGrp="1"/>
          </p:cNvSpPr>
          <p:nvPr>
            <p:ph type="subTitle" idx="1"/>
          </p:nvPr>
        </p:nvSpPr>
        <p:spPr>
          <a:xfrm>
            <a:off x="1966912" y="5645150"/>
            <a:ext cx="8258176" cy="631825"/>
          </a:xfrm>
        </p:spPr>
        <p:txBody>
          <a:bodyPr anchor="ctr">
            <a:normAutofit/>
          </a:bodyPr>
          <a:lstStyle/>
          <a:p>
            <a:r>
              <a:rPr lang="en-US" sz="1500" dirty="0"/>
              <a:t>By: </a:t>
            </a:r>
            <a:r>
              <a:rPr lang="en-US" sz="1500" dirty="0" err="1"/>
              <a:t>Orestis</a:t>
            </a:r>
            <a:r>
              <a:rPr lang="en-US" sz="1500" dirty="0"/>
              <a:t> </a:t>
            </a:r>
            <a:r>
              <a:rPr lang="en-US" sz="1500" dirty="0" err="1"/>
              <a:t>Papakyriakopoulos</a:t>
            </a:r>
            <a:r>
              <a:rPr lang="en-US" sz="1500" dirty="0"/>
              <a:t> , Simon </a:t>
            </a:r>
            <a:r>
              <a:rPr lang="en-US" sz="1500" dirty="0" err="1"/>
              <a:t>Hegelich</a:t>
            </a:r>
            <a:r>
              <a:rPr lang="en-US" sz="1500" dirty="0"/>
              <a:t>,</a:t>
            </a:r>
          </a:p>
          <a:p>
            <a:r>
              <a:rPr lang="en-US" sz="1500" dirty="0" err="1"/>
              <a:t>Morteza</a:t>
            </a:r>
            <a:r>
              <a:rPr lang="en-US" sz="1500" dirty="0"/>
              <a:t> </a:t>
            </a:r>
            <a:r>
              <a:rPr lang="en-US" sz="1500" dirty="0" err="1"/>
              <a:t>Shahrezaye</a:t>
            </a:r>
            <a:r>
              <a:rPr lang="en-US" sz="1500" dirty="0"/>
              <a:t> and Juan Carlos Medina Serrano</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8813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9CE5964-C755-4A53-9158-BFEE681DB4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C77639EA-C9D1-44CA-BBC0-30625E7CDB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6" cy="6858000"/>
            <a:chOff x="1" y="0"/>
            <a:chExt cx="12191996" cy="6858000"/>
          </a:xfrm>
        </p:grpSpPr>
        <p:sp>
          <p:nvSpPr>
            <p:cNvPr id="74" name="Rectangle 73">
              <a:extLst>
                <a:ext uri="{FF2B5EF4-FFF2-40B4-BE49-F238E27FC236}">
                  <a16:creationId xmlns:a16="http://schemas.microsoft.com/office/drawing/2014/main" id="{E4CB3E84-719D-44B6-A2F1-15E226F2E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bg1"/>
            </a:solidFill>
            <a:ln w="0">
              <a:noFill/>
              <a:prstDash val="solid"/>
              <a:round/>
              <a:headEnd/>
              <a:tailEnd/>
            </a:ln>
          </p:spPr>
          <p:txBody>
            <a:bodyPr rtlCol="0" anchor="ctr"/>
            <a:lstStyle/>
            <a:p>
              <a:pPr algn="ctr" defTabSz="457200"/>
              <a:endParaRPr lang="en-US">
                <a:solidFill>
                  <a:schemeClr val="tx1"/>
                </a:solidFill>
              </a:endParaRPr>
            </a:p>
          </p:txBody>
        </p:sp>
        <p:sp>
          <p:nvSpPr>
            <p:cNvPr id="75" name="Rectangle 74">
              <a:extLst>
                <a:ext uri="{FF2B5EF4-FFF2-40B4-BE49-F238E27FC236}">
                  <a16:creationId xmlns:a16="http://schemas.microsoft.com/office/drawing/2014/main" id="{FEDE45E2-0D26-42CE-B95F-81CE7BD3E2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grpSp>
      <p:sp>
        <p:nvSpPr>
          <p:cNvPr id="2" name="Title 1">
            <a:extLst>
              <a:ext uri="{FF2B5EF4-FFF2-40B4-BE49-F238E27FC236}">
                <a16:creationId xmlns:a16="http://schemas.microsoft.com/office/drawing/2014/main" id="{D0DEEA23-C020-4933-B463-46CBE2BCD476}"/>
              </a:ext>
            </a:extLst>
          </p:cNvPr>
          <p:cNvSpPr>
            <a:spLocks noGrp="1"/>
          </p:cNvSpPr>
          <p:nvPr>
            <p:ph type="title"/>
          </p:nvPr>
        </p:nvSpPr>
        <p:spPr>
          <a:xfrm>
            <a:off x="804672" y="4007333"/>
            <a:ext cx="6455833" cy="2229509"/>
          </a:xfrm>
        </p:spPr>
        <p:txBody>
          <a:bodyPr vert="horz" lIns="91440" tIns="45720" rIns="91440" bIns="45720" rtlCol="0" anchor="t">
            <a:normAutofit/>
          </a:bodyPr>
          <a:lstStyle/>
          <a:p>
            <a:r>
              <a:rPr lang="en-US" sz="6400" kern="1200">
                <a:latin typeface="+mj-lt"/>
                <a:ea typeface="+mj-ea"/>
                <a:cs typeface="+mj-cs"/>
              </a:rPr>
              <a:t>Microtargeting</a:t>
            </a:r>
          </a:p>
        </p:txBody>
      </p:sp>
      <p:sp>
        <p:nvSpPr>
          <p:cNvPr id="77" name="Freeform: Shape 76">
            <a:extLst>
              <a:ext uri="{FF2B5EF4-FFF2-40B4-BE49-F238E27FC236}">
                <a16:creationId xmlns:a16="http://schemas.microsoft.com/office/drawing/2014/main" id="{A0144B8D-ABC9-4F44-8451-5B06A9C80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9036" y="1286055"/>
            <a:ext cx="4482957" cy="5571944"/>
          </a:xfrm>
          <a:custGeom>
            <a:avLst/>
            <a:gdLst>
              <a:gd name="connsiteX0" fmla="*/ 3095991 w 4482957"/>
              <a:gd name="connsiteY0" fmla="*/ 0 h 5571944"/>
              <a:gd name="connsiteX1" fmla="*/ 3156069 w 4482957"/>
              <a:gd name="connsiteY1" fmla="*/ 5631 h 5571944"/>
              <a:gd name="connsiteX2" fmla="*/ 3214272 w 4482957"/>
              <a:gd name="connsiteY2" fmla="*/ 20652 h 5571944"/>
              <a:gd name="connsiteX3" fmla="*/ 3270598 w 4482957"/>
              <a:gd name="connsiteY3" fmla="*/ 43182 h 5571944"/>
              <a:gd name="connsiteX4" fmla="*/ 3328798 w 4482957"/>
              <a:gd name="connsiteY4" fmla="*/ 71344 h 5571944"/>
              <a:gd name="connsiteX5" fmla="*/ 3383247 w 4482957"/>
              <a:gd name="connsiteY5" fmla="*/ 103262 h 5571944"/>
              <a:gd name="connsiteX6" fmla="*/ 3439573 w 4482957"/>
              <a:gd name="connsiteY6" fmla="*/ 137057 h 5571944"/>
              <a:gd name="connsiteX7" fmla="*/ 3495897 w 4482957"/>
              <a:gd name="connsiteY7" fmla="*/ 167096 h 5571944"/>
              <a:gd name="connsiteX8" fmla="*/ 3552221 w 4482957"/>
              <a:gd name="connsiteY8" fmla="*/ 197137 h 5571944"/>
              <a:gd name="connsiteX9" fmla="*/ 3606669 w 4482957"/>
              <a:gd name="connsiteY9" fmla="*/ 219666 h 5571944"/>
              <a:gd name="connsiteX10" fmla="*/ 3666749 w 4482957"/>
              <a:gd name="connsiteY10" fmla="*/ 234686 h 5571944"/>
              <a:gd name="connsiteX11" fmla="*/ 3724950 w 4482957"/>
              <a:gd name="connsiteY11" fmla="*/ 242197 h 5571944"/>
              <a:gd name="connsiteX12" fmla="*/ 3786907 w 4482957"/>
              <a:gd name="connsiteY12" fmla="*/ 242197 h 5571944"/>
              <a:gd name="connsiteX13" fmla="*/ 3850743 w 4482957"/>
              <a:gd name="connsiteY13" fmla="*/ 238443 h 5571944"/>
              <a:gd name="connsiteX14" fmla="*/ 3914577 w 4482957"/>
              <a:gd name="connsiteY14" fmla="*/ 230932 h 5571944"/>
              <a:gd name="connsiteX15" fmla="*/ 3978413 w 4482957"/>
              <a:gd name="connsiteY15" fmla="*/ 221545 h 5571944"/>
              <a:gd name="connsiteX16" fmla="*/ 4042247 w 4482957"/>
              <a:gd name="connsiteY16" fmla="*/ 214035 h 5571944"/>
              <a:gd name="connsiteX17" fmla="*/ 4106083 w 4482957"/>
              <a:gd name="connsiteY17" fmla="*/ 208401 h 5571944"/>
              <a:gd name="connsiteX18" fmla="*/ 4166161 w 4482957"/>
              <a:gd name="connsiteY18" fmla="*/ 210279 h 5571944"/>
              <a:gd name="connsiteX19" fmla="*/ 4224364 w 4482957"/>
              <a:gd name="connsiteY19" fmla="*/ 217789 h 5571944"/>
              <a:gd name="connsiteX20" fmla="*/ 4280690 w 4482957"/>
              <a:gd name="connsiteY20" fmla="*/ 234686 h 5571944"/>
              <a:gd name="connsiteX21" fmla="*/ 4327628 w 4482957"/>
              <a:gd name="connsiteY21" fmla="*/ 259094 h 5571944"/>
              <a:gd name="connsiteX22" fmla="*/ 4372686 w 4482957"/>
              <a:gd name="connsiteY22" fmla="*/ 291012 h 5571944"/>
              <a:gd name="connsiteX23" fmla="*/ 4412114 w 4482957"/>
              <a:gd name="connsiteY23" fmla="*/ 328561 h 5571944"/>
              <a:gd name="connsiteX24" fmla="*/ 4451542 w 4482957"/>
              <a:gd name="connsiteY24" fmla="*/ 371743 h 5571944"/>
              <a:gd name="connsiteX25" fmla="*/ 4482957 w 4482957"/>
              <a:gd name="connsiteY25" fmla="*/ 411426 h 5571944"/>
              <a:gd name="connsiteX26" fmla="*/ 4482957 w 4482957"/>
              <a:gd name="connsiteY26" fmla="*/ 5571944 h 5571944"/>
              <a:gd name="connsiteX27" fmla="*/ 1544560 w 4482957"/>
              <a:gd name="connsiteY27" fmla="*/ 5571944 h 5571944"/>
              <a:gd name="connsiteX28" fmla="*/ 1517016 w 4482957"/>
              <a:gd name="connsiteY28" fmla="*/ 5547992 h 5571944"/>
              <a:gd name="connsiteX29" fmla="*/ 1475711 w 4482957"/>
              <a:gd name="connsiteY29" fmla="*/ 5514197 h 5571944"/>
              <a:gd name="connsiteX30" fmla="*/ 1428774 w 4482957"/>
              <a:gd name="connsiteY30" fmla="*/ 5487914 h 5571944"/>
              <a:gd name="connsiteX31" fmla="*/ 1378082 w 4482957"/>
              <a:gd name="connsiteY31" fmla="*/ 5465383 h 5571944"/>
              <a:gd name="connsiteX32" fmla="*/ 1323635 w 4482957"/>
              <a:gd name="connsiteY32" fmla="*/ 5446609 h 5571944"/>
              <a:gd name="connsiteX33" fmla="*/ 1267309 w 4482957"/>
              <a:gd name="connsiteY33" fmla="*/ 5429711 h 5571944"/>
              <a:gd name="connsiteX34" fmla="*/ 1210986 w 4482957"/>
              <a:gd name="connsiteY34" fmla="*/ 5414691 h 5571944"/>
              <a:gd name="connsiteX35" fmla="*/ 1152783 w 4482957"/>
              <a:gd name="connsiteY35" fmla="*/ 5399670 h 5571944"/>
              <a:gd name="connsiteX36" fmla="*/ 1098336 w 4482957"/>
              <a:gd name="connsiteY36" fmla="*/ 5382773 h 5571944"/>
              <a:gd name="connsiteX37" fmla="*/ 1043887 w 4482957"/>
              <a:gd name="connsiteY37" fmla="*/ 5363998 h 5571944"/>
              <a:gd name="connsiteX38" fmla="*/ 993197 w 4482957"/>
              <a:gd name="connsiteY38" fmla="*/ 5341467 h 5571944"/>
              <a:gd name="connsiteX39" fmla="*/ 948135 w 4482957"/>
              <a:gd name="connsiteY39" fmla="*/ 5313305 h 5571944"/>
              <a:gd name="connsiteX40" fmla="*/ 906830 w 4482957"/>
              <a:gd name="connsiteY40" fmla="*/ 5279510 h 5571944"/>
              <a:gd name="connsiteX41" fmla="*/ 873037 w 4482957"/>
              <a:gd name="connsiteY41" fmla="*/ 5238207 h 5571944"/>
              <a:gd name="connsiteX42" fmla="*/ 844875 w 4482957"/>
              <a:gd name="connsiteY42" fmla="*/ 5193146 h 5571944"/>
              <a:gd name="connsiteX43" fmla="*/ 822344 w 4482957"/>
              <a:gd name="connsiteY43" fmla="*/ 5142453 h 5571944"/>
              <a:gd name="connsiteX44" fmla="*/ 803570 w 4482957"/>
              <a:gd name="connsiteY44" fmla="*/ 5088007 h 5571944"/>
              <a:gd name="connsiteX45" fmla="*/ 786672 w 4482957"/>
              <a:gd name="connsiteY45" fmla="*/ 5033560 h 5571944"/>
              <a:gd name="connsiteX46" fmla="*/ 771652 w 4482957"/>
              <a:gd name="connsiteY46" fmla="*/ 4975357 h 5571944"/>
              <a:gd name="connsiteX47" fmla="*/ 756631 w 4482957"/>
              <a:gd name="connsiteY47" fmla="*/ 4919033 h 5571944"/>
              <a:gd name="connsiteX48" fmla="*/ 739734 w 4482957"/>
              <a:gd name="connsiteY48" fmla="*/ 4862708 h 5571944"/>
              <a:gd name="connsiteX49" fmla="*/ 720959 w 4482957"/>
              <a:gd name="connsiteY49" fmla="*/ 4808259 h 5571944"/>
              <a:gd name="connsiteX50" fmla="*/ 698428 w 4482957"/>
              <a:gd name="connsiteY50" fmla="*/ 4757566 h 5571944"/>
              <a:gd name="connsiteX51" fmla="*/ 672143 w 4482957"/>
              <a:gd name="connsiteY51" fmla="*/ 4710630 h 5571944"/>
              <a:gd name="connsiteX52" fmla="*/ 638351 w 4482957"/>
              <a:gd name="connsiteY52" fmla="*/ 4669325 h 5571944"/>
              <a:gd name="connsiteX53" fmla="*/ 600799 w 4482957"/>
              <a:gd name="connsiteY53" fmla="*/ 4626142 h 5571944"/>
              <a:gd name="connsiteX54" fmla="*/ 557617 w 4482957"/>
              <a:gd name="connsiteY54" fmla="*/ 4588593 h 5571944"/>
              <a:gd name="connsiteX55" fmla="*/ 510678 w 4482957"/>
              <a:gd name="connsiteY55" fmla="*/ 4552921 h 5571944"/>
              <a:gd name="connsiteX56" fmla="*/ 463742 w 4482957"/>
              <a:gd name="connsiteY56" fmla="*/ 4517249 h 5571944"/>
              <a:gd name="connsiteX57" fmla="*/ 416805 w 4482957"/>
              <a:gd name="connsiteY57" fmla="*/ 4481577 h 5571944"/>
              <a:gd name="connsiteX58" fmla="*/ 371744 w 4482957"/>
              <a:gd name="connsiteY58" fmla="*/ 4445903 h 5571944"/>
              <a:gd name="connsiteX59" fmla="*/ 328562 w 4482957"/>
              <a:gd name="connsiteY59" fmla="*/ 4406477 h 5571944"/>
              <a:gd name="connsiteX60" fmla="*/ 291012 w 4482957"/>
              <a:gd name="connsiteY60" fmla="*/ 4367050 h 5571944"/>
              <a:gd name="connsiteX61" fmla="*/ 259096 w 4482957"/>
              <a:gd name="connsiteY61" fmla="*/ 4321989 h 5571944"/>
              <a:gd name="connsiteX62" fmla="*/ 234689 w 4482957"/>
              <a:gd name="connsiteY62" fmla="*/ 4275053 h 5571944"/>
              <a:gd name="connsiteX63" fmla="*/ 217791 w 4482957"/>
              <a:gd name="connsiteY63" fmla="*/ 4218729 h 5571944"/>
              <a:gd name="connsiteX64" fmla="*/ 210281 w 4482957"/>
              <a:gd name="connsiteY64" fmla="*/ 4160526 h 5571944"/>
              <a:gd name="connsiteX65" fmla="*/ 208402 w 4482957"/>
              <a:gd name="connsiteY65" fmla="*/ 4100444 h 5571944"/>
              <a:gd name="connsiteX66" fmla="*/ 214035 w 4482957"/>
              <a:gd name="connsiteY66" fmla="*/ 4036610 h 5571944"/>
              <a:gd name="connsiteX67" fmla="*/ 221545 w 4482957"/>
              <a:gd name="connsiteY67" fmla="*/ 3972776 h 5571944"/>
              <a:gd name="connsiteX68" fmla="*/ 230932 w 4482957"/>
              <a:gd name="connsiteY68" fmla="*/ 3908940 h 5571944"/>
              <a:gd name="connsiteX69" fmla="*/ 238443 w 4482957"/>
              <a:gd name="connsiteY69" fmla="*/ 3845106 h 5571944"/>
              <a:gd name="connsiteX70" fmla="*/ 242199 w 4482957"/>
              <a:gd name="connsiteY70" fmla="*/ 3781272 h 5571944"/>
              <a:gd name="connsiteX71" fmla="*/ 242199 w 4482957"/>
              <a:gd name="connsiteY71" fmla="*/ 3719313 h 5571944"/>
              <a:gd name="connsiteX72" fmla="*/ 234689 w 4482957"/>
              <a:gd name="connsiteY72" fmla="*/ 3661113 h 5571944"/>
              <a:gd name="connsiteX73" fmla="*/ 219668 w 4482957"/>
              <a:gd name="connsiteY73" fmla="*/ 3602910 h 5571944"/>
              <a:gd name="connsiteX74" fmla="*/ 197138 w 4482957"/>
              <a:gd name="connsiteY74" fmla="*/ 3548461 h 5571944"/>
              <a:gd name="connsiteX75" fmla="*/ 168976 w 4482957"/>
              <a:gd name="connsiteY75" fmla="*/ 3492137 h 5571944"/>
              <a:gd name="connsiteX76" fmla="*/ 137057 w 4482957"/>
              <a:gd name="connsiteY76" fmla="*/ 3435814 h 5571944"/>
              <a:gd name="connsiteX77" fmla="*/ 103264 w 4482957"/>
              <a:gd name="connsiteY77" fmla="*/ 3379488 h 5571944"/>
              <a:gd name="connsiteX78" fmla="*/ 71346 w 4482957"/>
              <a:gd name="connsiteY78" fmla="*/ 3325039 h 5571944"/>
              <a:gd name="connsiteX79" fmla="*/ 43182 w 4482957"/>
              <a:gd name="connsiteY79" fmla="*/ 3266839 h 5571944"/>
              <a:gd name="connsiteX80" fmla="*/ 20654 w 4482957"/>
              <a:gd name="connsiteY80" fmla="*/ 3210513 h 5571944"/>
              <a:gd name="connsiteX81" fmla="*/ 5634 w 4482957"/>
              <a:gd name="connsiteY81" fmla="*/ 3152310 h 5571944"/>
              <a:gd name="connsiteX82" fmla="*/ 0 w 4482957"/>
              <a:gd name="connsiteY82" fmla="*/ 3092230 h 5571944"/>
              <a:gd name="connsiteX83" fmla="*/ 5634 w 4482957"/>
              <a:gd name="connsiteY83" fmla="*/ 3032152 h 5571944"/>
              <a:gd name="connsiteX84" fmla="*/ 20654 w 4482957"/>
              <a:gd name="connsiteY84" fmla="*/ 2973950 h 5571944"/>
              <a:gd name="connsiteX85" fmla="*/ 43182 w 4482957"/>
              <a:gd name="connsiteY85" fmla="*/ 2917624 h 5571944"/>
              <a:gd name="connsiteX86" fmla="*/ 71346 w 4482957"/>
              <a:gd name="connsiteY86" fmla="*/ 2859423 h 5571944"/>
              <a:gd name="connsiteX87" fmla="*/ 103264 w 4482957"/>
              <a:gd name="connsiteY87" fmla="*/ 2804974 h 5571944"/>
              <a:gd name="connsiteX88" fmla="*/ 137057 w 4482957"/>
              <a:gd name="connsiteY88" fmla="*/ 2748651 h 5571944"/>
              <a:gd name="connsiteX89" fmla="*/ 168976 w 4482957"/>
              <a:gd name="connsiteY89" fmla="*/ 2692325 h 5571944"/>
              <a:gd name="connsiteX90" fmla="*/ 197138 w 4482957"/>
              <a:gd name="connsiteY90" fmla="*/ 2636001 h 5571944"/>
              <a:gd name="connsiteX91" fmla="*/ 219668 w 4482957"/>
              <a:gd name="connsiteY91" fmla="*/ 2581552 h 5571944"/>
              <a:gd name="connsiteX92" fmla="*/ 234689 w 4482957"/>
              <a:gd name="connsiteY92" fmla="*/ 2523350 h 5571944"/>
              <a:gd name="connsiteX93" fmla="*/ 242199 w 4482957"/>
              <a:gd name="connsiteY93" fmla="*/ 2465149 h 5571944"/>
              <a:gd name="connsiteX94" fmla="*/ 242199 w 4482957"/>
              <a:gd name="connsiteY94" fmla="*/ 2403192 h 5571944"/>
              <a:gd name="connsiteX95" fmla="*/ 238443 w 4482957"/>
              <a:gd name="connsiteY95" fmla="*/ 2339356 h 5571944"/>
              <a:gd name="connsiteX96" fmla="*/ 230932 w 4482957"/>
              <a:gd name="connsiteY96" fmla="*/ 2275522 h 5571944"/>
              <a:gd name="connsiteX97" fmla="*/ 221545 w 4482957"/>
              <a:gd name="connsiteY97" fmla="*/ 2211686 h 5571944"/>
              <a:gd name="connsiteX98" fmla="*/ 214035 w 4482957"/>
              <a:gd name="connsiteY98" fmla="*/ 2147852 h 5571944"/>
              <a:gd name="connsiteX99" fmla="*/ 208402 w 4482957"/>
              <a:gd name="connsiteY99" fmla="*/ 2084018 h 5571944"/>
              <a:gd name="connsiteX100" fmla="*/ 210281 w 4482957"/>
              <a:gd name="connsiteY100" fmla="*/ 2023938 h 5571944"/>
              <a:gd name="connsiteX101" fmla="*/ 217791 w 4482957"/>
              <a:gd name="connsiteY101" fmla="*/ 1965736 h 5571944"/>
              <a:gd name="connsiteX102" fmla="*/ 234689 w 4482957"/>
              <a:gd name="connsiteY102" fmla="*/ 1909410 h 5571944"/>
              <a:gd name="connsiteX103" fmla="*/ 259096 w 4482957"/>
              <a:gd name="connsiteY103" fmla="*/ 1862474 h 5571944"/>
              <a:gd name="connsiteX104" fmla="*/ 291012 w 4482957"/>
              <a:gd name="connsiteY104" fmla="*/ 1817414 h 5571944"/>
              <a:gd name="connsiteX105" fmla="*/ 328562 w 4482957"/>
              <a:gd name="connsiteY105" fmla="*/ 1777986 h 5571944"/>
              <a:gd name="connsiteX106" fmla="*/ 371744 w 4482957"/>
              <a:gd name="connsiteY106" fmla="*/ 1738560 h 5571944"/>
              <a:gd name="connsiteX107" fmla="*/ 416805 w 4482957"/>
              <a:gd name="connsiteY107" fmla="*/ 1702885 h 5571944"/>
              <a:gd name="connsiteX108" fmla="*/ 463742 w 4482957"/>
              <a:gd name="connsiteY108" fmla="*/ 1667213 h 5571944"/>
              <a:gd name="connsiteX109" fmla="*/ 510678 w 4482957"/>
              <a:gd name="connsiteY109" fmla="*/ 1631541 h 5571944"/>
              <a:gd name="connsiteX110" fmla="*/ 557617 w 4482957"/>
              <a:gd name="connsiteY110" fmla="*/ 1595869 h 5571944"/>
              <a:gd name="connsiteX111" fmla="*/ 600799 w 4482957"/>
              <a:gd name="connsiteY111" fmla="*/ 1558320 h 5571944"/>
              <a:gd name="connsiteX112" fmla="*/ 638351 w 4482957"/>
              <a:gd name="connsiteY112" fmla="*/ 1515138 h 5571944"/>
              <a:gd name="connsiteX113" fmla="*/ 672143 w 4482957"/>
              <a:gd name="connsiteY113" fmla="*/ 1473832 h 5571944"/>
              <a:gd name="connsiteX114" fmla="*/ 698428 w 4482957"/>
              <a:gd name="connsiteY114" fmla="*/ 1426896 h 5571944"/>
              <a:gd name="connsiteX115" fmla="*/ 720959 w 4482957"/>
              <a:gd name="connsiteY115" fmla="*/ 1376203 h 5571944"/>
              <a:gd name="connsiteX116" fmla="*/ 739734 w 4482957"/>
              <a:gd name="connsiteY116" fmla="*/ 1321755 h 5571944"/>
              <a:gd name="connsiteX117" fmla="*/ 756631 w 4482957"/>
              <a:gd name="connsiteY117" fmla="*/ 1265429 h 5571944"/>
              <a:gd name="connsiteX118" fmla="*/ 771652 w 4482957"/>
              <a:gd name="connsiteY118" fmla="*/ 1209105 h 5571944"/>
              <a:gd name="connsiteX119" fmla="*/ 786672 w 4482957"/>
              <a:gd name="connsiteY119" fmla="*/ 1150903 h 5571944"/>
              <a:gd name="connsiteX120" fmla="*/ 803570 w 4482957"/>
              <a:gd name="connsiteY120" fmla="*/ 1096456 h 5571944"/>
              <a:gd name="connsiteX121" fmla="*/ 822344 w 4482957"/>
              <a:gd name="connsiteY121" fmla="*/ 1042007 h 5571944"/>
              <a:gd name="connsiteX122" fmla="*/ 844875 w 4482957"/>
              <a:gd name="connsiteY122" fmla="*/ 991317 h 5571944"/>
              <a:gd name="connsiteX123" fmla="*/ 873037 w 4482957"/>
              <a:gd name="connsiteY123" fmla="*/ 946257 h 5571944"/>
              <a:gd name="connsiteX124" fmla="*/ 906830 w 4482957"/>
              <a:gd name="connsiteY124" fmla="*/ 904952 h 5571944"/>
              <a:gd name="connsiteX125" fmla="*/ 948135 w 4482957"/>
              <a:gd name="connsiteY125" fmla="*/ 871157 h 5571944"/>
              <a:gd name="connsiteX126" fmla="*/ 993197 w 4482957"/>
              <a:gd name="connsiteY126" fmla="*/ 842995 h 5571944"/>
              <a:gd name="connsiteX127" fmla="*/ 1043887 w 4482957"/>
              <a:gd name="connsiteY127" fmla="*/ 820464 h 5571944"/>
              <a:gd name="connsiteX128" fmla="*/ 1098336 w 4482957"/>
              <a:gd name="connsiteY128" fmla="*/ 801690 h 5571944"/>
              <a:gd name="connsiteX129" fmla="*/ 1152783 w 4482957"/>
              <a:gd name="connsiteY129" fmla="*/ 784792 h 5571944"/>
              <a:gd name="connsiteX130" fmla="*/ 1210986 w 4482957"/>
              <a:gd name="connsiteY130" fmla="*/ 769772 h 5571944"/>
              <a:gd name="connsiteX131" fmla="*/ 1267309 w 4482957"/>
              <a:gd name="connsiteY131" fmla="*/ 754751 h 5571944"/>
              <a:gd name="connsiteX132" fmla="*/ 1323635 w 4482957"/>
              <a:gd name="connsiteY132" fmla="*/ 737854 h 5571944"/>
              <a:gd name="connsiteX133" fmla="*/ 1378082 w 4482957"/>
              <a:gd name="connsiteY133" fmla="*/ 719079 h 5571944"/>
              <a:gd name="connsiteX134" fmla="*/ 1428774 w 4482957"/>
              <a:gd name="connsiteY134" fmla="*/ 696549 h 5571944"/>
              <a:gd name="connsiteX135" fmla="*/ 1475711 w 4482957"/>
              <a:gd name="connsiteY135" fmla="*/ 670266 h 5571944"/>
              <a:gd name="connsiteX136" fmla="*/ 1517016 w 4482957"/>
              <a:gd name="connsiteY136" fmla="*/ 636471 h 5571944"/>
              <a:gd name="connsiteX137" fmla="*/ 1560199 w 4482957"/>
              <a:gd name="connsiteY137" fmla="*/ 598919 h 5571944"/>
              <a:gd name="connsiteX138" fmla="*/ 1597750 w 4482957"/>
              <a:gd name="connsiteY138" fmla="*/ 555737 h 5571944"/>
              <a:gd name="connsiteX139" fmla="*/ 1633422 w 4482957"/>
              <a:gd name="connsiteY139" fmla="*/ 510678 h 5571944"/>
              <a:gd name="connsiteX140" fmla="*/ 1669094 w 4482957"/>
              <a:gd name="connsiteY140" fmla="*/ 463741 h 5571944"/>
              <a:gd name="connsiteX141" fmla="*/ 1704766 w 4482957"/>
              <a:gd name="connsiteY141" fmla="*/ 416803 h 5571944"/>
              <a:gd name="connsiteX142" fmla="*/ 1740438 w 4482957"/>
              <a:gd name="connsiteY142" fmla="*/ 371743 h 5571944"/>
              <a:gd name="connsiteX143" fmla="*/ 1779867 w 4482957"/>
              <a:gd name="connsiteY143" fmla="*/ 328561 h 5571944"/>
              <a:gd name="connsiteX144" fmla="*/ 1819293 w 4482957"/>
              <a:gd name="connsiteY144" fmla="*/ 291012 h 5571944"/>
              <a:gd name="connsiteX145" fmla="*/ 1864354 w 4482957"/>
              <a:gd name="connsiteY145" fmla="*/ 259094 h 5571944"/>
              <a:gd name="connsiteX146" fmla="*/ 1911291 w 4482957"/>
              <a:gd name="connsiteY146" fmla="*/ 234686 h 5571944"/>
              <a:gd name="connsiteX147" fmla="*/ 1967617 w 4482957"/>
              <a:gd name="connsiteY147" fmla="*/ 217789 h 5571944"/>
              <a:gd name="connsiteX148" fmla="*/ 2025819 w 4482957"/>
              <a:gd name="connsiteY148" fmla="*/ 210279 h 5571944"/>
              <a:gd name="connsiteX149" fmla="*/ 2085897 w 4482957"/>
              <a:gd name="connsiteY149" fmla="*/ 208401 h 5571944"/>
              <a:gd name="connsiteX150" fmla="*/ 2149731 w 4482957"/>
              <a:gd name="connsiteY150" fmla="*/ 214035 h 5571944"/>
              <a:gd name="connsiteX151" fmla="*/ 2213567 w 4482957"/>
              <a:gd name="connsiteY151" fmla="*/ 221545 h 5571944"/>
              <a:gd name="connsiteX152" fmla="*/ 2277403 w 4482957"/>
              <a:gd name="connsiteY152" fmla="*/ 230932 h 5571944"/>
              <a:gd name="connsiteX153" fmla="*/ 2341237 w 4482957"/>
              <a:gd name="connsiteY153" fmla="*/ 238443 h 5571944"/>
              <a:gd name="connsiteX154" fmla="*/ 2405071 w 4482957"/>
              <a:gd name="connsiteY154" fmla="*/ 242197 h 5571944"/>
              <a:gd name="connsiteX155" fmla="*/ 2467030 w 4482957"/>
              <a:gd name="connsiteY155" fmla="*/ 242197 h 5571944"/>
              <a:gd name="connsiteX156" fmla="*/ 2525233 w 4482957"/>
              <a:gd name="connsiteY156" fmla="*/ 234686 h 5571944"/>
              <a:gd name="connsiteX157" fmla="*/ 2583436 w 4482957"/>
              <a:gd name="connsiteY157" fmla="*/ 219666 h 5571944"/>
              <a:gd name="connsiteX158" fmla="*/ 2639760 w 4482957"/>
              <a:gd name="connsiteY158" fmla="*/ 197137 h 5571944"/>
              <a:gd name="connsiteX159" fmla="*/ 2696083 w 4482957"/>
              <a:gd name="connsiteY159" fmla="*/ 167096 h 5571944"/>
              <a:gd name="connsiteX160" fmla="*/ 2752409 w 4482957"/>
              <a:gd name="connsiteY160" fmla="*/ 137057 h 5571944"/>
              <a:gd name="connsiteX161" fmla="*/ 2808733 w 4482957"/>
              <a:gd name="connsiteY161" fmla="*/ 103262 h 5571944"/>
              <a:gd name="connsiteX162" fmla="*/ 2863182 w 4482957"/>
              <a:gd name="connsiteY162" fmla="*/ 71344 h 5571944"/>
              <a:gd name="connsiteX163" fmla="*/ 2921385 w 4482957"/>
              <a:gd name="connsiteY163" fmla="*/ 43182 h 5571944"/>
              <a:gd name="connsiteX164" fmla="*/ 2977708 w 4482957"/>
              <a:gd name="connsiteY164" fmla="*/ 20652 h 5571944"/>
              <a:gd name="connsiteX165" fmla="*/ 3035911 w 4482957"/>
              <a:gd name="connsiteY165" fmla="*/ 5631 h 5571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4482957" h="5571944">
                <a:moveTo>
                  <a:pt x="3095991" y="0"/>
                </a:moveTo>
                <a:lnTo>
                  <a:pt x="3156069" y="5631"/>
                </a:lnTo>
                <a:lnTo>
                  <a:pt x="3214272" y="20652"/>
                </a:lnTo>
                <a:lnTo>
                  <a:pt x="3270598" y="43182"/>
                </a:lnTo>
                <a:lnTo>
                  <a:pt x="3328798" y="71344"/>
                </a:lnTo>
                <a:lnTo>
                  <a:pt x="3383247" y="103262"/>
                </a:lnTo>
                <a:lnTo>
                  <a:pt x="3439573" y="137057"/>
                </a:lnTo>
                <a:lnTo>
                  <a:pt x="3495897" y="167096"/>
                </a:lnTo>
                <a:lnTo>
                  <a:pt x="3552221" y="197137"/>
                </a:lnTo>
                <a:lnTo>
                  <a:pt x="3606669" y="219666"/>
                </a:lnTo>
                <a:lnTo>
                  <a:pt x="3666749" y="234686"/>
                </a:lnTo>
                <a:lnTo>
                  <a:pt x="3724950" y="242197"/>
                </a:lnTo>
                <a:lnTo>
                  <a:pt x="3786907" y="242197"/>
                </a:lnTo>
                <a:lnTo>
                  <a:pt x="3850743" y="238443"/>
                </a:lnTo>
                <a:lnTo>
                  <a:pt x="3914577" y="230932"/>
                </a:lnTo>
                <a:lnTo>
                  <a:pt x="3978413" y="221545"/>
                </a:lnTo>
                <a:lnTo>
                  <a:pt x="4042247" y="214035"/>
                </a:lnTo>
                <a:lnTo>
                  <a:pt x="4106083" y="208401"/>
                </a:lnTo>
                <a:lnTo>
                  <a:pt x="4166161" y="210279"/>
                </a:lnTo>
                <a:lnTo>
                  <a:pt x="4224364" y="217789"/>
                </a:lnTo>
                <a:lnTo>
                  <a:pt x="4280690" y="234686"/>
                </a:lnTo>
                <a:lnTo>
                  <a:pt x="4327628" y="259094"/>
                </a:lnTo>
                <a:lnTo>
                  <a:pt x="4372686" y="291012"/>
                </a:lnTo>
                <a:lnTo>
                  <a:pt x="4412114" y="328561"/>
                </a:lnTo>
                <a:lnTo>
                  <a:pt x="4451542" y="371743"/>
                </a:lnTo>
                <a:lnTo>
                  <a:pt x="4482957" y="411426"/>
                </a:lnTo>
                <a:lnTo>
                  <a:pt x="4482957" y="5571944"/>
                </a:lnTo>
                <a:lnTo>
                  <a:pt x="1544560" y="5571944"/>
                </a:lnTo>
                <a:lnTo>
                  <a:pt x="1517016" y="5547992"/>
                </a:lnTo>
                <a:lnTo>
                  <a:pt x="1475711" y="5514197"/>
                </a:lnTo>
                <a:lnTo>
                  <a:pt x="1428774" y="5487914"/>
                </a:lnTo>
                <a:lnTo>
                  <a:pt x="1378082" y="5465383"/>
                </a:lnTo>
                <a:lnTo>
                  <a:pt x="1323635" y="5446609"/>
                </a:lnTo>
                <a:lnTo>
                  <a:pt x="1267309" y="5429711"/>
                </a:lnTo>
                <a:lnTo>
                  <a:pt x="1210986" y="5414691"/>
                </a:lnTo>
                <a:lnTo>
                  <a:pt x="1152783" y="5399670"/>
                </a:lnTo>
                <a:lnTo>
                  <a:pt x="1098336" y="5382773"/>
                </a:lnTo>
                <a:lnTo>
                  <a:pt x="1043887" y="5363998"/>
                </a:lnTo>
                <a:lnTo>
                  <a:pt x="993197" y="5341467"/>
                </a:lnTo>
                <a:lnTo>
                  <a:pt x="948135" y="5313305"/>
                </a:lnTo>
                <a:lnTo>
                  <a:pt x="906830" y="5279510"/>
                </a:lnTo>
                <a:lnTo>
                  <a:pt x="873037" y="5238207"/>
                </a:lnTo>
                <a:lnTo>
                  <a:pt x="844875" y="5193146"/>
                </a:lnTo>
                <a:lnTo>
                  <a:pt x="822344" y="5142453"/>
                </a:lnTo>
                <a:lnTo>
                  <a:pt x="803570" y="5088007"/>
                </a:lnTo>
                <a:lnTo>
                  <a:pt x="786672" y="5033560"/>
                </a:lnTo>
                <a:lnTo>
                  <a:pt x="771652" y="4975357"/>
                </a:lnTo>
                <a:lnTo>
                  <a:pt x="756631" y="4919033"/>
                </a:lnTo>
                <a:lnTo>
                  <a:pt x="739734" y="4862708"/>
                </a:lnTo>
                <a:lnTo>
                  <a:pt x="720959" y="4808259"/>
                </a:lnTo>
                <a:lnTo>
                  <a:pt x="698428" y="4757566"/>
                </a:lnTo>
                <a:lnTo>
                  <a:pt x="672143" y="4710630"/>
                </a:lnTo>
                <a:lnTo>
                  <a:pt x="638351" y="4669325"/>
                </a:lnTo>
                <a:lnTo>
                  <a:pt x="600799" y="4626142"/>
                </a:lnTo>
                <a:lnTo>
                  <a:pt x="557617" y="4588593"/>
                </a:lnTo>
                <a:lnTo>
                  <a:pt x="510678" y="4552921"/>
                </a:lnTo>
                <a:lnTo>
                  <a:pt x="463742" y="4517249"/>
                </a:lnTo>
                <a:lnTo>
                  <a:pt x="416805" y="4481577"/>
                </a:lnTo>
                <a:lnTo>
                  <a:pt x="371744" y="4445903"/>
                </a:lnTo>
                <a:lnTo>
                  <a:pt x="328562" y="4406477"/>
                </a:lnTo>
                <a:lnTo>
                  <a:pt x="291012" y="4367050"/>
                </a:lnTo>
                <a:lnTo>
                  <a:pt x="259096" y="4321989"/>
                </a:lnTo>
                <a:lnTo>
                  <a:pt x="234689" y="4275053"/>
                </a:lnTo>
                <a:lnTo>
                  <a:pt x="217791" y="4218729"/>
                </a:lnTo>
                <a:lnTo>
                  <a:pt x="210281" y="4160526"/>
                </a:lnTo>
                <a:lnTo>
                  <a:pt x="208402" y="4100444"/>
                </a:lnTo>
                <a:lnTo>
                  <a:pt x="214035" y="4036610"/>
                </a:lnTo>
                <a:lnTo>
                  <a:pt x="221545" y="3972776"/>
                </a:lnTo>
                <a:lnTo>
                  <a:pt x="230932" y="3908940"/>
                </a:lnTo>
                <a:lnTo>
                  <a:pt x="238443" y="3845106"/>
                </a:lnTo>
                <a:lnTo>
                  <a:pt x="242199" y="3781272"/>
                </a:lnTo>
                <a:lnTo>
                  <a:pt x="242199" y="3719313"/>
                </a:lnTo>
                <a:lnTo>
                  <a:pt x="234689" y="3661113"/>
                </a:lnTo>
                <a:lnTo>
                  <a:pt x="219668" y="3602910"/>
                </a:lnTo>
                <a:lnTo>
                  <a:pt x="197138" y="3548461"/>
                </a:lnTo>
                <a:lnTo>
                  <a:pt x="168976" y="3492137"/>
                </a:lnTo>
                <a:lnTo>
                  <a:pt x="137057" y="3435814"/>
                </a:lnTo>
                <a:lnTo>
                  <a:pt x="103264" y="3379488"/>
                </a:lnTo>
                <a:lnTo>
                  <a:pt x="71346" y="3325039"/>
                </a:lnTo>
                <a:lnTo>
                  <a:pt x="43182" y="3266839"/>
                </a:lnTo>
                <a:lnTo>
                  <a:pt x="20654" y="3210513"/>
                </a:lnTo>
                <a:lnTo>
                  <a:pt x="5634" y="3152310"/>
                </a:lnTo>
                <a:lnTo>
                  <a:pt x="0" y="3092230"/>
                </a:lnTo>
                <a:lnTo>
                  <a:pt x="5634" y="3032152"/>
                </a:lnTo>
                <a:lnTo>
                  <a:pt x="20654" y="2973950"/>
                </a:lnTo>
                <a:lnTo>
                  <a:pt x="43182" y="2917624"/>
                </a:lnTo>
                <a:lnTo>
                  <a:pt x="71346" y="2859423"/>
                </a:lnTo>
                <a:lnTo>
                  <a:pt x="103264" y="2804974"/>
                </a:lnTo>
                <a:lnTo>
                  <a:pt x="137057" y="2748651"/>
                </a:lnTo>
                <a:lnTo>
                  <a:pt x="168976" y="2692325"/>
                </a:lnTo>
                <a:lnTo>
                  <a:pt x="197138" y="2636001"/>
                </a:lnTo>
                <a:lnTo>
                  <a:pt x="219668" y="2581552"/>
                </a:lnTo>
                <a:lnTo>
                  <a:pt x="234689" y="2523350"/>
                </a:lnTo>
                <a:lnTo>
                  <a:pt x="242199" y="2465149"/>
                </a:lnTo>
                <a:lnTo>
                  <a:pt x="242199" y="2403192"/>
                </a:lnTo>
                <a:lnTo>
                  <a:pt x="238443" y="2339356"/>
                </a:lnTo>
                <a:lnTo>
                  <a:pt x="230932" y="2275522"/>
                </a:lnTo>
                <a:lnTo>
                  <a:pt x="221545" y="2211686"/>
                </a:lnTo>
                <a:lnTo>
                  <a:pt x="214035" y="2147852"/>
                </a:lnTo>
                <a:lnTo>
                  <a:pt x="208402" y="2084018"/>
                </a:lnTo>
                <a:lnTo>
                  <a:pt x="210281" y="2023938"/>
                </a:lnTo>
                <a:lnTo>
                  <a:pt x="217791" y="1965736"/>
                </a:lnTo>
                <a:lnTo>
                  <a:pt x="234689" y="1909410"/>
                </a:lnTo>
                <a:lnTo>
                  <a:pt x="259096" y="1862474"/>
                </a:lnTo>
                <a:lnTo>
                  <a:pt x="291012" y="1817414"/>
                </a:lnTo>
                <a:lnTo>
                  <a:pt x="328562" y="1777986"/>
                </a:lnTo>
                <a:lnTo>
                  <a:pt x="371744" y="1738560"/>
                </a:lnTo>
                <a:lnTo>
                  <a:pt x="416805" y="1702885"/>
                </a:lnTo>
                <a:lnTo>
                  <a:pt x="463742" y="1667213"/>
                </a:lnTo>
                <a:lnTo>
                  <a:pt x="510678" y="1631541"/>
                </a:lnTo>
                <a:lnTo>
                  <a:pt x="557617" y="1595869"/>
                </a:lnTo>
                <a:lnTo>
                  <a:pt x="600799" y="1558320"/>
                </a:lnTo>
                <a:lnTo>
                  <a:pt x="638351" y="1515138"/>
                </a:lnTo>
                <a:lnTo>
                  <a:pt x="672143" y="1473832"/>
                </a:lnTo>
                <a:lnTo>
                  <a:pt x="698428" y="1426896"/>
                </a:lnTo>
                <a:lnTo>
                  <a:pt x="720959" y="1376203"/>
                </a:lnTo>
                <a:lnTo>
                  <a:pt x="739734" y="1321755"/>
                </a:lnTo>
                <a:lnTo>
                  <a:pt x="756631" y="1265429"/>
                </a:lnTo>
                <a:lnTo>
                  <a:pt x="771652" y="1209105"/>
                </a:lnTo>
                <a:lnTo>
                  <a:pt x="786672" y="1150903"/>
                </a:lnTo>
                <a:lnTo>
                  <a:pt x="803570" y="1096456"/>
                </a:lnTo>
                <a:lnTo>
                  <a:pt x="822344" y="1042007"/>
                </a:lnTo>
                <a:lnTo>
                  <a:pt x="844875" y="991317"/>
                </a:lnTo>
                <a:lnTo>
                  <a:pt x="873037" y="946257"/>
                </a:lnTo>
                <a:lnTo>
                  <a:pt x="906830" y="904952"/>
                </a:lnTo>
                <a:lnTo>
                  <a:pt x="948135" y="871157"/>
                </a:lnTo>
                <a:lnTo>
                  <a:pt x="993197" y="842995"/>
                </a:lnTo>
                <a:lnTo>
                  <a:pt x="1043887" y="820464"/>
                </a:lnTo>
                <a:lnTo>
                  <a:pt x="1098336" y="801690"/>
                </a:lnTo>
                <a:lnTo>
                  <a:pt x="1152783" y="784792"/>
                </a:lnTo>
                <a:lnTo>
                  <a:pt x="1210986" y="769772"/>
                </a:lnTo>
                <a:lnTo>
                  <a:pt x="1267309" y="754751"/>
                </a:lnTo>
                <a:lnTo>
                  <a:pt x="1323635" y="737854"/>
                </a:lnTo>
                <a:lnTo>
                  <a:pt x="1378082" y="719079"/>
                </a:lnTo>
                <a:lnTo>
                  <a:pt x="1428774" y="696549"/>
                </a:lnTo>
                <a:lnTo>
                  <a:pt x="1475711" y="670266"/>
                </a:lnTo>
                <a:lnTo>
                  <a:pt x="1517016" y="636471"/>
                </a:lnTo>
                <a:lnTo>
                  <a:pt x="1560199" y="598919"/>
                </a:lnTo>
                <a:lnTo>
                  <a:pt x="1597750" y="555737"/>
                </a:lnTo>
                <a:lnTo>
                  <a:pt x="1633422" y="510678"/>
                </a:lnTo>
                <a:lnTo>
                  <a:pt x="1669094" y="463741"/>
                </a:lnTo>
                <a:lnTo>
                  <a:pt x="1704766" y="416803"/>
                </a:lnTo>
                <a:lnTo>
                  <a:pt x="1740438" y="371743"/>
                </a:lnTo>
                <a:lnTo>
                  <a:pt x="1779867" y="328561"/>
                </a:lnTo>
                <a:lnTo>
                  <a:pt x="1819293" y="291012"/>
                </a:lnTo>
                <a:lnTo>
                  <a:pt x="1864354" y="259094"/>
                </a:lnTo>
                <a:lnTo>
                  <a:pt x="1911291" y="234686"/>
                </a:lnTo>
                <a:lnTo>
                  <a:pt x="1967617" y="217789"/>
                </a:lnTo>
                <a:lnTo>
                  <a:pt x="2025819" y="210279"/>
                </a:lnTo>
                <a:lnTo>
                  <a:pt x="2085897" y="208401"/>
                </a:lnTo>
                <a:lnTo>
                  <a:pt x="2149731" y="214035"/>
                </a:lnTo>
                <a:lnTo>
                  <a:pt x="2213567" y="221545"/>
                </a:lnTo>
                <a:lnTo>
                  <a:pt x="2277403" y="230932"/>
                </a:lnTo>
                <a:lnTo>
                  <a:pt x="2341237" y="238443"/>
                </a:lnTo>
                <a:lnTo>
                  <a:pt x="2405071" y="242197"/>
                </a:lnTo>
                <a:lnTo>
                  <a:pt x="2467030" y="242197"/>
                </a:lnTo>
                <a:lnTo>
                  <a:pt x="2525233" y="234686"/>
                </a:lnTo>
                <a:lnTo>
                  <a:pt x="2583436" y="219666"/>
                </a:lnTo>
                <a:lnTo>
                  <a:pt x="2639760" y="197137"/>
                </a:lnTo>
                <a:lnTo>
                  <a:pt x="2696083" y="167096"/>
                </a:lnTo>
                <a:lnTo>
                  <a:pt x="2752409" y="137057"/>
                </a:lnTo>
                <a:lnTo>
                  <a:pt x="2808733" y="103262"/>
                </a:lnTo>
                <a:lnTo>
                  <a:pt x="2863182" y="71344"/>
                </a:lnTo>
                <a:lnTo>
                  <a:pt x="2921385" y="43182"/>
                </a:lnTo>
                <a:lnTo>
                  <a:pt x="2977708" y="20652"/>
                </a:lnTo>
                <a:lnTo>
                  <a:pt x="3035911" y="5631"/>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pic>
        <p:nvPicPr>
          <p:cNvPr id="3" name="Picture 2">
            <a:extLst>
              <a:ext uri="{FF2B5EF4-FFF2-40B4-BE49-F238E27FC236}">
                <a16:creationId xmlns:a16="http://schemas.microsoft.com/office/drawing/2014/main" id="{72B164F6-CAE4-47F5-90C0-CC285BB56A14}"/>
              </a:ext>
            </a:extLst>
          </p:cNvPr>
          <p:cNvPicPr>
            <a:picLocks noChangeAspect="1"/>
          </p:cNvPicPr>
          <p:nvPr/>
        </p:nvPicPr>
        <p:blipFill rotWithShape="1">
          <a:blip r:embed="rId2"/>
          <a:srcRect l="8850" r="11229" b="1"/>
          <a:stretch/>
        </p:blipFill>
        <p:spPr>
          <a:xfrm>
            <a:off x="7856477" y="1433267"/>
            <a:ext cx="4335537" cy="5424732"/>
          </a:xfrm>
          <a:custGeom>
            <a:avLst/>
            <a:gdLst/>
            <a:ahLst/>
            <a:cxnLst/>
            <a:rect l="l" t="t" r="r" b="b"/>
            <a:pathLst>
              <a:path w="4335537" h="5424732">
                <a:moveTo>
                  <a:pt x="2948563" y="0"/>
                </a:moveTo>
                <a:lnTo>
                  <a:pt x="3005780" y="5363"/>
                </a:lnTo>
                <a:lnTo>
                  <a:pt x="3061211" y="19669"/>
                </a:lnTo>
                <a:lnTo>
                  <a:pt x="3114855" y="41127"/>
                </a:lnTo>
                <a:lnTo>
                  <a:pt x="3170284" y="67948"/>
                </a:lnTo>
                <a:lnTo>
                  <a:pt x="3222140" y="98346"/>
                </a:lnTo>
                <a:lnTo>
                  <a:pt x="3275784" y="130533"/>
                </a:lnTo>
                <a:lnTo>
                  <a:pt x="3329425" y="159141"/>
                </a:lnTo>
                <a:lnTo>
                  <a:pt x="3383067" y="187752"/>
                </a:lnTo>
                <a:lnTo>
                  <a:pt x="3434923" y="209208"/>
                </a:lnTo>
                <a:lnTo>
                  <a:pt x="3492142" y="223514"/>
                </a:lnTo>
                <a:lnTo>
                  <a:pt x="3547571" y="230666"/>
                </a:lnTo>
                <a:lnTo>
                  <a:pt x="3606578" y="230666"/>
                </a:lnTo>
                <a:lnTo>
                  <a:pt x="3667374" y="227091"/>
                </a:lnTo>
                <a:lnTo>
                  <a:pt x="3728169" y="219938"/>
                </a:lnTo>
                <a:lnTo>
                  <a:pt x="3788965" y="210998"/>
                </a:lnTo>
                <a:lnTo>
                  <a:pt x="3849759" y="203845"/>
                </a:lnTo>
                <a:lnTo>
                  <a:pt x="3910555" y="198480"/>
                </a:lnTo>
                <a:lnTo>
                  <a:pt x="3967772" y="200268"/>
                </a:lnTo>
                <a:lnTo>
                  <a:pt x="4023204" y="207421"/>
                </a:lnTo>
                <a:lnTo>
                  <a:pt x="4076847" y="223514"/>
                </a:lnTo>
                <a:lnTo>
                  <a:pt x="4121551" y="246759"/>
                </a:lnTo>
                <a:lnTo>
                  <a:pt x="4164463" y="277158"/>
                </a:lnTo>
                <a:lnTo>
                  <a:pt x="4202013" y="312919"/>
                </a:lnTo>
                <a:lnTo>
                  <a:pt x="4239564" y="354046"/>
                </a:lnTo>
                <a:lnTo>
                  <a:pt x="4273537" y="396960"/>
                </a:lnTo>
                <a:lnTo>
                  <a:pt x="4307511" y="441664"/>
                </a:lnTo>
                <a:lnTo>
                  <a:pt x="4335537" y="478541"/>
                </a:lnTo>
                <a:lnTo>
                  <a:pt x="4335537" y="5411497"/>
                </a:lnTo>
                <a:lnTo>
                  <a:pt x="4325479" y="5424732"/>
                </a:lnTo>
                <a:lnTo>
                  <a:pt x="1571645" y="5424732"/>
                </a:lnTo>
                <a:lnTo>
                  <a:pt x="1555640" y="5403672"/>
                </a:lnTo>
                <a:lnTo>
                  <a:pt x="1521666" y="5360758"/>
                </a:lnTo>
                <a:lnTo>
                  <a:pt x="1485903" y="5319632"/>
                </a:lnTo>
                <a:lnTo>
                  <a:pt x="1444777" y="5283868"/>
                </a:lnTo>
                <a:lnTo>
                  <a:pt x="1405439" y="5251682"/>
                </a:lnTo>
                <a:lnTo>
                  <a:pt x="1360737" y="5226651"/>
                </a:lnTo>
                <a:lnTo>
                  <a:pt x="1312459" y="5205192"/>
                </a:lnTo>
                <a:lnTo>
                  <a:pt x="1260605" y="5187312"/>
                </a:lnTo>
                <a:lnTo>
                  <a:pt x="1206961" y="5171219"/>
                </a:lnTo>
                <a:lnTo>
                  <a:pt x="1153319" y="5156913"/>
                </a:lnTo>
                <a:lnTo>
                  <a:pt x="1097888" y="5142608"/>
                </a:lnTo>
                <a:lnTo>
                  <a:pt x="1046034" y="5126515"/>
                </a:lnTo>
                <a:lnTo>
                  <a:pt x="994178" y="5108634"/>
                </a:lnTo>
                <a:lnTo>
                  <a:pt x="945901" y="5087176"/>
                </a:lnTo>
                <a:lnTo>
                  <a:pt x="902986" y="5060355"/>
                </a:lnTo>
                <a:lnTo>
                  <a:pt x="863647" y="5028169"/>
                </a:lnTo>
                <a:lnTo>
                  <a:pt x="831463" y="4988832"/>
                </a:lnTo>
                <a:lnTo>
                  <a:pt x="804643" y="4945915"/>
                </a:lnTo>
                <a:lnTo>
                  <a:pt x="783185" y="4897636"/>
                </a:lnTo>
                <a:lnTo>
                  <a:pt x="765304" y="4845782"/>
                </a:lnTo>
                <a:lnTo>
                  <a:pt x="749211" y="4793927"/>
                </a:lnTo>
                <a:lnTo>
                  <a:pt x="734906" y="4738495"/>
                </a:lnTo>
                <a:lnTo>
                  <a:pt x="720601" y="4684853"/>
                </a:lnTo>
                <a:lnTo>
                  <a:pt x="704508" y="4631208"/>
                </a:lnTo>
                <a:lnTo>
                  <a:pt x="686627" y="4579352"/>
                </a:lnTo>
                <a:lnTo>
                  <a:pt x="665170" y="4531073"/>
                </a:lnTo>
                <a:lnTo>
                  <a:pt x="640137" y="4486371"/>
                </a:lnTo>
                <a:lnTo>
                  <a:pt x="607953" y="4447032"/>
                </a:lnTo>
                <a:lnTo>
                  <a:pt x="572190" y="4405905"/>
                </a:lnTo>
                <a:lnTo>
                  <a:pt x="531064" y="4370144"/>
                </a:lnTo>
                <a:lnTo>
                  <a:pt x="486360" y="4336170"/>
                </a:lnTo>
                <a:lnTo>
                  <a:pt x="441659" y="4302196"/>
                </a:lnTo>
                <a:lnTo>
                  <a:pt x="396958" y="4268222"/>
                </a:lnTo>
                <a:lnTo>
                  <a:pt x="354042" y="4234246"/>
                </a:lnTo>
                <a:lnTo>
                  <a:pt x="312916" y="4196697"/>
                </a:lnTo>
                <a:lnTo>
                  <a:pt x="277155" y="4159148"/>
                </a:lnTo>
                <a:lnTo>
                  <a:pt x="246759" y="4116232"/>
                </a:lnTo>
                <a:lnTo>
                  <a:pt x="223513" y="4071530"/>
                </a:lnTo>
                <a:lnTo>
                  <a:pt x="207420" y="4017888"/>
                </a:lnTo>
                <a:lnTo>
                  <a:pt x="200268" y="3962456"/>
                </a:lnTo>
                <a:lnTo>
                  <a:pt x="198478" y="3905234"/>
                </a:lnTo>
                <a:lnTo>
                  <a:pt x="203843" y="3844439"/>
                </a:lnTo>
                <a:lnTo>
                  <a:pt x="210996" y="3783644"/>
                </a:lnTo>
                <a:lnTo>
                  <a:pt x="219936" y="3722847"/>
                </a:lnTo>
                <a:lnTo>
                  <a:pt x="227088" y="3662052"/>
                </a:lnTo>
                <a:lnTo>
                  <a:pt x="230666" y="3601257"/>
                </a:lnTo>
                <a:lnTo>
                  <a:pt x="230666" y="3542248"/>
                </a:lnTo>
                <a:lnTo>
                  <a:pt x="223513" y="3486818"/>
                </a:lnTo>
                <a:lnTo>
                  <a:pt x="209208" y="3431386"/>
                </a:lnTo>
                <a:lnTo>
                  <a:pt x="187750" y="3379529"/>
                </a:lnTo>
                <a:lnTo>
                  <a:pt x="160929" y="3325887"/>
                </a:lnTo>
                <a:lnTo>
                  <a:pt x="130531" y="3272245"/>
                </a:lnTo>
                <a:lnTo>
                  <a:pt x="98347" y="3218601"/>
                </a:lnTo>
                <a:lnTo>
                  <a:pt x="67949" y="3166744"/>
                </a:lnTo>
                <a:lnTo>
                  <a:pt x="41126" y="3111314"/>
                </a:lnTo>
                <a:lnTo>
                  <a:pt x="19670" y="3057670"/>
                </a:lnTo>
                <a:lnTo>
                  <a:pt x="5365" y="3002238"/>
                </a:lnTo>
                <a:lnTo>
                  <a:pt x="0" y="2945018"/>
                </a:lnTo>
                <a:lnTo>
                  <a:pt x="5365" y="2887800"/>
                </a:lnTo>
                <a:lnTo>
                  <a:pt x="19670" y="2832369"/>
                </a:lnTo>
                <a:lnTo>
                  <a:pt x="41126" y="2778724"/>
                </a:lnTo>
                <a:lnTo>
                  <a:pt x="67949" y="2723294"/>
                </a:lnTo>
                <a:lnTo>
                  <a:pt x="98347" y="2671438"/>
                </a:lnTo>
                <a:lnTo>
                  <a:pt x="130531" y="2617795"/>
                </a:lnTo>
                <a:lnTo>
                  <a:pt x="160929" y="2564151"/>
                </a:lnTo>
                <a:lnTo>
                  <a:pt x="187750" y="2510509"/>
                </a:lnTo>
                <a:lnTo>
                  <a:pt x="209208" y="2458652"/>
                </a:lnTo>
                <a:lnTo>
                  <a:pt x="223513" y="2403220"/>
                </a:lnTo>
                <a:lnTo>
                  <a:pt x="230666" y="2347790"/>
                </a:lnTo>
                <a:lnTo>
                  <a:pt x="230666" y="2288783"/>
                </a:lnTo>
                <a:lnTo>
                  <a:pt x="227088" y="2227986"/>
                </a:lnTo>
                <a:lnTo>
                  <a:pt x="219936" y="2167191"/>
                </a:lnTo>
                <a:lnTo>
                  <a:pt x="210996" y="2106394"/>
                </a:lnTo>
                <a:lnTo>
                  <a:pt x="203843" y="2045599"/>
                </a:lnTo>
                <a:lnTo>
                  <a:pt x="198478" y="1984804"/>
                </a:lnTo>
                <a:lnTo>
                  <a:pt x="200268" y="1927585"/>
                </a:lnTo>
                <a:lnTo>
                  <a:pt x="207420" y="1872153"/>
                </a:lnTo>
                <a:lnTo>
                  <a:pt x="223513" y="1818508"/>
                </a:lnTo>
                <a:lnTo>
                  <a:pt x="246759" y="1773807"/>
                </a:lnTo>
                <a:lnTo>
                  <a:pt x="277155" y="1730892"/>
                </a:lnTo>
                <a:lnTo>
                  <a:pt x="312916" y="1693341"/>
                </a:lnTo>
                <a:lnTo>
                  <a:pt x="354042" y="1655792"/>
                </a:lnTo>
                <a:lnTo>
                  <a:pt x="396958" y="1621816"/>
                </a:lnTo>
                <a:lnTo>
                  <a:pt x="441659" y="1587842"/>
                </a:lnTo>
                <a:lnTo>
                  <a:pt x="486360" y="1553868"/>
                </a:lnTo>
                <a:lnTo>
                  <a:pt x="531064" y="1519895"/>
                </a:lnTo>
                <a:lnTo>
                  <a:pt x="572190" y="1484133"/>
                </a:lnTo>
                <a:lnTo>
                  <a:pt x="607953" y="1443007"/>
                </a:lnTo>
                <a:lnTo>
                  <a:pt x="640137" y="1403668"/>
                </a:lnTo>
                <a:lnTo>
                  <a:pt x="665170" y="1358966"/>
                </a:lnTo>
                <a:lnTo>
                  <a:pt x="686627" y="1310687"/>
                </a:lnTo>
                <a:lnTo>
                  <a:pt x="704508" y="1258830"/>
                </a:lnTo>
                <a:lnTo>
                  <a:pt x="720601" y="1205186"/>
                </a:lnTo>
                <a:lnTo>
                  <a:pt x="734906" y="1151543"/>
                </a:lnTo>
                <a:lnTo>
                  <a:pt x="749211" y="1096111"/>
                </a:lnTo>
                <a:lnTo>
                  <a:pt x="765304" y="1044257"/>
                </a:lnTo>
                <a:lnTo>
                  <a:pt x="783185" y="992400"/>
                </a:lnTo>
                <a:lnTo>
                  <a:pt x="804643" y="944123"/>
                </a:lnTo>
                <a:lnTo>
                  <a:pt x="831463" y="901209"/>
                </a:lnTo>
                <a:lnTo>
                  <a:pt x="863647" y="861870"/>
                </a:lnTo>
                <a:lnTo>
                  <a:pt x="902986" y="829684"/>
                </a:lnTo>
                <a:lnTo>
                  <a:pt x="945901" y="802863"/>
                </a:lnTo>
                <a:lnTo>
                  <a:pt x="994178" y="781405"/>
                </a:lnTo>
                <a:lnTo>
                  <a:pt x="1046034" y="763524"/>
                </a:lnTo>
                <a:lnTo>
                  <a:pt x="1097888" y="747431"/>
                </a:lnTo>
                <a:lnTo>
                  <a:pt x="1153319" y="733125"/>
                </a:lnTo>
                <a:lnTo>
                  <a:pt x="1206961" y="718820"/>
                </a:lnTo>
                <a:lnTo>
                  <a:pt x="1260605" y="702727"/>
                </a:lnTo>
                <a:lnTo>
                  <a:pt x="1312459" y="684846"/>
                </a:lnTo>
                <a:lnTo>
                  <a:pt x="1360737" y="663388"/>
                </a:lnTo>
                <a:lnTo>
                  <a:pt x="1405439" y="638356"/>
                </a:lnTo>
                <a:lnTo>
                  <a:pt x="1444777" y="606170"/>
                </a:lnTo>
                <a:lnTo>
                  <a:pt x="1485903" y="570407"/>
                </a:lnTo>
                <a:lnTo>
                  <a:pt x="1521666" y="529280"/>
                </a:lnTo>
                <a:lnTo>
                  <a:pt x="1555640" y="486366"/>
                </a:lnTo>
                <a:lnTo>
                  <a:pt x="1589613" y="441664"/>
                </a:lnTo>
                <a:lnTo>
                  <a:pt x="1623587" y="396960"/>
                </a:lnTo>
                <a:lnTo>
                  <a:pt x="1657560" y="354046"/>
                </a:lnTo>
                <a:lnTo>
                  <a:pt x="1695111" y="312919"/>
                </a:lnTo>
                <a:lnTo>
                  <a:pt x="1732660" y="277158"/>
                </a:lnTo>
                <a:lnTo>
                  <a:pt x="1775575" y="246759"/>
                </a:lnTo>
                <a:lnTo>
                  <a:pt x="1820277" y="223514"/>
                </a:lnTo>
                <a:lnTo>
                  <a:pt x="1873920" y="207421"/>
                </a:lnTo>
                <a:lnTo>
                  <a:pt x="1929352" y="200268"/>
                </a:lnTo>
                <a:lnTo>
                  <a:pt x="1986569" y="198480"/>
                </a:lnTo>
                <a:lnTo>
                  <a:pt x="2047363" y="203845"/>
                </a:lnTo>
                <a:lnTo>
                  <a:pt x="2108159" y="210998"/>
                </a:lnTo>
                <a:lnTo>
                  <a:pt x="2168955" y="219938"/>
                </a:lnTo>
                <a:lnTo>
                  <a:pt x="2229750" y="227091"/>
                </a:lnTo>
                <a:lnTo>
                  <a:pt x="2290544" y="230666"/>
                </a:lnTo>
                <a:lnTo>
                  <a:pt x="2349553" y="230666"/>
                </a:lnTo>
                <a:lnTo>
                  <a:pt x="2404984" y="223514"/>
                </a:lnTo>
                <a:lnTo>
                  <a:pt x="2460415" y="209208"/>
                </a:lnTo>
                <a:lnTo>
                  <a:pt x="2514057" y="187752"/>
                </a:lnTo>
                <a:lnTo>
                  <a:pt x="2567699" y="159141"/>
                </a:lnTo>
                <a:lnTo>
                  <a:pt x="2621342" y="130533"/>
                </a:lnTo>
                <a:lnTo>
                  <a:pt x="2674984" y="98346"/>
                </a:lnTo>
                <a:lnTo>
                  <a:pt x="2726840" y="67948"/>
                </a:lnTo>
                <a:lnTo>
                  <a:pt x="2782271" y="41127"/>
                </a:lnTo>
                <a:lnTo>
                  <a:pt x="2835913" y="19669"/>
                </a:lnTo>
                <a:lnTo>
                  <a:pt x="2891344" y="5363"/>
                </a:lnTo>
                <a:close/>
              </a:path>
            </a:pathLst>
          </a:custGeom>
        </p:spPr>
      </p:pic>
      <p:sp>
        <p:nvSpPr>
          <p:cNvPr id="79" name="Freeform: Shape 78">
            <a:extLst>
              <a:ext uri="{FF2B5EF4-FFF2-40B4-BE49-F238E27FC236}">
                <a16:creationId xmlns:a16="http://schemas.microsoft.com/office/drawing/2014/main" id="{30581CF1-C445-4EA2-8A1B-47EFAA87E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2288" y="0"/>
            <a:ext cx="5344102" cy="3217319"/>
          </a:xfrm>
          <a:custGeom>
            <a:avLst/>
            <a:gdLst>
              <a:gd name="connsiteX0" fmla="*/ 209034 w 5344102"/>
              <a:gd name="connsiteY0" fmla="*/ 0 h 3217319"/>
              <a:gd name="connsiteX1" fmla="*/ 5135071 w 5344102"/>
              <a:gd name="connsiteY1" fmla="*/ 0 h 3217319"/>
              <a:gd name="connsiteX2" fmla="*/ 5135071 w 5344102"/>
              <a:gd name="connsiteY2" fmla="*/ 7298 h 3217319"/>
              <a:gd name="connsiteX3" fmla="*/ 5141552 w 5344102"/>
              <a:gd name="connsiteY3" fmla="*/ 57529 h 3217319"/>
              <a:gd name="connsiteX4" fmla="*/ 5154514 w 5344102"/>
              <a:gd name="connsiteY4" fmla="*/ 107762 h 3217319"/>
              <a:gd name="connsiteX5" fmla="*/ 5173960 w 5344102"/>
              <a:gd name="connsiteY5" fmla="*/ 154755 h 3217319"/>
              <a:gd name="connsiteX6" fmla="*/ 5199887 w 5344102"/>
              <a:gd name="connsiteY6" fmla="*/ 203366 h 3217319"/>
              <a:gd name="connsiteX7" fmla="*/ 5225812 w 5344102"/>
              <a:gd name="connsiteY7" fmla="*/ 251980 h 3217319"/>
              <a:gd name="connsiteX8" fmla="*/ 5254980 w 5344102"/>
              <a:gd name="connsiteY8" fmla="*/ 300590 h 3217319"/>
              <a:gd name="connsiteX9" fmla="*/ 5282526 w 5344102"/>
              <a:gd name="connsiteY9" fmla="*/ 347583 h 3217319"/>
              <a:gd name="connsiteX10" fmla="*/ 5306833 w 5344102"/>
              <a:gd name="connsiteY10" fmla="*/ 397815 h 3217319"/>
              <a:gd name="connsiteX11" fmla="*/ 5326276 w 5344102"/>
              <a:gd name="connsiteY11" fmla="*/ 446428 h 3217319"/>
              <a:gd name="connsiteX12" fmla="*/ 5339241 w 5344102"/>
              <a:gd name="connsiteY12" fmla="*/ 496660 h 3217319"/>
              <a:gd name="connsiteX13" fmla="*/ 5344102 w 5344102"/>
              <a:gd name="connsiteY13" fmla="*/ 548512 h 3217319"/>
              <a:gd name="connsiteX14" fmla="*/ 5339241 w 5344102"/>
              <a:gd name="connsiteY14" fmla="*/ 600365 h 3217319"/>
              <a:gd name="connsiteX15" fmla="*/ 5326276 w 5344102"/>
              <a:gd name="connsiteY15" fmla="*/ 650598 h 3217319"/>
              <a:gd name="connsiteX16" fmla="*/ 5306833 w 5344102"/>
              <a:gd name="connsiteY16" fmla="*/ 699211 h 3217319"/>
              <a:gd name="connsiteX17" fmla="*/ 5282526 w 5344102"/>
              <a:gd name="connsiteY17" fmla="*/ 749442 h 3217319"/>
              <a:gd name="connsiteX18" fmla="*/ 5254980 w 5344102"/>
              <a:gd name="connsiteY18" fmla="*/ 796435 h 3217319"/>
              <a:gd name="connsiteX19" fmla="*/ 5225812 w 5344102"/>
              <a:gd name="connsiteY19" fmla="*/ 845048 h 3217319"/>
              <a:gd name="connsiteX20" fmla="*/ 5199887 w 5344102"/>
              <a:gd name="connsiteY20" fmla="*/ 893659 h 3217319"/>
              <a:gd name="connsiteX21" fmla="*/ 5173960 w 5344102"/>
              <a:gd name="connsiteY21" fmla="*/ 942270 h 3217319"/>
              <a:gd name="connsiteX22" fmla="*/ 5154514 w 5344102"/>
              <a:gd name="connsiteY22" fmla="*/ 989263 h 3217319"/>
              <a:gd name="connsiteX23" fmla="*/ 5141552 w 5344102"/>
              <a:gd name="connsiteY23" fmla="*/ 1039497 h 3217319"/>
              <a:gd name="connsiteX24" fmla="*/ 5135071 w 5344102"/>
              <a:gd name="connsiteY24" fmla="*/ 1089727 h 3217319"/>
              <a:gd name="connsiteX25" fmla="*/ 5135071 w 5344102"/>
              <a:gd name="connsiteY25" fmla="*/ 1143202 h 3217319"/>
              <a:gd name="connsiteX26" fmla="*/ 5138311 w 5344102"/>
              <a:gd name="connsiteY26" fmla="*/ 1198295 h 3217319"/>
              <a:gd name="connsiteX27" fmla="*/ 5144792 w 5344102"/>
              <a:gd name="connsiteY27" fmla="*/ 1253388 h 3217319"/>
              <a:gd name="connsiteX28" fmla="*/ 5152894 w 5344102"/>
              <a:gd name="connsiteY28" fmla="*/ 1308483 h 3217319"/>
              <a:gd name="connsiteX29" fmla="*/ 5159375 w 5344102"/>
              <a:gd name="connsiteY29" fmla="*/ 1363576 h 3217319"/>
              <a:gd name="connsiteX30" fmla="*/ 5164237 w 5344102"/>
              <a:gd name="connsiteY30" fmla="*/ 1418669 h 3217319"/>
              <a:gd name="connsiteX31" fmla="*/ 5162616 w 5344102"/>
              <a:gd name="connsiteY31" fmla="*/ 1470524 h 3217319"/>
              <a:gd name="connsiteX32" fmla="*/ 5156135 w 5344102"/>
              <a:gd name="connsiteY32" fmla="*/ 1520757 h 3217319"/>
              <a:gd name="connsiteX33" fmla="*/ 5141552 w 5344102"/>
              <a:gd name="connsiteY33" fmla="*/ 1569369 h 3217319"/>
              <a:gd name="connsiteX34" fmla="*/ 5120486 w 5344102"/>
              <a:gd name="connsiteY34" fmla="*/ 1609878 h 3217319"/>
              <a:gd name="connsiteX35" fmla="*/ 5092939 w 5344102"/>
              <a:gd name="connsiteY35" fmla="*/ 1648768 h 3217319"/>
              <a:gd name="connsiteX36" fmla="*/ 5060529 w 5344102"/>
              <a:gd name="connsiteY36" fmla="*/ 1682797 h 3217319"/>
              <a:gd name="connsiteX37" fmla="*/ 5023262 w 5344102"/>
              <a:gd name="connsiteY37" fmla="*/ 1716824 h 3217319"/>
              <a:gd name="connsiteX38" fmla="*/ 4984371 w 5344102"/>
              <a:gd name="connsiteY38" fmla="*/ 1747613 h 3217319"/>
              <a:gd name="connsiteX39" fmla="*/ 4943861 w 5344102"/>
              <a:gd name="connsiteY39" fmla="*/ 1778400 h 3217319"/>
              <a:gd name="connsiteX40" fmla="*/ 4901732 w 5344102"/>
              <a:gd name="connsiteY40" fmla="*/ 1809188 h 3217319"/>
              <a:gd name="connsiteX41" fmla="*/ 4862842 w 5344102"/>
              <a:gd name="connsiteY41" fmla="*/ 1839975 h 3217319"/>
              <a:gd name="connsiteX42" fmla="*/ 4825572 w 5344102"/>
              <a:gd name="connsiteY42" fmla="*/ 1872383 h 3217319"/>
              <a:gd name="connsiteX43" fmla="*/ 4793164 w 5344102"/>
              <a:gd name="connsiteY43" fmla="*/ 1909652 h 3217319"/>
              <a:gd name="connsiteX44" fmla="*/ 4763996 w 5344102"/>
              <a:gd name="connsiteY44" fmla="*/ 1945301 h 3217319"/>
              <a:gd name="connsiteX45" fmla="*/ 4741309 w 5344102"/>
              <a:gd name="connsiteY45" fmla="*/ 1985810 h 3217319"/>
              <a:gd name="connsiteX46" fmla="*/ 4721865 w 5344102"/>
              <a:gd name="connsiteY46" fmla="*/ 2029562 h 3217319"/>
              <a:gd name="connsiteX47" fmla="*/ 4705661 w 5344102"/>
              <a:gd name="connsiteY47" fmla="*/ 2076555 h 3217319"/>
              <a:gd name="connsiteX48" fmla="*/ 4691078 w 5344102"/>
              <a:gd name="connsiteY48" fmla="*/ 2125168 h 3217319"/>
              <a:gd name="connsiteX49" fmla="*/ 4678114 w 5344102"/>
              <a:gd name="connsiteY49" fmla="*/ 2173779 h 3217319"/>
              <a:gd name="connsiteX50" fmla="*/ 4665151 w 5344102"/>
              <a:gd name="connsiteY50" fmla="*/ 2224012 h 3217319"/>
              <a:gd name="connsiteX51" fmla="*/ 4650566 w 5344102"/>
              <a:gd name="connsiteY51" fmla="*/ 2271004 h 3217319"/>
              <a:gd name="connsiteX52" fmla="*/ 4634363 w 5344102"/>
              <a:gd name="connsiteY52" fmla="*/ 2317994 h 3217319"/>
              <a:gd name="connsiteX53" fmla="*/ 4614920 w 5344102"/>
              <a:gd name="connsiteY53" fmla="*/ 2361746 h 3217319"/>
              <a:gd name="connsiteX54" fmla="*/ 4590613 w 5344102"/>
              <a:gd name="connsiteY54" fmla="*/ 2400637 h 3217319"/>
              <a:gd name="connsiteX55" fmla="*/ 4561447 w 5344102"/>
              <a:gd name="connsiteY55" fmla="*/ 2436284 h 3217319"/>
              <a:gd name="connsiteX56" fmla="*/ 4525797 w 5344102"/>
              <a:gd name="connsiteY56" fmla="*/ 2465451 h 3217319"/>
              <a:gd name="connsiteX57" fmla="*/ 4486906 w 5344102"/>
              <a:gd name="connsiteY57" fmla="*/ 2489757 h 3217319"/>
              <a:gd name="connsiteX58" fmla="*/ 4443155 w 5344102"/>
              <a:gd name="connsiteY58" fmla="*/ 2509203 h 3217319"/>
              <a:gd name="connsiteX59" fmla="*/ 4396163 w 5344102"/>
              <a:gd name="connsiteY59" fmla="*/ 2525407 h 3217319"/>
              <a:gd name="connsiteX60" fmla="*/ 4349173 w 5344102"/>
              <a:gd name="connsiteY60" fmla="*/ 2539990 h 3217319"/>
              <a:gd name="connsiteX61" fmla="*/ 4298939 w 5344102"/>
              <a:gd name="connsiteY61" fmla="*/ 2552954 h 3217319"/>
              <a:gd name="connsiteX62" fmla="*/ 4250326 w 5344102"/>
              <a:gd name="connsiteY62" fmla="*/ 2565918 h 3217319"/>
              <a:gd name="connsiteX63" fmla="*/ 4201715 w 5344102"/>
              <a:gd name="connsiteY63" fmla="*/ 2580502 h 3217319"/>
              <a:gd name="connsiteX64" fmla="*/ 4154724 w 5344102"/>
              <a:gd name="connsiteY64" fmla="*/ 2596705 h 3217319"/>
              <a:gd name="connsiteX65" fmla="*/ 4110972 w 5344102"/>
              <a:gd name="connsiteY65" fmla="*/ 2616151 h 3217319"/>
              <a:gd name="connsiteX66" fmla="*/ 4070464 w 5344102"/>
              <a:gd name="connsiteY66" fmla="*/ 2638835 h 3217319"/>
              <a:gd name="connsiteX67" fmla="*/ 4034814 w 5344102"/>
              <a:gd name="connsiteY67" fmla="*/ 2668002 h 3217319"/>
              <a:gd name="connsiteX68" fmla="*/ 3997545 w 5344102"/>
              <a:gd name="connsiteY68" fmla="*/ 2700411 h 3217319"/>
              <a:gd name="connsiteX69" fmla="*/ 3965136 w 5344102"/>
              <a:gd name="connsiteY69" fmla="*/ 2737680 h 3217319"/>
              <a:gd name="connsiteX70" fmla="*/ 3934348 w 5344102"/>
              <a:gd name="connsiteY70" fmla="*/ 2776570 h 3217319"/>
              <a:gd name="connsiteX71" fmla="*/ 3903560 w 5344102"/>
              <a:gd name="connsiteY71" fmla="*/ 2817079 h 3217319"/>
              <a:gd name="connsiteX72" fmla="*/ 3872773 w 5344102"/>
              <a:gd name="connsiteY72" fmla="*/ 2857590 h 3217319"/>
              <a:gd name="connsiteX73" fmla="*/ 3841985 w 5344102"/>
              <a:gd name="connsiteY73" fmla="*/ 2896480 h 3217319"/>
              <a:gd name="connsiteX74" fmla="*/ 3807956 w 5344102"/>
              <a:gd name="connsiteY74" fmla="*/ 2933749 h 3217319"/>
              <a:gd name="connsiteX75" fmla="*/ 3773927 w 5344102"/>
              <a:gd name="connsiteY75" fmla="*/ 2966156 h 3217319"/>
              <a:gd name="connsiteX76" fmla="*/ 3735039 w 5344102"/>
              <a:gd name="connsiteY76" fmla="*/ 2993703 h 3217319"/>
              <a:gd name="connsiteX77" fmla="*/ 3694528 w 5344102"/>
              <a:gd name="connsiteY77" fmla="*/ 3014769 h 3217319"/>
              <a:gd name="connsiteX78" fmla="*/ 3645915 w 5344102"/>
              <a:gd name="connsiteY78" fmla="*/ 3029353 h 3217319"/>
              <a:gd name="connsiteX79" fmla="*/ 3595682 w 5344102"/>
              <a:gd name="connsiteY79" fmla="*/ 3035835 h 3217319"/>
              <a:gd name="connsiteX80" fmla="*/ 3543830 w 5344102"/>
              <a:gd name="connsiteY80" fmla="*/ 3037455 h 3217319"/>
              <a:gd name="connsiteX81" fmla="*/ 3488736 w 5344102"/>
              <a:gd name="connsiteY81" fmla="*/ 3032593 h 3217319"/>
              <a:gd name="connsiteX82" fmla="*/ 3433642 w 5344102"/>
              <a:gd name="connsiteY82" fmla="*/ 3026113 h 3217319"/>
              <a:gd name="connsiteX83" fmla="*/ 3378548 w 5344102"/>
              <a:gd name="connsiteY83" fmla="*/ 3018009 h 3217319"/>
              <a:gd name="connsiteX84" fmla="*/ 3323455 w 5344102"/>
              <a:gd name="connsiteY84" fmla="*/ 3011529 h 3217319"/>
              <a:gd name="connsiteX85" fmla="*/ 3268360 w 5344102"/>
              <a:gd name="connsiteY85" fmla="*/ 3008288 h 3217319"/>
              <a:gd name="connsiteX86" fmla="*/ 3214887 w 5344102"/>
              <a:gd name="connsiteY86" fmla="*/ 3008288 h 3217319"/>
              <a:gd name="connsiteX87" fmla="*/ 3164655 w 5344102"/>
              <a:gd name="connsiteY87" fmla="*/ 3014769 h 3217319"/>
              <a:gd name="connsiteX88" fmla="*/ 3112802 w 5344102"/>
              <a:gd name="connsiteY88" fmla="*/ 3027733 h 3217319"/>
              <a:gd name="connsiteX89" fmla="*/ 3065810 w 5344102"/>
              <a:gd name="connsiteY89" fmla="*/ 3047177 h 3217319"/>
              <a:gd name="connsiteX90" fmla="*/ 3017198 w 5344102"/>
              <a:gd name="connsiteY90" fmla="*/ 3073104 h 3217319"/>
              <a:gd name="connsiteX91" fmla="*/ 2968587 w 5344102"/>
              <a:gd name="connsiteY91" fmla="*/ 3099031 h 3217319"/>
              <a:gd name="connsiteX92" fmla="*/ 2919974 w 5344102"/>
              <a:gd name="connsiteY92" fmla="*/ 3128197 h 3217319"/>
              <a:gd name="connsiteX93" fmla="*/ 2872980 w 5344102"/>
              <a:gd name="connsiteY93" fmla="*/ 3155745 h 3217319"/>
              <a:gd name="connsiteX94" fmla="*/ 2822750 w 5344102"/>
              <a:gd name="connsiteY94" fmla="*/ 3180050 h 3217319"/>
              <a:gd name="connsiteX95" fmla="*/ 2774137 w 5344102"/>
              <a:gd name="connsiteY95" fmla="*/ 3199496 h 3217319"/>
              <a:gd name="connsiteX96" fmla="*/ 2723903 w 5344102"/>
              <a:gd name="connsiteY96" fmla="*/ 3212459 h 3217319"/>
              <a:gd name="connsiteX97" fmla="*/ 2672052 w 5344102"/>
              <a:gd name="connsiteY97" fmla="*/ 3217319 h 3217319"/>
              <a:gd name="connsiteX98" fmla="*/ 2620199 w 5344102"/>
              <a:gd name="connsiteY98" fmla="*/ 3212459 h 3217319"/>
              <a:gd name="connsiteX99" fmla="*/ 2569966 w 5344102"/>
              <a:gd name="connsiteY99" fmla="*/ 3199496 h 3217319"/>
              <a:gd name="connsiteX100" fmla="*/ 2521355 w 5344102"/>
              <a:gd name="connsiteY100" fmla="*/ 3180050 h 3217319"/>
              <a:gd name="connsiteX101" fmla="*/ 2471122 w 5344102"/>
              <a:gd name="connsiteY101" fmla="*/ 3155745 h 3217319"/>
              <a:gd name="connsiteX102" fmla="*/ 2424129 w 5344102"/>
              <a:gd name="connsiteY102" fmla="*/ 3128197 h 3217319"/>
              <a:gd name="connsiteX103" fmla="*/ 2375517 w 5344102"/>
              <a:gd name="connsiteY103" fmla="*/ 3099031 h 3217319"/>
              <a:gd name="connsiteX104" fmla="*/ 2326904 w 5344102"/>
              <a:gd name="connsiteY104" fmla="*/ 3073104 h 3217319"/>
              <a:gd name="connsiteX105" fmla="*/ 2278293 w 5344102"/>
              <a:gd name="connsiteY105" fmla="*/ 3047177 h 3217319"/>
              <a:gd name="connsiteX106" fmla="*/ 2229682 w 5344102"/>
              <a:gd name="connsiteY106" fmla="*/ 3027733 h 3217319"/>
              <a:gd name="connsiteX107" fmla="*/ 2179449 w 5344102"/>
              <a:gd name="connsiteY107" fmla="*/ 3014769 h 3217319"/>
              <a:gd name="connsiteX108" fmla="*/ 2129216 w 5344102"/>
              <a:gd name="connsiteY108" fmla="*/ 3008288 h 3217319"/>
              <a:gd name="connsiteX109" fmla="*/ 2075741 w 5344102"/>
              <a:gd name="connsiteY109" fmla="*/ 3008288 h 3217319"/>
              <a:gd name="connsiteX110" fmla="*/ 2020648 w 5344102"/>
              <a:gd name="connsiteY110" fmla="*/ 3011529 h 3217319"/>
              <a:gd name="connsiteX111" fmla="*/ 1965555 w 5344102"/>
              <a:gd name="connsiteY111" fmla="*/ 3018009 h 3217319"/>
              <a:gd name="connsiteX112" fmla="*/ 1910460 w 5344102"/>
              <a:gd name="connsiteY112" fmla="*/ 3026113 h 3217319"/>
              <a:gd name="connsiteX113" fmla="*/ 1855365 w 5344102"/>
              <a:gd name="connsiteY113" fmla="*/ 3032593 h 3217319"/>
              <a:gd name="connsiteX114" fmla="*/ 1800272 w 5344102"/>
              <a:gd name="connsiteY114" fmla="*/ 3037455 h 3217319"/>
              <a:gd name="connsiteX115" fmla="*/ 1748420 w 5344102"/>
              <a:gd name="connsiteY115" fmla="*/ 3035835 h 3217319"/>
              <a:gd name="connsiteX116" fmla="*/ 1698188 w 5344102"/>
              <a:gd name="connsiteY116" fmla="*/ 3029353 h 3217319"/>
              <a:gd name="connsiteX117" fmla="*/ 1649575 w 5344102"/>
              <a:gd name="connsiteY117" fmla="*/ 3014769 h 3217319"/>
              <a:gd name="connsiteX118" fmla="*/ 1609065 w 5344102"/>
              <a:gd name="connsiteY118" fmla="*/ 2993703 h 3217319"/>
              <a:gd name="connsiteX119" fmla="*/ 1570174 w 5344102"/>
              <a:gd name="connsiteY119" fmla="*/ 2966156 h 3217319"/>
              <a:gd name="connsiteX120" fmla="*/ 1536147 w 5344102"/>
              <a:gd name="connsiteY120" fmla="*/ 2933749 h 3217319"/>
              <a:gd name="connsiteX121" fmla="*/ 1502117 w 5344102"/>
              <a:gd name="connsiteY121" fmla="*/ 2896480 h 3217319"/>
              <a:gd name="connsiteX122" fmla="*/ 1471330 w 5344102"/>
              <a:gd name="connsiteY122" fmla="*/ 2857590 h 3217319"/>
              <a:gd name="connsiteX123" fmla="*/ 1440542 w 5344102"/>
              <a:gd name="connsiteY123" fmla="*/ 2817079 h 3217319"/>
              <a:gd name="connsiteX124" fmla="*/ 1409755 w 5344102"/>
              <a:gd name="connsiteY124" fmla="*/ 2776570 h 3217319"/>
              <a:gd name="connsiteX125" fmla="*/ 1378968 w 5344102"/>
              <a:gd name="connsiteY125" fmla="*/ 2737680 h 3217319"/>
              <a:gd name="connsiteX126" fmla="*/ 1346559 w 5344102"/>
              <a:gd name="connsiteY126" fmla="*/ 2700411 h 3217319"/>
              <a:gd name="connsiteX127" fmla="*/ 1309289 w 5344102"/>
              <a:gd name="connsiteY127" fmla="*/ 2668002 h 3217319"/>
              <a:gd name="connsiteX128" fmla="*/ 1273640 w 5344102"/>
              <a:gd name="connsiteY128" fmla="*/ 2638835 h 3217319"/>
              <a:gd name="connsiteX129" fmla="*/ 1233130 w 5344102"/>
              <a:gd name="connsiteY129" fmla="*/ 2616151 h 3217319"/>
              <a:gd name="connsiteX130" fmla="*/ 1189379 w 5344102"/>
              <a:gd name="connsiteY130" fmla="*/ 2596705 h 3217319"/>
              <a:gd name="connsiteX131" fmla="*/ 1142388 w 5344102"/>
              <a:gd name="connsiteY131" fmla="*/ 2580502 h 3217319"/>
              <a:gd name="connsiteX132" fmla="*/ 1093775 w 5344102"/>
              <a:gd name="connsiteY132" fmla="*/ 2565918 h 3217319"/>
              <a:gd name="connsiteX133" fmla="*/ 1045164 w 5344102"/>
              <a:gd name="connsiteY133" fmla="*/ 2552954 h 3217319"/>
              <a:gd name="connsiteX134" fmla="*/ 994931 w 5344102"/>
              <a:gd name="connsiteY134" fmla="*/ 2539990 h 3217319"/>
              <a:gd name="connsiteX135" fmla="*/ 947939 w 5344102"/>
              <a:gd name="connsiteY135" fmla="*/ 2525407 h 3217319"/>
              <a:gd name="connsiteX136" fmla="*/ 900946 w 5344102"/>
              <a:gd name="connsiteY136" fmla="*/ 2509203 h 3217319"/>
              <a:gd name="connsiteX137" fmla="*/ 857197 w 5344102"/>
              <a:gd name="connsiteY137" fmla="*/ 2489757 h 3217319"/>
              <a:gd name="connsiteX138" fmla="*/ 818305 w 5344102"/>
              <a:gd name="connsiteY138" fmla="*/ 2465451 h 3217319"/>
              <a:gd name="connsiteX139" fmla="*/ 782657 w 5344102"/>
              <a:gd name="connsiteY139" fmla="*/ 2436284 h 3217319"/>
              <a:gd name="connsiteX140" fmla="*/ 753491 w 5344102"/>
              <a:gd name="connsiteY140" fmla="*/ 2400637 h 3217319"/>
              <a:gd name="connsiteX141" fmla="*/ 729185 w 5344102"/>
              <a:gd name="connsiteY141" fmla="*/ 2361746 h 3217319"/>
              <a:gd name="connsiteX142" fmla="*/ 709739 w 5344102"/>
              <a:gd name="connsiteY142" fmla="*/ 2317994 h 3217319"/>
              <a:gd name="connsiteX143" fmla="*/ 693536 w 5344102"/>
              <a:gd name="connsiteY143" fmla="*/ 2271004 h 3217319"/>
              <a:gd name="connsiteX144" fmla="*/ 678952 w 5344102"/>
              <a:gd name="connsiteY144" fmla="*/ 2224012 h 3217319"/>
              <a:gd name="connsiteX145" fmla="*/ 665989 w 5344102"/>
              <a:gd name="connsiteY145" fmla="*/ 2173779 h 3217319"/>
              <a:gd name="connsiteX146" fmla="*/ 653024 w 5344102"/>
              <a:gd name="connsiteY146" fmla="*/ 2125168 h 3217319"/>
              <a:gd name="connsiteX147" fmla="*/ 638441 w 5344102"/>
              <a:gd name="connsiteY147" fmla="*/ 2076555 h 3217319"/>
              <a:gd name="connsiteX148" fmla="*/ 622237 w 5344102"/>
              <a:gd name="connsiteY148" fmla="*/ 2029562 h 3217319"/>
              <a:gd name="connsiteX149" fmla="*/ 602791 w 5344102"/>
              <a:gd name="connsiteY149" fmla="*/ 1985810 h 3217319"/>
              <a:gd name="connsiteX150" fmla="*/ 580106 w 5344102"/>
              <a:gd name="connsiteY150" fmla="*/ 1945301 h 3217319"/>
              <a:gd name="connsiteX151" fmla="*/ 550941 w 5344102"/>
              <a:gd name="connsiteY151" fmla="*/ 1909652 h 3217319"/>
              <a:gd name="connsiteX152" fmla="*/ 518531 w 5344102"/>
              <a:gd name="connsiteY152" fmla="*/ 1872383 h 3217319"/>
              <a:gd name="connsiteX153" fmla="*/ 481262 w 5344102"/>
              <a:gd name="connsiteY153" fmla="*/ 1839975 h 3217319"/>
              <a:gd name="connsiteX154" fmla="*/ 440750 w 5344102"/>
              <a:gd name="connsiteY154" fmla="*/ 1809188 h 3217319"/>
              <a:gd name="connsiteX155" fmla="*/ 400241 w 5344102"/>
              <a:gd name="connsiteY155" fmla="*/ 1778400 h 3217319"/>
              <a:gd name="connsiteX156" fmla="*/ 359731 w 5344102"/>
              <a:gd name="connsiteY156" fmla="*/ 1747613 h 3217319"/>
              <a:gd name="connsiteX157" fmla="*/ 320841 w 5344102"/>
              <a:gd name="connsiteY157" fmla="*/ 1716824 h 3217319"/>
              <a:gd name="connsiteX158" fmla="*/ 283572 w 5344102"/>
              <a:gd name="connsiteY158" fmla="*/ 1682797 h 3217319"/>
              <a:gd name="connsiteX159" fmla="*/ 251164 w 5344102"/>
              <a:gd name="connsiteY159" fmla="*/ 1648768 h 3217319"/>
              <a:gd name="connsiteX160" fmla="*/ 223618 w 5344102"/>
              <a:gd name="connsiteY160" fmla="*/ 1609878 h 3217319"/>
              <a:gd name="connsiteX161" fmla="*/ 202553 w 5344102"/>
              <a:gd name="connsiteY161" fmla="*/ 1569369 h 3217319"/>
              <a:gd name="connsiteX162" fmla="*/ 187969 w 5344102"/>
              <a:gd name="connsiteY162" fmla="*/ 1520757 h 3217319"/>
              <a:gd name="connsiteX163" fmla="*/ 181487 w 5344102"/>
              <a:gd name="connsiteY163" fmla="*/ 1470524 h 3217319"/>
              <a:gd name="connsiteX164" fmla="*/ 179866 w 5344102"/>
              <a:gd name="connsiteY164" fmla="*/ 1418669 h 3217319"/>
              <a:gd name="connsiteX165" fmla="*/ 184727 w 5344102"/>
              <a:gd name="connsiteY165" fmla="*/ 1363576 h 3217319"/>
              <a:gd name="connsiteX166" fmla="*/ 191209 w 5344102"/>
              <a:gd name="connsiteY166" fmla="*/ 1308483 h 3217319"/>
              <a:gd name="connsiteX167" fmla="*/ 199310 w 5344102"/>
              <a:gd name="connsiteY167" fmla="*/ 1253388 h 3217319"/>
              <a:gd name="connsiteX168" fmla="*/ 205793 w 5344102"/>
              <a:gd name="connsiteY168" fmla="*/ 1198295 h 3217319"/>
              <a:gd name="connsiteX169" fmla="*/ 209034 w 5344102"/>
              <a:gd name="connsiteY169" fmla="*/ 1143202 h 3217319"/>
              <a:gd name="connsiteX170" fmla="*/ 209034 w 5344102"/>
              <a:gd name="connsiteY170" fmla="*/ 1089727 h 3217319"/>
              <a:gd name="connsiteX171" fmla="*/ 202553 w 5344102"/>
              <a:gd name="connsiteY171" fmla="*/ 1039497 h 3217319"/>
              <a:gd name="connsiteX172" fmla="*/ 189589 w 5344102"/>
              <a:gd name="connsiteY172" fmla="*/ 989263 h 3217319"/>
              <a:gd name="connsiteX173" fmla="*/ 170144 w 5344102"/>
              <a:gd name="connsiteY173" fmla="*/ 942270 h 3217319"/>
              <a:gd name="connsiteX174" fmla="*/ 145838 w 5344102"/>
              <a:gd name="connsiteY174" fmla="*/ 893659 h 3217319"/>
              <a:gd name="connsiteX175" fmla="*/ 118290 w 5344102"/>
              <a:gd name="connsiteY175" fmla="*/ 845048 h 3217319"/>
              <a:gd name="connsiteX176" fmla="*/ 89124 w 5344102"/>
              <a:gd name="connsiteY176" fmla="*/ 796435 h 3217319"/>
              <a:gd name="connsiteX177" fmla="*/ 61577 w 5344102"/>
              <a:gd name="connsiteY177" fmla="*/ 749442 h 3217319"/>
              <a:gd name="connsiteX178" fmla="*/ 37269 w 5344102"/>
              <a:gd name="connsiteY178" fmla="*/ 699211 h 3217319"/>
              <a:gd name="connsiteX179" fmla="*/ 17826 w 5344102"/>
              <a:gd name="connsiteY179" fmla="*/ 650598 h 3217319"/>
              <a:gd name="connsiteX180" fmla="*/ 4863 w 5344102"/>
              <a:gd name="connsiteY180" fmla="*/ 600365 h 3217319"/>
              <a:gd name="connsiteX181" fmla="*/ 0 w 5344102"/>
              <a:gd name="connsiteY181" fmla="*/ 548512 h 3217319"/>
              <a:gd name="connsiteX182" fmla="*/ 4863 w 5344102"/>
              <a:gd name="connsiteY182" fmla="*/ 496660 h 3217319"/>
              <a:gd name="connsiteX183" fmla="*/ 17826 w 5344102"/>
              <a:gd name="connsiteY183" fmla="*/ 446428 h 3217319"/>
              <a:gd name="connsiteX184" fmla="*/ 37269 w 5344102"/>
              <a:gd name="connsiteY184" fmla="*/ 397815 h 3217319"/>
              <a:gd name="connsiteX185" fmla="*/ 61577 w 5344102"/>
              <a:gd name="connsiteY185" fmla="*/ 347583 h 3217319"/>
              <a:gd name="connsiteX186" fmla="*/ 89124 w 5344102"/>
              <a:gd name="connsiteY186" fmla="*/ 300590 h 3217319"/>
              <a:gd name="connsiteX187" fmla="*/ 118290 w 5344102"/>
              <a:gd name="connsiteY187" fmla="*/ 251980 h 3217319"/>
              <a:gd name="connsiteX188" fmla="*/ 145838 w 5344102"/>
              <a:gd name="connsiteY188" fmla="*/ 203366 h 3217319"/>
              <a:gd name="connsiteX189" fmla="*/ 170144 w 5344102"/>
              <a:gd name="connsiteY189" fmla="*/ 154755 h 3217319"/>
              <a:gd name="connsiteX190" fmla="*/ 189589 w 5344102"/>
              <a:gd name="connsiteY190" fmla="*/ 107762 h 3217319"/>
              <a:gd name="connsiteX191" fmla="*/ 202553 w 5344102"/>
              <a:gd name="connsiteY191" fmla="*/ 57529 h 3217319"/>
              <a:gd name="connsiteX192" fmla="*/ 209034 w 5344102"/>
              <a:gd name="connsiteY192" fmla="*/ 7298 h 3217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5344102" h="3217319">
                <a:moveTo>
                  <a:pt x="209034" y="0"/>
                </a:moveTo>
                <a:lnTo>
                  <a:pt x="5135071" y="0"/>
                </a:lnTo>
                <a:lnTo>
                  <a:pt x="5135071" y="7298"/>
                </a:lnTo>
                <a:lnTo>
                  <a:pt x="5141552" y="57529"/>
                </a:lnTo>
                <a:lnTo>
                  <a:pt x="5154514" y="107762"/>
                </a:lnTo>
                <a:lnTo>
                  <a:pt x="5173960" y="154755"/>
                </a:lnTo>
                <a:lnTo>
                  <a:pt x="5199887" y="203366"/>
                </a:lnTo>
                <a:lnTo>
                  <a:pt x="5225812" y="251980"/>
                </a:lnTo>
                <a:lnTo>
                  <a:pt x="5254980" y="300590"/>
                </a:lnTo>
                <a:lnTo>
                  <a:pt x="5282526" y="347583"/>
                </a:lnTo>
                <a:lnTo>
                  <a:pt x="5306833" y="397815"/>
                </a:lnTo>
                <a:lnTo>
                  <a:pt x="5326276" y="446428"/>
                </a:lnTo>
                <a:lnTo>
                  <a:pt x="5339241" y="496660"/>
                </a:lnTo>
                <a:lnTo>
                  <a:pt x="5344102" y="548512"/>
                </a:lnTo>
                <a:lnTo>
                  <a:pt x="5339241" y="600365"/>
                </a:lnTo>
                <a:lnTo>
                  <a:pt x="5326276" y="650598"/>
                </a:lnTo>
                <a:lnTo>
                  <a:pt x="5306833" y="699211"/>
                </a:lnTo>
                <a:lnTo>
                  <a:pt x="5282526" y="749442"/>
                </a:lnTo>
                <a:lnTo>
                  <a:pt x="5254980" y="796435"/>
                </a:lnTo>
                <a:lnTo>
                  <a:pt x="5225812" y="845048"/>
                </a:lnTo>
                <a:lnTo>
                  <a:pt x="5199887" y="893659"/>
                </a:lnTo>
                <a:lnTo>
                  <a:pt x="5173960" y="942270"/>
                </a:lnTo>
                <a:lnTo>
                  <a:pt x="5154514" y="989263"/>
                </a:lnTo>
                <a:lnTo>
                  <a:pt x="5141552" y="1039497"/>
                </a:lnTo>
                <a:lnTo>
                  <a:pt x="5135071" y="1089727"/>
                </a:lnTo>
                <a:lnTo>
                  <a:pt x="5135071" y="1143202"/>
                </a:lnTo>
                <a:lnTo>
                  <a:pt x="5138311" y="1198295"/>
                </a:lnTo>
                <a:lnTo>
                  <a:pt x="5144792" y="1253388"/>
                </a:lnTo>
                <a:lnTo>
                  <a:pt x="5152894" y="1308483"/>
                </a:lnTo>
                <a:lnTo>
                  <a:pt x="5159375" y="1363576"/>
                </a:lnTo>
                <a:lnTo>
                  <a:pt x="5164237" y="1418669"/>
                </a:lnTo>
                <a:lnTo>
                  <a:pt x="5162616" y="1470524"/>
                </a:lnTo>
                <a:lnTo>
                  <a:pt x="5156135" y="1520757"/>
                </a:lnTo>
                <a:lnTo>
                  <a:pt x="5141552" y="1569369"/>
                </a:lnTo>
                <a:lnTo>
                  <a:pt x="5120486" y="1609878"/>
                </a:lnTo>
                <a:lnTo>
                  <a:pt x="5092939" y="1648768"/>
                </a:lnTo>
                <a:lnTo>
                  <a:pt x="5060529" y="1682797"/>
                </a:lnTo>
                <a:lnTo>
                  <a:pt x="5023262" y="1716824"/>
                </a:lnTo>
                <a:lnTo>
                  <a:pt x="4984371" y="1747613"/>
                </a:lnTo>
                <a:lnTo>
                  <a:pt x="4943861" y="1778400"/>
                </a:lnTo>
                <a:lnTo>
                  <a:pt x="4901732" y="1809188"/>
                </a:lnTo>
                <a:lnTo>
                  <a:pt x="4862842" y="1839975"/>
                </a:lnTo>
                <a:lnTo>
                  <a:pt x="4825572" y="1872383"/>
                </a:lnTo>
                <a:lnTo>
                  <a:pt x="4793164" y="1909652"/>
                </a:lnTo>
                <a:lnTo>
                  <a:pt x="4763996" y="1945301"/>
                </a:lnTo>
                <a:lnTo>
                  <a:pt x="4741309" y="1985810"/>
                </a:lnTo>
                <a:lnTo>
                  <a:pt x="4721865" y="2029562"/>
                </a:lnTo>
                <a:lnTo>
                  <a:pt x="4705661" y="2076555"/>
                </a:lnTo>
                <a:lnTo>
                  <a:pt x="4691078" y="2125168"/>
                </a:lnTo>
                <a:lnTo>
                  <a:pt x="4678114" y="2173779"/>
                </a:lnTo>
                <a:lnTo>
                  <a:pt x="4665151" y="2224012"/>
                </a:lnTo>
                <a:lnTo>
                  <a:pt x="4650566" y="2271004"/>
                </a:lnTo>
                <a:lnTo>
                  <a:pt x="4634363" y="2317994"/>
                </a:lnTo>
                <a:lnTo>
                  <a:pt x="4614920" y="2361746"/>
                </a:lnTo>
                <a:lnTo>
                  <a:pt x="4590613" y="2400637"/>
                </a:lnTo>
                <a:lnTo>
                  <a:pt x="4561447" y="2436284"/>
                </a:lnTo>
                <a:lnTo>
                  <a:pt x="4525797" y="2465451"/>
                </a:lnTo>
                <a:lnTo>
                  <a:pt x="4486906" y="2489757"/>
                </a:lnTo>
                <a:lnTo>
                  <a:pt x="4443155" y="2509203"/>
                </a:lnTo>
                <a:lnTo>
                  <a:pt x="4396163" y="2525407"/>
                </a:lnTo>
                <a:lnTo>
                  <a:pt x="4349173" y="2539990"/>
                </a:lnTo>
                <a:lnTo>
                  <a:pt x="4298939" y="2552954"/>
                </a:lnTo>
                <a:lnTo>
                  <a:pt x="4250326" y="2565918"/>
                </a:lnTo>
                <a:lnTo>
                  <a:pt x="4201715" y="2580502"/>
                </a:lnTo>
                <a:lnTo>
                  <a:pt x="4154724" y="2596705"/>
                </a:lnTo>
                <a:lnTo>
                  <a:pt x="4110972" y="2616151"/>
                </a:lnTo>
                <a:lnTo>
                  <a:pt x="4070464" y="2638835"/>
                </a:lnTo>
                <a:lnTo>
                  <a:pt x="4034814" y="2668002"/>
                </a:lnTo>
                <a:lnTo>
                  <a:pt x="3997545" y="2700411"/>
                </a:lnTo>
                <a:lnTo>
                  <a:pt x="3965136" y="2737680"/>
                </a:lnTo>
                <a:lnTo>
                  <a:pt x="3934348" y="2776570"/>
                </a:lnTo>
                <a:lnTo>
                  <a:pt x="3903560" y="2817079"/>
                </a:lnTo>
                <a:lnTo>
                  <a:pt x="3872773" y="2857590"/>
                </a:lnTo>
                <a:lnTo>
                  <a:pt x="3841985" y="2896480"/>
                </a:lnTo>
                <a:lnTo>
                  <a:pt x="3807956" y="2933749"/>
                </a:lnTo>
                <a:lnTo>
                  <a:pt x="3773927" y="2966156"/>
                </a:lnTo>
                <a:lnTo>
                  <a:pt x="3735039" y="2993703"/>
                </a:lnTo>
                <a:lnTo>
                  <a:pt x="3694528" y="3014769"/>
                </a:lnTo>
                <a:lnTo>
                  <a:pt x="3645915" y="3029353"/>
                </a:lnTo>
                <a:lnTo>
                  <a:pt x="3595682" y="3035835"/>
                </a:lnTo>
                <a:lnTo>
                  <a:pt x="3543830" y="3037455"/>
                </a:lnTo>
                <a:lnTo>
                  <a:pt x="3488736" y="3032593"/>
                </a:lnTo>
                <a:lnTo>
                  <a:pt x="3433642" y="3026113"/>
                </a:lnTo>
                <a:lnTo>
                  <a:pt x="3378548" y="3018009"/>
                </a:lnTo>
                <a:lnTo>
                  <a:pt x="3323455" y="3011529"/>
                </a:lnTo>
                <a:lnTo>
                  <a:pt x="3268360" y="3008288"/>
                </a:lnTo>
                <a:lnTo>
                  <a:pt x="3214887" y="3008288"/>
                </a:lnTo>
                <a:lnTo>
                  <a:pt x="3164655" y="3014769"/>
                </a:lnTo>
                <a:lnTo>
                  <a:pt x="3112802" y="3027733"/>
                </a:lnTo>
                <a:lnTo>
                  <a:pt x="3065810" y="3047177"/>
                </a:lnTo>
                <a:lnTo>
                  <a:pt x="3017198" y="3073104"/>
                </a:lnTo>
                <a:lnTo>
                  <a:pt x="2968587" y="3099031"/>
                </a:lnTo>
                <a:lnTo>
                  <a:pt x="2919974" y="3128197"/>
                </a:lnTo>
                <a:lnTo>
                  <a:pt x="2872980" y="3155745"/>
                </a:lnTo>
                <a:lnTo>
                  <a:pt x="2822750" y="3180050"/>
                </a:lnTo>
                <a:lnTo>
                  <a:pt x="2774137" y="3199496"/>
                </a:lnTo>
                <a:lnTo>
                  <a:pt x="2723903" y="3212459"/>
                </a:lnTo>
                <a:lnTo>
                  <a:pt x="2672052" y="3217319"/>
                </a:lnTo>
                <a:lnTo>
                  <a:pt x="2620199" y="3212459"/>
                </a:lnTo>
                <a:lnTo>
                  <a:pt x="2569966" y="3199496"/>
                </a:lnTo>
                <a:lnTo>
                  <a:pt x="2521355" y="3180050"/>
                </a:lnTo>
                <a:lnTo>
                  <a:pt x="2471122" y="3155745"/>
                </a:lnTo>
                <a:lnTo>
                  <a:pt x="2424129" y="3128197"/>
                </a:lnTo>
                <a:lnTo>
                  <a:pt x="2375517" y="3099031"/>
                </a:lnTo>
                <a:lnTo>
                  <a:pt x="2326904" y="3073104"/>
                </a:lnTo>
                <a:lnTo>
                  <a:pt x="2278293" y="3047177"/>
                </a:lnTo>
                <a:lnTo>
                  <a:pt x="2229682" y="3027733"/>
                </a:lnTo>
                <a:lnTo>
                  <a:pt x="2179449" y="3014769"/>
                </a:lnTo>
                <a:lnTo>
                  <a:pt x="2129216" y="3008288"/>
                </a:lnTo>
                <a:lnTo>
                  <a:pt x="2075741" y="3008288"/>
                </a:lnTo>
                <a:lnTo>
                  <a:pt x="2020648" y="3011529"/>
                </a:lnTo>
                <a:lnTo>
                  <a:pt x="1965555" y="3018009"/>
                </a:lnTo>
                <a:lnTo>
                  <a:pt x="1910460" y="3026113"/>
                </a:lnTo>
                <a:lnTo>
                  <a:pt x="1855365" y="3032593"/>
                </a:lnTo>
                <a:lnTo>
                  <a:pt x="1800272" y="3037455"/>
                </a:lnTo>
                <a:lnTo>
                  <a:pt x="1748420" y="3035835"/>
                </a:lnTo>
                <a:lnTo>
                  <a:pt x="1698188" y="3029353"/>
                </a:lnTo>
                <a:lnTo>
                  <a:pt x="1649575" y="3014769"/>
                </a:lnTo>
                <a:lnTo>
                  <a:pt x="1609065" y="2993703"/>
                </a:lnTo>
                <a:lnTo>
                  <a:pt x="1570174" y="2966156"/>
                </a:lnTo>
                <a:lnTo>
                  <a:pt x="1536147" y="2933749"/>
                </a:lnTo>
                <a:lnTo>
                  <a:pt x="1502117" y="2896480"/>
                </a:lnTo>
                <a:lnTo>
                  <a:pt x="1471330" y="2857590"/>
                </a:lnTo>
                <a:lnTo>
                  <a:pt x="1440542" y="2817079"/>
                </a:lnTo>
                <a:lnTo>
                  <a:pt x="1409755" y="2776570"/>
                </a:lnTo>
                <a:lnTo>
                  <a:pt x="1378968" y="2737680"/>
                </a:lnTo>
                <a:lnTo>
                  <a:pt x="1346559" y="2700411"/>
                </a:lnTo>
                <a:lnTo>
                  <a:pt x="1309289" y="2668002"/>
                </a:lnTo>
                <a:lnTo>
                  <a:pt x="1273640" y="2638835"/>
                </a:lnTo>
                <a:lnTo>
                  <a:pt x="1233130" y="2616151"/>
                </a:lnTo>
                <a:lnTo>
                  <a:pt x="1189379" y="2596705"/>
                </a:lnTo>
                <a:lnTo>
                  <a:pt x="1142388" y="2580502"/>
                </a:lnTo>
                <a:lnTo>
                  <a:pt x="1093775" y="2565918"/>
                </a:lnTo>
                <a:lnTo>
                  <a:pt x="1045164" y="2552954"/>
                </a:lnTo>
                <a:lnTo>
                  <a:pt x="994931" y="2539990"/>
                </a:lnTo>
                <a:lnTo>
                  <a:pt x="947939" y="2525407"/>
                </a:lnTo>
                <a:lnTo>
                  <a:pt x="900946" y="2509203"/>
                </a:lnTo>
                <a:lnTo>
                  <a:pt x="857197" y="2489757"/>
                </a:lnTo>
                <a:lnTo>
                  <a:pt x="818305" y="2465451"/>
                </a:lnTo>
                <a:lnTo>
                  <a:pt x="782657" y="2436284"/>
                </a:lnTo>
                <a:lnTo>
                  <a:pt x="753491" y="2400637"/>
                </a:lnTo>
                <a:lnTo>
                  <a:pt x="729185" y="2361746"/>
                </a:lnTo>
                <a:lnTo>
                  <a:pt x="709739" y="2317994"/>
                </a:lnTo>
                <a:lnTo>
                  <a:pt x="693536" y="2271004"/>
                </a:lnTo>
                <a:lnTo>
                  <a:pt x="678952" y="2224012"/>
                </a:lnTo>
                <a:lnTo>
                  <a:pt x="665989" y="2173779"/>
                </a:lnTo>
                <a:lnTo>
                  <a:pt x="653024" y="2125168"/>
                </a:lnTo>
                <a:lnTo>
                  <a:pt x="638441" y="2076555"/>
                </a:lnTo>
                <a:lnTo>
                  <a:pt x="622237" y="2029562"/>
                </a:lnTo>
                <a:lnTo>
                  <a:pt x="602791" y="1985810"/>
                </a:lnTo>
                <a:lnTo>
                  <a:pt x="580106" y="1945301"/>
                </a:lnTo>
                <a:lnTo>
                  <a:pt x="550941" y="1909652"/>
                </a:lnTo>
                <a:lnTo>
                  <a:pt x="518531" y="1872383"/>
                </a:lnTo>
                <a:lnTo>
                  <a:pt x="481262" y="1839975"/>
                </a:lnTo>
                <a:lnTo>
                  <a:pt x="440750" y="1809188"/>
                </a:lnTo>
                <a:lnTo>
                  <a:pt x="400241" y="1778400"/>
                </a:lnTo>
                <a:lnTo>
                  <a:pt x="359731" y="1747613"/>
                </a:lnTo>
                <a:lnTo>
                  <a:pt x="320841" y="1716824"/>
                </a:lnTo>
                <a:lnTo>
                  <a:pt x="283572" y="1682797"/>
                </a:lnTo>
                <a:lnTo>
                  <a:pt x="251164" y="1648768"/>
                </a:lnTo>
                <a:lnTo>
                  <a:pt x="223618" y="1609878"/>
                </a:lnTo>
                <a:lnTo>
                  <a:pt x="202553" y="1569369"/>
                </a:lnTo>
                <a:lnTo>
                  <a:pt x="187969" y="1520757"/>
                </a:lnTo>
                <a:lnTo>
                  <a:pt x="181487" y="1470524"/>
                </a:lnTo>
                <a:lnTo>
                  <a:pt x="179866" y="1418669"/>
                </a:lnTo>
                <a:lnTo>
                  <a:pt x="184727" y="1363576"/>
                </a:lnTo>
                <a:lnTo>
                  <a:pt x="191209" y="1308483"/>
                </a:lnTo>
                <a:lnTo>
                  <a:pt x="199310" y="1253388"/>
                </a:lnTo>
                <a:lnTo>
                  <a:pt x="205793" y="1198295"/>
                </a:lnTo>
                <a:lnTo>
                  <a:pt x="209034" y="1143202"/>
                </a:lnTo>
                <a:lnTo>
                  <a:pt x="209034" y="1089727"/>
                </a:lnTo>
                <a:lnTo>
                  <a:pt x="202553" y="1039497"/>
                </a:lnTo>
                <a:lnTo>
                  <a:pt x="189589" y="989263"/>
                </a:lnTo>
                <a:lnTo>
                  <a:pt x="170144" y="942270"/>
                </a:lnTo>
                <a:lnTo>
                  <a:pt x="145838" y="893659"/>
                </a:lnTo>
                <a:lnTo>
                  <a:pt x="118290" y="845048"/>
                </a:lnTo>
                <a:lnTo>
                  <a:pt x="89124" y="796435"/>
                </a:lnTo>
                <a:lnTo>
                  <a:pt x="61577" y="749442"/>
                </a:lnTo>
                <a:lnTo>
                  <a:pt x="37269" y="699211"/>
                </a:lnTo>
                <a:lnTo>
                  <a:pt x="17826" y="650598"/>
                </a:lnTo>
                <a:lnTo>
                  <a:pt x="4863" y="600365"/>
                </a:lnTo>
                <a:lnTo>
                  <a:pt x="0" y="548512"/>
                </a:lnTo>
                <a:lnTo>
                  <a:pt x="4863" y="496660"/>
                </a:lnTo>
                <a:lnTo>
                  <a:pt x="17826" y="446428"/>
                </a:lnTo>
                <a:lnTo>
                  <a:pt x="37269" y="397815"/>
                </a:lnTo>
                <a:lnTo>
                  <a:pt x="61577" y="347583"/>
                </a:lnTo>
                <a:lnTo>
                  <a:pt x="89124" y="300590"/>
                </a:lnTo>
                <a:lnTo>
                  <a:pt x="118290" y="251980"/>
                </a:lnTo>
                <a:lnTo>
                  <a:pt x="145838" y="203366"/>
                </a:lnTo>
                <a:lnTo>
                  <a:pt x="170144" y="154755"/>
                </a:lnTo>
                <a:lnTo>
                  <a:pt x="189589" y="107762"/>
                </a:lnTo>
                <a:lnTo>
                  <a:pt x="202553" y="57529"/>
                </a:lnTo>
                <a:lnTo>
                  <a:pt x="209034" y="7298"/>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pic>
        <p:nvPicPr>
          <p:cNvPr id="2050" name="Picture 2" descr="Data analysis symbol - Free interface icons">
            <a:extLst>
              <a:ext uri="{FF2B5EF4-FFF2-40B4-BE49-F238E27FC236}">
                <a16:creationId xmlns:a16="http://schemas.microsoft.com/office/drawing/2014/main" id="{1A5A118D-5877-4177-9D46-190C67AC0B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 b="2997"/>
          <a:stretch/>
        </p:blipFill>
        <p:spPr bwMode="auto">
          <a:xfrm>
            <a:off x="3204668" y="10"/>
            <a:ext cx="5019316" cy="3055144"/>
          </a:xfrm>
          <a:custGeom>
            <a:avLst/>
            <a:gdLst/>
            <a:ahLst/>
            <a:cxnLst/>
            <a:rect l="l" t="t" r="r" b="b"/>
            <a:pathLst>
              <a:path w="5019316" h="3055154">
                <a:moveTo>
                  <a:pt x="196330" y="0"/>
                </a:moveTo>
                <a:lnTo>
                  <a:pt x="4822988" y="0"/>
                </a:lnTo>
                <a:lnTo>
                  <a:pt x="4822988" y="40184"/>
                </a:lnTo>
                <a:lnTo>
                  <a:pt x="4829076" y="87363"/>
                </a:lnTo>
                <a:lnTo>
                  <a:pt x="4841250" y="134544"/>
                </a:lnTo>
                <a:lnTo>
                  <a:pt x="4859514" y="178682"/>
                </a:lnTo>
                <a:lnTo>
                  <a:pt x="4883865" y="224339"/>
                </a:lnTo>
                <a:lnTo>
                  <a:pt x="4908215" y="269998"/>
                </a:lnTo>
                <a:lnTo>
                  <a:pt x="4935610" y="315655"/>
                </a:lnTo>
                <a:lnTo>
                  <a:pt x="4961482" y="359793"/>
                </a:lnTo>
                <a:lnTo>
                  <a:pt x="4984312" y="406972"/>
                </a:lnTo>
                <a:lnTo>
                  <a:pt x="5002574" y="452631"/>
                </a:lnTo>
                <a:lnTo>
                  <a:pt x="5014750" y="499811"/>
                </a:lnTo>
                <a:lnTo>
                  <a:pt x="5019316" y="548512"/>
                </a:lnTo>
                <a:lnTo>
                  <a:pt x="5014750" y="597215"/>
                </a:lnTo>
                <a:lnTo>
                  <a:pt x="5002574" y="644395"/>
                </a:lnTo>
                <a:lnTo>
                  <a:pt x="4984312" y="690054"/>
                </a:lnTo>
                <a:lnTo>
                  <a:pt x="4961482" y="737233"/>
                </a:lnTo>
                <a:lnTo>
                  <a:pt x="4935610" y="781371"/>
                </a:lnTo>
                <a:lnTo>
                  <a:pt x="4908215" y="827030"/>
                </a:lnTo>
                <a:lnTo>
                  <a:pt x="4883865" y="872687"/>
                </a:lnTo>
                <a:lnTo>
                  <a:pt x="4859514" y="918345"/>
                </a:lnTo>
                <a:lnTo>
                  <a:pt x="4841250" y="962482"/>
                </a:lnTo>
                <a:lnTo>
                  <a:pt x="4829076" y="1009663"/>
                </a:lnTo>
                <a:lnTo>
                  <a:pt x="4822988" y="1056842"/>
                </a:lnTo>
                <a:lnTo>
                  <a:pt x="4822988" y="1107067"/>
                </a:lnTo>
                <a:lnTo>
                  <a:pt x="4826031" y="1158813"/>
                </a:lnTo>
                <a:lnTo>
                  <a:pt x="4832119" y="1210558"/>
                </a:lnTo>
                <a:lnTo>
                  <a:pt x="4839728" y="1262305"/>
                </a:lnTo>
                <a:lnTo>
                  <a:pt x="4845816" y="1314051"/>
                </a:lnTo>
                <a:lnTo>
                  <a:pt x="4850383" y="1365796"/>
                </a:lnTo>
                <a:lnTo>
                  <a:pt x="4848859" y="1414500"/>
                </a:lnTo>
                <a:lnTo>
                  <a:pt x="4842773" y="1461681"/>
                </a:lnTo>
                <a:lnTo>
                  <a:pt x="4829076" y="1507338"/>
                </a:lnTo>
                <a:lnTo>
                  <a:pt x="4809290" y="1545386"/>
                </a:lnTo>
                <a:lnTo>
                  <a:pt x="4783417" y="1581914"/>
                </a:lnTo>
                <a:lnTo>
                  <a:pt x="4752978" y="1613874"/>
                </a:lnTo>
                <a:lnTo>
                  <a:pt x="4717975" y="1645834"/>
                </a:lnTo>
                <a:lnTo>
                  <a:pt x="4681447" y="1674752"/>
                </a:lnTo>
                <a:lnTo>
                  <a:pt x="4643400" y="1703669"/>
                </a:lnTo>
                <a:lnTo>
                  <a:pt x="4603831" y="1732585"/>
                </a:lnTo>
                <a:lnTo>
                  <a:pt x="4567303" y="1761502"/>
                </a:lnTo>
                <a:lnTo>
                  <a:pt x="4532299" y="1791940"/>
                </a:lnTo>
                <a:lnTo>
                  <a:pt x="4501861" y="1826945"/>
                </a:lnTo>
                <a:lnTo>
                  <a:pt x="4474466" y="1860428"/>
                </a:lnTo>
                <a:lnTo>
                  <a:pt x="4453158" y="1898476"/>
                </a:lnTo>
                <a:lnTo>
                  <a:pt x="4434896" y="1939569"/>
                </a:lnTo>
                <a:lnTo>
                  <a:pt x="4419677" y="1983706"/>
                </a:lnTo>
                <a:lnTo>
                  <a:pt x="4405979" y="2029365"/>
                </a:lnTo>
                <a:lnTo>
                  <a:pt x="4393803" y="2075023"/>
                </a:lnTo>
                <a:lnTo>
                  <a:pt x="4381628" y="2122203"/>
                </a:lnTo>
                <a:lnTo>
                  <a:pt x="4367930" y="2166339"/>
                </a:lnTo>
                <a:lnTo>
                  <a:pt x="4352711" y="2210475"/>
                </a:lnTo>
                <a:lnTo>
                  <a:pt x="4334449" y="2251568"/>
                </a:lnTo>
                <a:lnTo>
                  <a:pt x="4311619" y="2288096"/>
                </a:lnTo>
                <a:lnTo>
                  <a:pt x="4284226" y="2321577"/>
                </a:lnTo>
                <a:lnTo>
                  <a:pt x="4250743" y="2348972"/>
                </a:lnTo>
                <a:lnTo>
                  <a:pt x="4214216" y="2371801"/>
                </a:lnTo>
                <a:lnTo>
                  <a:pt x="4173123" y="2390065"/>
                </a:lnTo>
                <a:lnTo>
                  <a:pt x="4128988" y="2405284"/>
                </a:lnTo>
                <a:lnTo>
                  <a:pt x="4084853" y="2418982"/>
                </a:lnTo>
                <a:lnTo>
                  <a:pt x="4037672" y="2431158"/>
                </a:lnTo>
                <a:lnTo>
                  <a:pt x="3992014" y="2443334"/>
                </a:lnTo>
                <a:lnTo>
                  <a:pt x="3946357" y="2457031"/>
                </a:lnTo>
                <a:lnTo>
                  <a:pt x="3902222" y="2472250"/>
                </a:lnTo>
                <a:lnTo>
                  <a:pt x="3861129" y="2490514"/>
                </a:lnTo>
                <a:lnTo>
                  <a:pt x="3823082" y="2511820"/>
                </a:lnTo>
                <a:lnTo>
                  <a:pt x="3789599" y="2539215"/>
                </a:lnTo>
                <a:lnTo>
                  <a:pt x="3754595" y="2569655"/>
                </a:lnTo>
                <a:lnTo>
                  <a:pt x="3724155" y="2604660"/>
                </a:lnTo>
                <a:lnTo>
                  <a:pt x="3695239" y="2641186"/>
                </a:lnTo>
                <a:lnTo>
                  <a:pt x="3666323" y="2679234"/>
                </a:lnTo>
                <a:lnTo>
                  <a:pt x="3637406" y="2717283"/>
                </a:lnTo>
                <a:lnTo>
                  <a:pt x="3608490" y="2753810"/>
                </a:lnTo>
                <a:lnTo>
                  <a:pt x="3576529" y="2788814"/>
                </a:lnTo>
                <a:lnTo>
                  <a:pt x="3544567" y="2819253"/>
                </a:lnTo>
                <a:lnTo>
                  <a:pt x="3508043" y="2845126"/>
                </a:lnTo>
                <a:lnTo>
                  <a:pt x="3469994" y="2864912"/>
                </a:lnTo>
                <a:lnTo>
                  <a:pt x="3424336" y="2878609"/>
                </a:lnTo>
                <a:lnTo>
                  <a:pt x="3377155" y="2884697"/>
                </a:lnTo>
                <a:lnTo>
                  <a:pt x="3328455" y="2886219"/>
                </a:lnTo>
                <a:lnTo>
                  <a:pt x="3276709" y="2881652"/>
                </a:lnTo>
                <a:lnTo>
                  <a:pt x="3224964" y="2875566"/>
                </a:lnTo>
                <a:lnTo>
                  <a:pt x="3173217" y="2867955"/>
                </a:lnTo>
                <a:lnTo>
                  <a:pt x="3121473" y="2861868"/>
                </a:lnTo>
                <a:lnTo>
                  <a:pt x="3069726" y="2858824"/>
                </a:lnTo>
                <a:lnTo>
                  <a:pt x="3019503" y="2858824"/>
                </a:lnTo>
                <a:lnTo>
                  <a:pt x="2972324" y="2864912"/>
                </a:lnTo>
                <a:lnTo>
                  <a:pt x="2923623" y="2877088"/>
                </a:lnTo>
                <a:lnTo>
                  <a:pt x="2879486" y="2895350"/>
                </a:lnTo>
                <a:lnTo>
                  <a:pt x="2833829" y="2919702"/>
                </a:lnTo>
                <a:lnTo>
                  <a:pt x="2788172" y="2944054"/>
                </a:lnTo>
                <a:lnTo>
                  <a:pt x="2742513" y="2971447"/>
                </a:lnTo>
                <a:lnTo>
                  <a:pt x="2698376" y="2997321"/>
                </a:lnTo>
                <a:lnTo>
                  <a:pt x="2651198" y="3020150"/>
                </a:lnTo>
                <a:lnTo>
                  <a:pt x="2605539" y="3038414"/>
                </a:lnTo>
                <a:lnTo>
                  <a:pt x="2558359" y="3050590"/>
                </a:lnTo>
                <a:lnTo>
                  <a:pt x="2509659" y="3055154"/>
                </a:lnTo>
                <a:lnTo>
                  <a:pt x="2460957" y="3050590"/>
                </a:lnTo>
                <a:lnTo>
                  <a:pt x="2413777" y="3038414"/>
                </a:lnTo>
                <a:lnTo>
                  <a:pt x="2368120" y="3020150"/>
                </a:lnTo>
                <a:lnTo>
                  <a:pt x="2320940" y="2997321"/>
                </a:lnTo>
                <a:lnTo>
                  <a:pt x="2276803" y="2971447"/>
                </a:lnTo>
                <a:lnTo>
                  <a:pt x="2231146" y="2944054"/>
                </a:lnTo>
                <a:lnTo>
                  <a:pt x="2185488" y="2919702"/>
                </a:lnTo>
                <a:lnTo>
                  <a:pt x="2139831" y="2895350"/>
                </a:lnTo>
                <a:lnTo>
                  <a:pt x="2094174" y="2877088"/>
                </a:lnTo>
                <a:lnTo>
                  <a:pt x="2046994" y="2864912"/>
                </a:lnTo>
                <a:lnTo>
                  <a:pt x="1999813" y="2858824"/>
                </a:lnTo>
                <a:lnTo>
                  <a:pt x="1949589" y="2858824"/>
                </a:lnTo>
                <a:lnTo>
                  <a:pt x="1897844" y="2861868"/>
                </a:lnTo>
                <a:lnTo>
                  <a:pt x="1846099" y="2867955"/>
                </a:lnTo>
                <a:lnTo>
                  <a:pt x="1794352" y="2875566"/>
                </a:lnTo>
                <a:lnTo>
                  <a:pt x="1742606" y="2881652"/>
                </a:lnTo>
                <a:lnTo>
                  <a:pt x="1690861" y="2886219"/>
                </a:lnTo>
                <a:lnTo>
                  <a:pt x="1642161" y="2884697"/>
                </a:lnTo>
                <a:lnTo>
                  <a:pt x="1594981" y="2878609"/>
                </a:lnTo>
                <a:lnTo>
                  <a:pt x="1549322" y="2864912"/>
                </a:lnTo>
                <a:lnTo>
                  <a:pt x="1511275" y="2845126"/>
                </a:lnTo>
                <a:lnTo>
                  <a:pt x="1474747" y="2819253"/>
                </a:lnTo>
                <a:lnTo>
                  <a:pt x="1442788" y="2788814"/>
                </a:lnTo>
                <a:lnTo>
                  <a:pt x="1410827" y="2753810"/>
                </a:lnTo>
                <a:lnTo>
                  <a:pt x="1381910" y="2717283"/>
                </a:lnTo>
                <a:lnTo>
                  <a:pt x="1352994" y="2679234"/>
                </a:lnTo>
                <a:lnTo>
                  <a:pt x="1324077" y="2641186"/>
                </a:lnTo>
                <a:lnTo>
                  <a:pt x="1295161" y="2604660"/>
                </a:lnTo>
                <a:lnTo>
                  <a:pt x="1264721" y="2569655"/>
                </a:lnTo>
                <a:lnTo>
                  <a:pt x="1229717" y="2539215"/>
                </a:lnTo>
                <a:lnTo>
                  <a:pt x="1196234" y="2511820"/>
                </a:lnTo>
                <a:lnTo>
                  <a:pt x="1158187" y="2490514"/>
                </a:lnTo>
                <a:lnTo>
                  <a:pt x="1117095" y="2472250"/>
                </a:lnTo>
                <a:lnTo>
                  <a:pt x="1072959" y="2457031"/>
                </a:lnTo>
                <a:lnTo>
                  <a:pt x="1027301" y="2443334"/>
                </a:lnTo>
                <a:lnTo>
                  <a:pt x="981644" y="2431158"/>
                </a:lnTo>
                <a:lnTo>
                  <a:pt x="934464" y="2418982"/>
                </a:lnTo>
                <a:lnTo>
                  <a:pt x="890329" y="2405284"/>
                </a:lnTo>
                <a:lnTo>
                  <a:pt x="846192" y="2390065"/>
                </a:lnTo>
                <a:lnTo>
                  <a:pt x="805101" y="2371801"/>
                </a:lnTo>
                <a:lnTo>
                  <a:pt x="768573" y="2348972"/>
                </a:lnTo>
                <a:lnTo>
                  <a:pt x="735091" y="2321577"/>
                </a:lnTo>
                <a:lnTo>
                  <a:pt x="707698" y="2288096"/>
                </a:lnTo>
                <a:lnTo>
                  <a:pt x="684869" y="2251568"/>
                </a:lnTo>
                <a:lnTo>
                  <a:pt x="666605" y="2210475"/>
                </a:lnTo>
                <a:lnTo>
                  <a:pt x="651386" y="2166339"/>
                </a:lnTo>
                <a:lnTo>
                  <a:pt x="637689" y="2122203"/>
                </a:lnTo>
                <a:lnTo>
                  <a:pt x="625513" y="2075023"/>
                </a:lnTo>
                <a:lnTo>
                  <a:pt x="613337" y="2029365"/>
                </a:lnTo>
                <a:lnTo>
                  <a:pt x="599640" y="1983706"/>
                </a:lnTo>
                <a:lnTo>
                  <a:pt x="584421" y="1939569"/>
                </a:lnTo>
                <a:lnTo>
                  <a:pt x="566157" y="1898476"/>
                </a:lnTo>
                <a:lnTo>
                  <a:pt x="544850" y="1860428"/>
                </a:lnTo>
                <a:lnTo>
                  <a:pt x="517457" y="1826945"/>
                </a:lnTo>
                <a:lnTo>
                  <a:pt x="487017" y="1791940"/>
                </a:lnTo>
                <a:lnTo>
                  <a:pt x="452013" y="1761502"/>
                </a:lnTo>
                <a:lnTo>
                  <a:pt x="413964" y="1732585"/>
                </a:lnTo>
                <a:lnTo>
                  <a:pt x="375916" y="1703669"/>
                </a:lnTo>
                <a:lnTo>
                  <a:pt x="337869" y="1674752"/>
                </a:lnTo>
                <a:lnTo>
                  <a:pt x="301341" y="1645834"/>
                </a:lnTo>
                <a:lnTo>
                  <a:pt x="266337" y="1613874"/>
                </a:lnTo>
                <a:lnTo>
                  <a:pt x="235899" y="1581914"/>
                </a:lnTo>
                <a:lnTo>
                  <a:pt x="210028" y="1545386"/>
                </a:lnTo>
                <a:lnTo>
                  <a:pt x="190243" y="1507338"/>
                </a:lnTo>
                <a:lnTo>
                  <a:pt x="176545" y="1461681"/>
                </a:lnTo>
                <a:lnTo>
                  <a:pt x="170457" y="1414500"/>
                </a:lnTo>
                <a:lnTo>
                  <a:pt x="168934" y="1365796"/>
                </a:lnTo>
                <a:lnTo>
                  <a:pt x="173500" y="1314051"/>
                </a:lnTo>
                <a:lnTo>
                  <a:pt x="179588" y="1262305"/>
                </a:lnTo>
                <a:lnTo>
                  <a:pt x="187198" y="1210558"/>
                </a:lnTo>
                <a:lnTo>
                  <a:pt x="193285" y="1158813"/>
                </a:lnTo>
                <a:lnTo>
                  <a:pt x="196330" y="1107067"/>
                </a:lnTo>
                <a:lnTo>
                  <a:pt x="196330" y="1056842"/>
                </a:lnTo>
                <a:lnTo>
                  <a:pt x="190243" y="1009663"/>
                </a:lnTo>
                <a:lnTo>
                  <a:pt x="178067" y="962482"/>
                </a:lnTo>
                <a:lnTo>
                  <a:pt x="159803" y="918345"/>
                </a:lnTo>
                <a:lnTo>
                  <a:pt x="136974" y="872687"/>
                </a:lnTo>
                <a:lnTo>
                  <a:pt x="111101" y="827030"/>
                </a:lnTo>
                <a:lnTo>
                  <a:pt x="83708" y="781371"/>
                </a:lnTo>
                <a:lnTo>
                  <a:pt x="57835" y="737233"/>
                </a:lnTo>
                <a:lnTo>
                  <a:pt x="35005" y="690054"/>
                </a:lnTo>
                <a:lnTo>
                  <a:pt x="16743" y="644395"/>
                </a:lnTo>
                <a:lnTo>
                  <a:pt x="4567" y="597215"/>
                </a:lnTo>
                <a:lnTo>
                  <a:pt x="0" y="548512"/>
                </a:lnTo>
                <a:lnTo>
                  <a:pt x="4567" y="499811"/>
                </a:lnTo>
                <a:lnTo>
                  <a:pt x="16743" y="452631"/>
                </a:lnTo>
                <a:lnTo>
                  <a:pt x="35005" y="406972"/>
                </a:lnTo>
                <a:lnTo>
                  <a:pt x="57835" y="359793"/>
                </a:lnTo>
                <a:lnTo>
                  <a:pt x="83708" y="315655"/>
                </a:lnTo>
                <a:lnTo>
                  <a:pt x="111101" y="269998"/>
                </a:lnTo>
                <a:lnTo>
                  <a:pt x="136974" y="224339"/>
                </a:lnTo>
                <a:lnTo>
                  <a:pt x="159803" y="178682"/>
                </a:lnTo>
                <a:lnTo>
                  <a:pt x="178067" y="134544"/>
                </a:lnTo>
                <a:lnTo>
                  <a:pt x="190243" y="87363"/>
                </a:lnTo>
                <a:lnTo>
                  <a:pt x="196330" y="40184"/>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409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C4A4-9378-4B7C-8535-9C1638E9AE5A}"/>
              </a:ext>
            </a:extLst>
          </p:cNvPr>
          <p:cNvSpPr>
            <a:spLocks noGrp="1"/>
          </p:cNvSpPr>
          <p:nvPr>
            <p:ph type="title"/>
          </p:nvPr>
        </p:nvSpPr>
        <p:spPr/>
        <p:txBody>
          <a:bodyPr/>
          <a:lstStyle/>
          <a:p>
            <a:pPr algn="ctr"/>
            <a:r>
              <a:rPr lang="en-US" dirty="0">
                <a:latin typeface="Abadi" panose="020B0604020104020204" pitchFamily="34" charset="0"/>
              </a:rPr>
              <a:t>Barriers</a:t>
            </a:r>
          </a:p>
        </p:txBody>
      </p:sp>
      <p:sp>
        <p:nvSpPr>
          <p:cNvPr id="3" name="Text Placeholder 2">
            <a:extLst>
              <a:ext uri="{FF2B5EF4-FFF2-40B4-BE49-F238E27FC236}">
                <a16:creationId xmlns:a16="http://schemas.microsoft.com/office/drawing/2014/main" id="{C70A9FF1-48FA-4592-86DF-3F8EA04649A1}"/>
              </a:ext>
            </a:extLst>
          </p:cNvPr>
          <p:cNvSpPr>
            <a:spLocks noGrp="1"/>
          </p:cNvSpPr>
          <p:nvPr>
            <p:ph type="body" idx="1"/>
          </p:nvPr>
        </p:nvSpPr>
        <p:spPr>
          <a:xfrm>
            <a:off x="616709" y="5707028"/>
            <a:ext cx="4941474" cy="823912"/>
          </a:xfrm>
        </p:spPr>
        <p:txBody>
          <a:bodyPr>
            <a:normAutofit lnSpcReduction="10000"/>
          </a:bodyPr>
          <a:lstStyle/>
          <a:p>
            <a:pPr algn="ctr"/>
            <a:r>
              <a:rPr lang="en-US" dirty="0"/>
              <a:t>Privacy and data protection</a:t>
            </a:r>
          </a:p>
          <a:p>
            <a:pPr algn="ctr"/>
            <a:r>
              <a:rPr lang="en-US" dirty="0"/>
              <a:t>policy</a:t>
            </a:r>
          </a:p>
        </p:txBody>
      </p:sp>
      <p:sp>
        <p:nvSpPr>
          <p:cNvPr id="5" name="Text Placeholder 4">
            <a:extLst>
              <a:ext uri="{FF2B5EF4-FFF2-40B4-BE49-F238E27FC236}">
                <a16:creationId xmlns:a16="http://schemas.microsoft.com/office/drawing/2014/main" id="{2ED8027D-18FD-4D53-A9DA-831E8A15F3F4}"/>
              </a:ext>
            </a:extLst>
          </p:cNvPr>
          <p:cNvSpPr>
            <a:spLocks noGrp="1"/>
          </p:cNvSpPr>
          <p:nvPr>
            <p:ph type="body" sz="quarter" idx="3"/>
          </p:nvPr>
        </p:nvSpPr>
        <p:spPr>
          <a:xfrm>
            <a:off x="6511372" y="5707028"/>
            <a:ext cx="5183188" cy="754131"/>
          </a:xfrm>
        </p:spPr>
        <p:txBody>
          <a:bodyPr anchor="ctr">
            <a:normAutofit lnSpcReduction="10000"/>
          </a:bodyPr>
          <a:lstStyle/>
          <a:p>
            <a:pPr algn="ctr"/>
            <a:r>
              <a:rPr lang="en-US" dirty="0"/>
              <a:t>Data bias</a:t>
            </a:r>
          </a:p>
        </p:txBody>
      </p:sp>
      <p:pic>
        <p:nvPicPr>
          <p:cNvPr id="7" name="Content Placeholder 6">
            <a:extLst>
              <a:ext uri="{FF2B5EF4-FFF2-40B4-BE49-F238E27FC236}">
                <a16:creationId xmlns:a16="http://schemas.microsoft.com/office/drawing/2014/main" id="{A4D34C64-67A7-45BE-AE9C-DAB4D91B887F}"/>
              </a:ext>
            </a:extLst>
          </p:cNvPr>
          <p:cNvPicPr>
            <a:picLocks noGrp="1" noChangeAspect="1"/>
          </p:cNvPicPr>
          <p:nvPr>
            <p:ph sz="half" idx="2"/>
          </p:nvPr>
        </p:nvPicPr>
        <p:blipFill>
          <a:blip r:embed="rId2"/>
          <a:stretch>
            <a:fillRect/>
          </a:stretch>
        </p:blipFill>
        <p:spPr>
          <a:xfrm>
            <a:off x="1457118" y="2068530"/>
            <a:ext cx="3260656" cy="3260656"/>
          </a:xfrm>
          <a:prstGeom prst="rect">
            <a:avLst/>
          </a:prstGeom>
        </p:spPr>
      </p:pic>
      <p:pic>
        <p:nvPicPr>
          <p:cNvPr id="8" name="Content Placeholder 7">
            <a:extLst>
              <a:ext uri="{FF2B5EF4-FFF2-40B4-BE49-F238E27FC236}">
                <a16:creationId xmlns:a16="http://schemas.microsoft.com/office/drawing/2014/main" id="{0953CDCB-CC70-4131-AF9D-B6EAD8B2F9BA}"/>
              </a:ext>
            </a:extLst>
          </p:cNvPr>
          <p:cNvPicPr>
            <a:picLocks noGrp="1" noChangeAspect="1"/>
          </p:cNvPicPr>
          <p:nvPr>
            <p:ph sz="quarter" idx="4"/>
          </p:nvPr>
        </p:nvPicPr>
        <p:blipFill>
          <a:blip r:embed="rId3"/>
          <a:stretch>
            <a:fillRect/>
          </a:stretch>
        </p:blipFill>
        <p:spPr>
          <a:xfrm>
            <a:off x="7564472" y="2068530"/>
            <a:ext cx="2838450" cy="3200400"/>
          </a:xfrm>
          <a:prstGeom prst="rect">
            <a:avLst/>
          </a:prstGeom>
        </p:spPr>
      </p:pic>
    </p:spTree>
    <p:extLst>
      <p:ext uri="{BB962C8B-B14F-4D97-AF65-F5344CB8AC3E}">
        <p14:creationId xmlns:p14="http://schemas.microsoft.com/office/powerpoint/2010/main" val="3015830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TotalTime>
  <Words>851</Words>
  <Application>Microsoft Office PowerPoint</Application>
  <PresentationFormat>Widescreen</PresentationFormat>
  <Paragraphs>94</Paragraphs>
  <Slides>22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Abadi</vt:lpstr>
      <vt:lpstr>Arial</vt:lpstr>
      <vt:lpstr>Avenir Next LT Pro</vt:lpstr>
      <vt:lpstr>Calibri</vt:lpstr>
      <vt:lpstr>Calibri Light</vt:lpstr>
      <vt:lpstr>Inter</vt:lpstr>
      <vt:lpstr>Wingdings</vt:lpstr>
      <vt:lpstr>Office Theme</vt:lpstr>
      <vt:lpstr>Elections Data mining</vt:lpstr>
      <vt:lpstr>Our project title</vt:lpstr>
      <vt:lpstr>PowerPoint Presentation</vt:lpstr>
      <vt:lpstr>A Method for Predicting the Winner of the USA Presidential Elections using Data extracted from Twitter</vt:lpstr>
      <vt:lpstr>Key challenges for proposed methods</vt:lpstr>
      <vt:lpstr>PowerPoint Presentation</vt:lpstr>
      <vt:lpstr>Social media and microtargeting: Political data processing and the consequences for Germany</vt:lpstr>
      <vt:lpstr>Microtargeting</vt:lpstr>
      <vt:lpstr>Barriers</vt:lpstr>
      <vt:lpstr>PowerPoint Presentation</vt:lpstr>
      <vt:lpstr>Contribution - overview</vt:lpstr>
      <vt:lpstr>Data Acquisition</vt:lpstr>
      <vt:lpstr>Two methods for labeling Tweets</vt:lpstr>
      <vt:lpstr>Use case Hashtags</vt:lpstr>
      <vt:lpstr>Cleansing and preparation</vt:lpstr>
      <vt:lpstr>PowerPoint Presentation</vt:lpstr>
      <vt:lpstr>Semi-supervised Machine learning</vt:lpstr>
      <vt:lpstr>XGBOOST and  Voting Classifier</vt:lpstr>
      <vt:lpstr>PowerPoint Presentation</vt:lpstr>
      <vt:lpstr>PowerPoint Presentation</vt:lpstr>
      <vt:lpstr>Sentiment Analysis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Elections Data mining</dc:title>
  <dc:creator>tokka hassan</dc:creator>
  <cp:lastModifiedBy>tokka hassan</cp:lastModifiedBy>
  <cp:revision>23</cp:revision>
  <dcterms:created xsi:type="dcterms:W3CDTF">2021-07-23T01:18:38Z</dcterms:created>
  <dcterms:modified xsi:type="dcterms:W3CDTF">2021-07-23T05:37:32Z</dcterms:modified>
</cp:coreProperties>
</file>