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Bebas Neue"/>
      <p:regular r:id="rId26"/>
    </p:embeddedFont>
    <p:embeddedFont>
      <p:font typeface="Quicksa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basNeue-regular.fntdata"/><Relationship Id="rId25" Type="http://schemas.openxmlformats.org/officeDocument/2006/relationships/slide" Target="slides/slide21.xml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efed026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efed026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bbd6264a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bbd6264a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bcd648806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bcd648806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bcd648806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bcd648806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bd6264a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bd6264a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bc6791aaa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bc6791aaa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bbd6264a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bbd6264a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af55115641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af55115641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af551156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af551156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be0a16323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be0a16323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bc6791aa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bc6791aa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783214f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a783214f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be0e0dd46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be0e0dd46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a5da0adef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a5da0adef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783214f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a783214f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a783214f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a783214f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af55115641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af55115641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bcd64880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bcd64880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a783214fb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a783214fb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783214f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783214f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bcd648806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bcd648806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73" name="Google Shape;173;p1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85" name="Google Shape;185;p1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02" name="Google Shape;202;p11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2" type="subTitle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hasCustomPrompt="1" type="title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idx="3" type="subTitle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4" type="subTitle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5" type="title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7" type="subTitle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13"/>
          <p:cNvSpPr txBox="1"/>
          <p:nvPr>
            <p:ph idx="8" type="subTitle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9" type="title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3" type="subTitle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14" type="subTitle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hasCustomPrompt="1" idx="15" type="title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 txBox="1"/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2" type="title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5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15"/>
          <p:cNvSpPr txBox="1"/>
          <p:nvPr>
            <p:ph idx="1" type="subTitle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15"/>
          <p:cNvSpPr txBox="1"/>
          <p:nvPr>
            <p:ph idx="2" type="subTitle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15"/>
          <p:cNvSpPr txBox="1"/>
          <p:nvPr>
            <p:ph idx="3" type="subTitle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15"/>
          <p:cNvSpPr txBox="1"/>
          <p:nvPr>
            <p:ph idx="4" type="subTitle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15"/>
          <p:cNvSpPr txBox="1"/>
          <p:nvPr>
            <p:ph idx="5" type="subTitle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15"/>
          <p:cNvSpPr txBox="1"/>
          <p:nvPr>
            <p:ph idx="6" type="subTitle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16"/>
          <p:cNvSpPr txBox="1"/>
          <p:nvPr>
            <p:ph idx="1" type="subTitle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16"/>
          <p:cNvSpPr txBox="1"/>
          <p:nvPr>
            <p:ph idx="2" type="subTitle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16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16"/>
          <p:cNvSpPr txBox="1"/>
          <p:nvPr>
            <p:ph idx="3" type="subTitle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4" name="Google Shape;374;p16"/>
          <p:cNvSpPr txBox="1"/>
          <p:nvPr>
            <p:ph idx="4" type="subTitle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" name="Google Shape;375;p16"/>
          <p:cNvSpPr txBox="1"/>
          <p:nvPr>
            <p:ph idx="5" type="subTitle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6" name="Google Shape;376;p16"/>
          <p:cNvSpPr txBox="1"/>
          <p:nvPr>
            <p:ph idx="6" type="subTitle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7" name="Google Shape;377;p16"/>
          <p:cNvSpPr txBox="1"/>
          <p:nvPr>
            <p:ph idx="7" type="subTitle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16"/>
          <p:cNvSpPr txBox="1"/>
          <p:nvPr>
            <p:ph idx="8" type="subTitle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81" name="Google Shape;381;p1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7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17"/>
          <p:cNvSpPr txBox="1"/>
          <p:nvPr>
            <p:ph idx="1" type="subTitle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17"/>
          <p:cNvSpPr txBox="1"/>
          <p:nvPr>
            <p:ph idx="2" type="subTitle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9" name="Google Shape;409;p17"/>
          <p:cNvSpPr txBox="1"/>
          <p:nvPr>
            <p:ph idx="3" type="subTitle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" name="Google Shape;410;p17"/>
          <p:cNvSpPr txBox="1"/>
          <p:nvPr>
            <p:ph idx="4" type="subTitle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5" type="subTitle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17"/>
          <p:cNvSpPr txBox="1"/>
          <p:nvPr>
            <p:ph idx="6" type="subTitle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17"/>
          <p:cNvSpPr txBox="1"/>
          <p:nvPr>
            <p:ph idx="7" type="subTitle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17"/>
          <p:cNvSpPr txBox="1"/>
          <p:nvPr>
            <p:ph idx="8" type="subTitle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17"/>
          <p:cNvSpPr txBox="1"/>
          <p:nvPr>
            <p:ph idx="9" type="subTitle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17"/>
          <p:cNvSpPr txBox="1"/>
          <p:nvPr>
            <p:ph idx="13" type="subTitle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4" type="subTitle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5" type="subTitle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19" name="Google Shape;419;p1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0" name="Google Shape;420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8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/>
          <p:nvPr>
            <p:ph hasCustomPrompt="1" type="title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/>
          <p:nvPr>
            <p:ph idx="1" type="subTitle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hasCustomPrompt="1" idx="2" type="title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/>
          <p:nvPr>
            <p:ph idx="3" type="subTitle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3" name="Google Shape;463;p19"/>
          <p:cNvSpPr txBox="1"/>
          <p:nvPr>
            <p:ph hasCustomPrompt="1" idx="4" type="title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/>
          <p:nvPr>
            <p:ph idx="5" type="subTitle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20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2" name="Google Shape;502;p20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0" name="Google Shape;130;p9"/>
          <p:cNvSpPr txBox="1"/>
          <p:nvPr>
            <p:ph idx="1" type="subTitle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33" name="Google Shape;133;p1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5" name="Google Shape;145;p1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0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66" name="Google Shape;166;p1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0"/>
          <p:cNvSpPr txBox="1"/>
          <p:nvPr>
            <p:ph type="title"/>
          </p:nvPr>
        </p:nvSpPr>
        <p:spPr>
          <a:xfrm>
            <a:off x="1365900" y="445063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contact@reyah.e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PRotobuf Et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lt2"/>
                </a:solidFill>
              </a:rPr>
              <a:t>MICROSERVICES</a:t>
            </a:r>
            <a:r>
              <a:rPr lang="en" sz="6100">
                <a:solidFill>
                  <a:schemeClr val="lt2"/>
                </a:solidFill>
              </a:rPr>
              <a:t> </a:t>
            </a:r>
            <a:endParaRPr sz="9000">
              <a:solidFill>
                <a:schemeClr val="dk2"/>
              </a:solidFill>
            </a:endParaRPr>
          </a:p>
        </p:txBody>
      </p:sp>
      <p:grpSp>
        <p:nvGrpSpPr>
          <p:cNvPr id="509" name="Google Shape;509;p21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510" name="Google Shape;510;p21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511" name="Google Shape;511;p2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rect b="b" l="l" r="r" t="t"/>
                <a:pathLst>
                  <a:path extrusionOk="0" h="11438" w="2877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" name="Google Shape;541;p21"/>
            <p:cNvSpPr/>
            <p:nvPr/>
          </p:nvSpPr>
          <p:spPr>
            <a:xfrm>
              <a:off x="5361150" y="825225"/>
              <a:ext cx="4764320" cy="3134826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821983" y="166106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8163163" y="1391195"/>
              <a:ext cx="176472" cy="219929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8190649" y="1229827"/>
              <a:ext cx="553589" cy="752144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351327" y="1417577"/>
              <a:ext cx="211096" cy="406871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6915635" y="3201162"/>
              <a:ext cx="1281894" cy="753662"/>
            </a:xfrm>
            <a:custGeom>
              <a:rect b="b" l="l" r="r" t="t"/>
              <a:pathLst>
                <a:path extrusionOk="0" h="38223" w="65013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6919224" y="3348610"/>
              <a:ext cx="1063956" cy="366529"/>
            </a:xfrm>
            <a:custGeom>
              <a:rect b="b" l="l" r="r" t="t"/>
              <a:pathLst>
                <a:path extrusionOk="0" h="18589" w="5396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882121" y="1298306"/>
              <a:ext cx="221171" cy="328119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285528" y="1142775"/>
              <a:ext cx="855128" cy="737494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641509" y="1311773"/>
              <a:ext cx="234047" cy="508179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22981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5717579" y="1572852"/>
              <a:ext cx="2798919" cy="1922220"/>
            </a:xfrm>
            <a:custGeom>
              <a:rect b="b" l="l" r="r" t="t"/>
              <a:pathLst>
                <a:path extrusionOk="0" h="97488" w="141951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5664460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5659077" y="1572852"/>
              <a:ext cx="2798465" cy="1922220"/>
            </a:xfrm>
            <a:custGeom>
              <a:rect b="b" l="l" r="r" t="t"/>
              <a:pathLst>
                <a:path extrusionOk="0" h="97488" w="141928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5664460" y="3307834"/>
              <a:ext cx="2787680" cy="181835"/>
            </a:xfrm>
            <a:custGeom>
              <a:rect b="b" l="l" r="r" t="t"/>
              <a:pathLst>
                <a:path extrusionOk="0" h="9222" w="141381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5659077" y="3301978"/>
              <a:ext cx="2798465" cy="193093"/>
            </a:xfrm>
            <a:custGeom>
              <a:rect b="b" l="l" r="r" t="t"/>
              <a:pathLst>
                <a:path extrusionOk="0" h="9793" w="141928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7013749" y="3354190"/>
              <a:ext cx="89123" cy="88670"/>
            </a:xfrm>
            <a:custGeom>
              <a:rect b="b" l="l" r="r" t="t"/>
              <a:pathLst>
                <a:path extrusionOk="0" h="4497" w="452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7008347" y="3348787"/>
              <a:ext cx="99928" cy="99928"/>
            </a:xfrm>
            <a:custGeom>
              <a:rect b="b" l="l" r="r" t="t"/>
              <a:pathLst>
                <a:path extrusionOk="0" h="5068" w="5068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5664460" y="1578709"/>
              <a:ext cx="2787680" cy="90030"/>
            </a:xfrm>
            <a:custGeom>
              <a:rect b="b" l="l" r="r" t="t"/>
              <a:pathLst>
                <a:path extrusionOk="0" h="4566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5659077" y="1572852"/>
              <a:ext cx="2798465" cy="101289"/>
            </a:xfrm>
            <a:custGeom>
              <a:rect b="b" l="l" r="r" t="t"/>
              <a:pathLst>
                <a:path extrusionOk="0" h="5137" w="141928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850337" y="1818592"/>
              <a:ext cx="1007702" cy="684552"/>
            </a:xfrm>
            <a:custGeom>
              <a:rect b="b" l="l" r="r" t="t"/>
              <a:pathLst>
                <a:path extrusionOk="0" h="34718" w="51107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5850337" y="2478812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5892197" y="1860432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984455" y="1906788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015057" y="2040906"/>
              <a:ext cx="697171" cy="274113"/>
            </a:xfrm>
            <a:custGeom>
              <a:rect b="b" l="l" r="r" t="t"/>
              <a:pathLst>
                <a:path extrusionOk="0" h="13902" w="35358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6004705" y="229250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999303" y="2287099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6429559" y="2071961"/>
              <a:ext cx="32889" cy="33323"/>
            </a:xfrm>
            <a:custGeom>
              <a:rect b="b" l="l" r="r" t="t"/>
              <a:pathLst>
                <a:path extrusionOk="0" h="1690" w="1668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6423722" y="2066559"/>
              <a:ext cx="44562" cy="44128"/>
            </a:xfrm>
            <a:custGeom>
              <a:rect b="b" l="l" r="r" t="t"/>
              <a:pathLst>
                <a:path extrusionOk="0" h="2238" w="226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6272942" y="2229938"/>
              <a:ext cx="33323" cy="32869"/>
            </a:xfrm>
            <a:custGeom>
              <a:rect b="b" l="l" r="r" t="t"/>
              <a:pathLst>
                <a:path extrusionOk="0" h="1667" w="169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6267540" y="2224082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6529921" y="2189892"/>
              <a:ext cx="33342" cy="32869"/>
            </a:xfrm>
            <a:custGeom>
              <a:rect b="b" l="l" r="r" t="t"/>
              <a:pathLst>
                <a:path extrusionOk="0" h="1667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6524085" y="2184036"/>
              <a:ext cx="44562" cy="44581"/>
            </a:xfrm>
            <a:custGeom>
              <a:rect b="b" l="l" r="r" t="t"/>
              <a:pathLst>
                <a:path extrusionOk="0" h="2261" w="226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6140638" y="2030121"/>
              <a:ext cx="32869" cy="32869"/>
            </a:xfrm>
            <a:custGeom>
              <a:rect b="b" l="l" r="r" t="t"/>
              <a:pathLst>
                <a:path extrusionOk="0" h="1667" w="1667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6134782" y="2024265"/>
              <a:ext cx="44581" cy="44581"/>
            </a:xfrm>
            <a:custGeom>
              <a:rect b="b" l="l" r="r" t="t"/>
              <a:pathLst>
                <a:path extrusionOk="0" h="2261" w="2261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6689258" y="226594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6683402" y="2260539"/>
              <a:ext cx="44581" cy="44128"/>
            </a:xfrm>
            <a:custGeom>
              <a:rect b="b" l="l" r="r" t="t"/>
              <a:pathLst>
                <a:path extrusionOk="0" h="2238" w="2261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6015964" y="2387007"/>
              <a:ext cx="695357" cy="11278"/>
            </a:xfrm>
            <a:custGeom>
              <a:rect b="b" l="l" r="r" t="t"/>
              <a:pathLst>
                <a:path extrusionOk="0" h="572" w="35266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6544788" y="1866288"/>
              <a:ext cx="262854" cy="45922"/>
            </a:xfrm>
            <a:custGeom>
              <a:rect b="b" l="l" r="r" t="t"/>
              <a:pathLst>
                <a:path extrusionOk="0" h="2329" w="13331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6673504" y="1934254"/>
              <a:ext cx="134138" cy="46376"/>
            </a:xfrm>
            <a:custGeom>
              <a:rect b="b" l="l" r="r" t="t"/>
              <a:pathLst>
                <a:path extrusionOk="0" h="2352" w="6803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5850337" y="2564780"/>
              <a:ext cx="1007702" cy="592747"/>
            </a:xfrm>
            <a:custGeom>
              <a:rect b="b" l="l" r="r" t="t"/>
              <a:pathLst>
                <a:path extrusionOk="0" h="30062" w="51107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5850337" y="3133196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5892197" y="2606641"/>
              <a:ext cx="57634" cy="57615"/>
            </a:xfrm>
            <a:custGeom>
              <a:rect b="b" l="l" r="r" t="t"/>
              <a:pathLst>
                <a:path extrusionOk="0" h="2922" w="2923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5984455" y="265299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943956" y="2720509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943956" y="2798807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943956" y="2877579"/>
              <a:ext cx="535133" cy="33323"/>
            </a:xfrm>
            <a:custGeom>
              <a:rect b="b" l="l" r="r" t="t"/>
              <a:pathLst>
                <a:path extrusionOk="0" h="1690" w="2714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5943956" y="2955877"/>
              <a:ext cx="387074" cy="33323"/>
            </a:xfrm>
            <a:custGeom>
              <a:rect b="b" l="l" r="r" t="t"/>
              <a:pathLst>
                <a:path extrusionOk="0" h="1690" w="19631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6372417" y="2955877"/>
              <a:ext cx="217839" cy="33323"/>
            </a:xfrm>
            <a:custGeom>
              <a:rect b="b" l="l" r="r" t="t"/>
              <a:pathLst>
                <a:path extrusionOk="0" h="1690" w="11048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943956" y="3034648"/>
              <a:ext cx="235407" cy="32869"/>
            </a:xfrm>
            <a:custGeom>
              <a:rect b="b" l="l" r="r" t="t"/>
              <a:pathLst>
                <a:path extrusionOk="0" h="1667" w="11939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6964692" y="1818592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6964692" y="1988261"/>
              <a:ext cx="1301592" cy="24312"/>
            </a:xfrm>
            <a:custGeom>
              <a:rect b="b" l="l" r="r" t="t"/>
              <a:pathLst>
                <a:path extrusionOk="0" h="1233" w="66012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7006533" y="1860432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7099264" y="1860432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7006533" y="1842430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7058291" y="1906788"/>
              <a:ext cx="462691" cy="32889"/>
            </a:xfrm>
            <a:custGeom>
              <a:rect b="b" l="l" r="r" t="t"/>
              <a:pathLst>
                <a:path extrusionOk="0" h="1668" w="23466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7548863" y="1906788"/>
              <a:ext cx="194454" cy="32889"/>
            </a:xfrm>
            <a:custGeom>
              <a:rect b="b" l="l" r="r" t="t"/>
              <a:pathLst>
                <a:path extrusionOk="0" h="1668" w="9862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964692" y="2047216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964692" y="2216431"/>
              <a:ext cx="1301592" cy="24785"/>
            </a:xfrm>
            <a:custGeom>
              <a:rect b="b" l="l" r="r" t="t"/>
              <a:pathLst>
                <a:path extrusionOk="0" h="1257" w="66012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7006533" y="208907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7099264" y="2089076"/>
              <a:ext cx="57161" cy="11259"/>
            </a:xfrm>
            <a:custGeom>
              <a:rect b="b" l="l" r="r" t="t"/>
              <a:pathLst>
                <a:path extrusionOk="0" h="571" w="2899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7006533" y="2071074"/>
              <a:ext cx="57634" cy="29261"/>
            </a:xfrm>
            <a:custGeom>
              <a:rect b="b" l="l" r="r" t="t"/>
              <a:pathLst>
                <a:path extrusionOk="0" h="1484" w="2923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7058291" y="2134978"/>
              <a:ext cx="211549" cy="33323"/>
            </a:xfrm>
            <a:custGeom>
              <a:rect b="b" l="l" r="r" t="t"/>
              <a:pathLst>
                <a:path extrusionOk="0" h="1690" w="10729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7528160" y="2134978"/>
              <a:ext cx="617493" cy="33323"/>
            </a:xfrm>
            <a:custGeom>
              <a:rect b="b" l="l" r="r" t="t"/>
              <a:pathLst>
                <a:path extrusionOk="0" h="1690" w="31317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7304938" y="2134978"/>
              <a:ext cx="193981" cy="33323"/>
            </a:xfrm>
            <a:custGeom>
              <a:rect b="b" l="l" r="r" t="t"/>
              <a:pathLst>
                <a:path extrusionOk="0" h="1690" w="9838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964692" y="2275387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964692" y="244505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7006533" y="2317247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7099264" y="2317247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7006533" y="2299245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7058291" y="2363603"/>
              <a:ext cx="462691" cy="33323"/>
            </a:xfrm>
            <a:custGeom>
              <a:rect b="b" l="l" r="r" t="t"/>
              <a:pathLst>
                <a:path extrusionOk="0" h="1690" w="23466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964692" y="2504031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964692" y="2673246"/>
              <a:ext cx="1301592" cy="24765"/>
            </a:xfrm>
            <a:custGeom>
              <a:rect b="b" l="l" r="r" t="t"/>
              <a:pathLst>
                <a:path extrusionOk="0" h="1256" w="66012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7006533" y="2545871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7099264" y="2545871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7006533" y="2527869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7058291" y="2591793"/>
              <a:ext cx="324077" cy="33323"/>
            </a:xfrm>
            <a:custGeom>
              <a:rect b="b" l="l" r="r" t="t"/>
              <a:pathLst>
                <a:path extrusionOk="0" h="1690" w="16436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7419694" y="2591793"/>
              <a:ext cx="545485" cy="33323"/>
            </a:xfrm>
            <a:custGeom>
              <a:rect b="b" l="l" r="r" t="t"/>
              <a:pathLst>
                <a:path extrusionOk="0" h="1690" w="27665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8006113" y="2591793"/>
              <a:ext cx="89596" cy="33323"/>
            </a:xfrm>
            <a:custGeom>
              <a:rect b="b" l="l" r="r" t="t"/>
              <a:pathLst>
                <a:path extrusionOk="0" h="1690" w="4544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6964692" y="2770454"/>
              <a:ext cx="1301592" cy="387074"/>
            </a:xfrm>
            <a:custGeom>
              <a:rect b="b" l="l" r="r" t="t"/>
              <a:pathLst>
                <a:path extrusionOk="0" h="19631" w="66012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6964692" y="313319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7006533" y="2812314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7099264" y="2858670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7211319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7466503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7507456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7721687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7772085" y="2916284"/>
              <a:ext cx="94979" cy="95413"/>
            </a:xfrm>
            <a:custGeom>
              <a:rect b="b" l="l" r="r" t="t"/>
              <a:pathLst>
                <a:path extrusionOk="0" h="4839" w="4817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976872" y="2870362"/>
              <a:ext cx="186784" cy="187257"/>
            </a:xfrm>
            <a:custGeom>
              <a:rect b="b" l="l" r="r" t="t"/>
              <a:pathLst>
                <a:path extrusionOk="0" h="9497" w="9473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8022774" y="2916383"/>
              <a:ext cx="11278" cy="11160"/>
            </a:xfrm>
            <a:custGeom>
              <a:rect b="b" l="l" r="r" t="t"/>
              <a:pathLst>
                <a:path extrusionOk="0" h="566" w="572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8106495" y="2916383"/>
              <a:ext cx="11259" cy="11160"/>
            </a:xfrm>
            <a:custGeom>
              <a:rect b="b" l="l" r="r" t="t"/>
              <a:pathLst>
                <a:path extrusionOk="0" h="566" w="571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8022774" y="3000202"/>
              <a:ext cx="11278" cy="11495"/>
            </a:xfrm>
            <a:custGeom>
              <a:rect b="b" l="l" r="r" t="t"/>
              <a:pathLst>
                <a:path extrusionOk="0" h="583" w="572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8106495" y="3000419"/>
              <a:ext cx="11259" cy="11278"/>
            </a:xfrm>
            <a:custGeom>
              <a:rect b="b" l="l" r="r" t="t"/>
              <a:pathLst>
                <a:path extrusionOk="0" h="572" w="571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8417479" y="1683566"/>
              <a:ext cx="831724" cy="832177"/>
            </a:xfrm>
            <a:custGeom>
              <a:rect b="b" l="l" r="r" t="t"/>
              <a:pathLst>
                <a:path extrusionOk="0" h="42205" w="42182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8364814" y="1630920"/>
              <a:ext cx="831724" cy="832157"/>
            </a:xfrm>
            <a:custGeom>
              <a:rect b="b" l="l" r="r" t="t"/>
              <a:pathLst>
                <a:path extrusionOk="0" h="42204" w="42182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8359411" y="1625518"/>
              <a:ext cx="842982" cy="842963"/>
            </a:xfrm>
            <a:custGeom>
              <a:rect b="b" l="l" r="r" t="t"/>
              <a:pathLst>
                <a:path extrusionOk="0" h="42752" w="42753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8179844" y="1858638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8421068" y="1939203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8415231" y="193380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8142932" y="1842884"/>
              <a:ext cx="42333" cy="42787"/>
            </a:xfrm>
            <a:custGeom>
              <a:rect b="b" l="l" r="r" t="t"/>
              <a:pathLst>
                <a:path extrusionOk="0" h="2170" w="2147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8137096" y="183748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8421068" y="2071528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8415231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8142932" y="207152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8137096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8179844" y="2087262"/>
              <a:ext cx="246646" cy="11278"/>
            </a:xfrm>
            <a:custGeom>
              <a:rect b="b" l="l" r="r" t="t"/>
              <a:pathLst>
                <a:path extrusionOk="0" h="572" w="12509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8179844" y="2219133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8421068" y="220337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8415231" y="219797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8142932" y="229969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8137096" y="229429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6075826" y="3424838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6023614" y="3372192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6017758" y="3366789"/>
              <a:ext cx="956397" cy="523421"/>
            </a:xfrm>
            <a:custGeom>
              <a:rect b="b" l="l" r="r" t="t"/>
              <a:pathLst>
                <a:path extrusionOk="0" h="26546" w="48505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6309854" y="3097192"/>
              <a:ext cx="194434" cy="308756"/>
            </a:xfrm>
            <a:custGeom>
              <a:rect b="b" l="l" r="r" t="t"/>
              <a:pathLst>
                <a:path extrusionOk="0" h="15659" w="9861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477275" y="3400092"/>
              <a:ext cx="42767" cy="42767"/>
            </a:xfrm>
            <a:custGeom>
              <a:rect b="b" l="l" r="r" t="t"/>
              <a:pathLst>
                <a:path extrusionOk="0" h="2169" w="2169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471419" y="3394690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6272942" y="308143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267540" y="3075601"/>
              <a:ext cx="53592" cy="54026"/>
            </a:xfrm>
            <a:custGeom>
              <a:rect b="b" l="l" r="r" t="t"/>
              <a:pathLst>
                <a:path extrusionOk="0" h="2740" w="2718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5294520" y="1830284"/>
              <a:ext cx="522080" cy="712019"/>
            </a:xfrm>
            <a:custGeom>
              <a:rect b="b" l="l" r="r" t="t"/>
              <a:pathLst>
                <a:path extrusionOk="0" h="36111" w="26478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5242308" y="1777638"/>
              <a:ext cx="522100" cy="712452"/>
            </a:xfrm>
            <a:custGeom>
              <a:rect b="b" l="l" r="r" t="t"/>
              <a:pathLst>
                <a:path extrusionOk="0" h="36133" w="26479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5236471" y="1771782"/>
              <a:ext cx="533339" cy="723711"/>
            </a:xfrm>
            <a:custGeom>
              <a:rect b="b" l="l" r="r" t="t"/>
              <a:pathLst>
                <a:path extrusionOk="0" h="36704" w="27049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5701371" y="1946400"/>
              <a:ext cx="247100" cy="108032"/>
            </a:xfrm>
            <a:custGeom>
              <a:rect b="b" l="l" r="r" t="t"/>
              <a:pathLst>
                <a:path extrusionOk="0" h="5479" w="12532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5664460" y="1931100"/>
              <a:ext cx="42787" cy="42333"/>
            </a:xfrm>
            <a:custGeom>
              <a:rect b="b" l="l" r="r" t="t"/>
              <a:pathLst>
                <a:path extrusionOk="0" h="2147" w="217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5659077" y="1925243"/>
              <a:ext cx="53572" cy="54026"/>
            </a:xfrm>
            <a:custGeom>
              <a:rect b="b" l="l" r="r" t="t"/>
              <a:pathLst>
                <a:path extrusionOk="0" h="2740" w="2717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5942595" y="2027420"/>
              <a:ext cx="42787" cy="42314"/>
            </a:xfrm>
            <a:custGeom>
              <a:rect b="b" l="l" r="r" t="t"/>
              <a:pathLst>
                <a:path extrusionOk="0" h="2146" w="217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5937212" y="2021563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6114532" y="1595350"/>
              <a:ext cx="550887" cy="348369"/>
            </a:xfrm>
            <a:custGeom>
              <a:rect b="b" l="l" r="r" t="t"/>
              <a:pathLst>
                <a:path extrusionOk="0" h="17668" w="27939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6062320" y="1543158"/>
              <a:ext cx="550887" cy="348349"/>
            </a:xfrm>
            <a:custGeom>
              <a:rect b="b" l="l" r="r" t="t"/>
              <a:pathLst>
                <a:path extrusionOk="0" h="17667" w="27939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6056464" y="1537302"/>
              <a:ext cx="562146" cy="359608"/>
            </a:xfrm>
            <a:custGeom>
              <a:rect b="b" l="l" r="r" t="t"/>
              <a:pathLst>
                <a:path extrusionOk="0" h="18238" w="2851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 txBox="1"/>
            <p:nvPr/>
          </p:nvSpPr>
          <p:spPr>
            <a:xfrm>
              <a:off x="8521461" y="1752194"/>
              <a:ext cx="6954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gRPC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2" name="Google Shape;682;p21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GO</a:t>
              </a:r>
              <a:endParaRPr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3" name="Google Shape;683;p21"/>
            <p:cNvSpPr txBox="1"/>
            <p:nvPr/>
          </p:nvSpPr>
          <p:spPr>
            <a:xfrm>
              <a:off x="6062465" y="3434766"/>
              <a:ext cx="902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Proto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4" name="Google Shape;684;p21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685" name="Google Shape;6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0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0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0"/>
          <p:cNvSpPr txBox="1"/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solidFill>
                  <a:schemeClr val="lt2"/>
                </a:solidFill>
              </a:rPr>
              <a:t>Protobuf</a:t>
            </a:r>
            <a:endParaRPr sz="9100">
              <a:solidFill>
                <a:schemeClr val="lt2"/>
              </a:solidFill>
            </a:endParaRPr>
          </a:p>
        </p:txBody>
      </p:sp>
      <p:sp>
        <p:nvSpPr>
          <p:cNvPr id="1182" name="Google Shape;1182;p30"/>
          <p:cNvSpPr txBox="1"/>
          <p:nvPr>
            <p:ph idx="2" type="title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183" name="Google Shape;1183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84" name="Google Shape;1184;p3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30"/>
          <p:cNvGrpSpPr/>
          <p:nvPr/>
        </p:nvGrpSpPr>
        <p:grpSpPr>
          <a:xfrm>
            <a:off x="4665430" y="1229717"/>
            <a:ext cx="3603312" cy="3463872"/>
            <a:chOff x="5076905" y="915580"/>
            <a:chExt cx="3603312" cy="3463872"/>
          </a:xfrm>
        </p:grpSpPr>
        <p:grpSp>
          <p:nvGrpSpPr>
            <p:cNvPr id="1188" name="Google Shape;1188;p30"/>
            <p:cNvGrpSpPr/>
            <p:nvPr/>
          </p:nvGrpSpPr>
          <p:grpSpPr>
            <a:xfrm>
              <a:off x="5076905" y="915580"/>
              <a:ext cx="3486733" cy="3432346"/>
              <a:chOff x="242155" y="855580"/>
              <a:chExt cx="3486733" cy="3432346"/>
            </a:xfrm>
          </p:grpSpPr>
          <p:sp>
            <p:nvSpPr>
              <p:cNvPr id="1189" name="Google Shape;1189;p30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0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0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0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rect b="b" l="l" r="r" t="t"/>
                <a:pathLst>
                  <a:path extrusionOk="0" h="4317" w="5364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0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rect b="b" l="l" r="r" t="t"/>
                <a:pathLst>
                  <a:path extrusionOk="0" h="6428" w="2032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0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0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0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0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0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0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0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rect b="b" l="l" r="r" t="t"/>
                <a:pathLst>
                  <a:path extrusionOk="0" h="3284" w="3285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0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0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0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0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0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0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rect b="b" l="l" r="r" t="t"/>
                <a:pathLst>
                  <a:path extrusionOk="0" h="1247" w="1254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0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0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9" name="Google Shape;1209;p30"/>
            <p:cNvSpPr/>
            <p:nvPr/>
          </p:nvSpPr>
          <p:spPr>
            <a:xfrm>
              <a:off x="5424577" y="974801"/>
              <a:ext cx="3255641" cy="3173137"/>
            </a:xfrm>
            <a:custGeom>
              <a:rect b="b" l="l" r="r" t="t"/>
              <a:pathLst>
                <a:path extrusionOk="0" h="175263" w="17982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5483403" y="2170210"/>
              <a:ext cx="875793" cy="625691"/>
            </a:xfrm>
            <a:custGeom>
              <a:rect b="b" l="l" r="r" t="t"/>
              <a:pathLst>
                <a:path extrusionOk="0" h="34559" w="48373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5654043" y="2410644"/>
              <a:ext cx="711508" cy="170169"/>
            </a:xfrm>
            <a:custGeom>
              <a:rect b="b" l="l" r="r" t="t"/>
              <a:pathLst>
                <a:path extrusionOk="0" h="9399" w="39299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5914642" y="924405"/>
              <a:ext cx="613959" cy="858702"/>
            </a:xfrm>
            <a:custGeom>
              <a:rect b="b" l="l" r="r" t="t"/>
              <a:pathLst>
                <a:path extrusionOk="0" h="47429" w="33911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6167388" y="1132956"/>
              <a:ext cx="223271" cy="631086"/>
            </a:xfrm>
            <a:custGeom>
              <a:rect b="b" l="l" r="r" t="t"/>
              <a:pathLst>
                <a:path extrusionOk="0" h="34857" w="12332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30"/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1215" name="Google Shape;1215;p30"/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rect b="b" l="l" r="r" t="t"/>
                <a:pathLst>
                  <a:path extrusionOk="0" h="46340" w="53467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0"/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rect b="b" l="l" r="r" t="t"/>
                <a:pathLst>
                  <a:path extrusionOk="0" h="25954" w="36542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7" name="Google Shape;1217;p30"/>
            <p:cNvSpPr/>
            <p:nvPr/>
          </p:nvSpPr>
          <p:spPr>
            <a:xfrm>
              <a:off x="6276012" y="1489603"/>
              <a:ext cx="1388165" cy="2380261"/>
            </a:xfrm>
            <a:custGeom>
              <a:rect b="b" l="l" r="r" t="t"/>
              <a:pathLst>
                <a:path extrusionOk="0" h="119491" w="69687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6183062" y="1368066"/>
              <a:ext cx="1388165" cy="2380261"/>
            </a:xfrm>
            <a:custGeom>
              <a:rect b="b" l="l" r="r" t="t"/>
              <a:pathLst>
                <a:path extrusionOk="0" h="119491" w="69687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6142570" y="2107377"/>
              <a:ext cx="19123" cy="54123"/>
            </a:xfrm>
            <a:custGeom>
              <a:rect b="b" l="l" r="r" t="t"/>
              <a:pathLst>
                <a:path extrusionOk="0" h="2717" w="96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7231995" y="1395794"/>
              <a:ext cx="205535" cy="260095"/>
            </a:xfrm>
            <a:custGeom>
              <a:rect b="b" l="l" r="r" t="t"/>
              <a:pathLst>
                <a:path extrusionOk="0" h="13057" w="10318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5594691" y="3746494"/>
              <a:ext cx="2458008" cy="3665"/>
            </a:xfrm>
            <a:custGeom>
              <a:rect b="b" l="l" r="r" t="t"/>
              <a:pathLst>
                <a:path extrusionOk="0" h="184" w="123394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6132112" y="1368066"/>
              <a:ext cx="1388165" cy="2380261"/>
            </a:xfrm>
            <a:custGeom>
              <a:rect b="b" l="l" r="r" t="t"/>
              <a:pathLst>
                <a:path extrusionOk="0" h="119491" w="69687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6195777" y="1646328"/>
              <a:ext cx="1260398" cy="1823278"/>
            </a:xfrm>
            <a:custGeom>
              <a:rect b="b" l="l" r="r" t="t"/>
              <a:pathLst>
                <a:path extrusionOk="0" h="91530" w="63273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6295795" y="1651341"/>
              <a:ext cx="1060342" cy="190993"/>
            </a:xfrm>
            <a:custGeom>
              <a:rect b="b" l="l" r="r" t="t"/>
              <a:pathLst>
                <a:path extrusionOk="0" h="9588" w="5323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6295795" y="2454303"/>
              <a:ext cx="1060342" cy="969845"/>
            </a:xfrm>
            <a:custGeom>
              <a:rect b="b" l="l" r="r" t="t"/>
              <a:pathLst>
                <a:path extrusionOk="0" h="48687" w="5323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6508142" y="3969140"/>
              <a:ext cx="218263" cy="410312"/>
            </a:xfrm>
            <a:custGeom>
              <a:rect b="b" l="l" r="r" t="t"/>
              <a:pathLst>
                <a:path extrusionOk="0" h="20598" w="10957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6508142" y="3969140"/>
              <a:ext cx="173702" cy="330274"/>
            </a:xfrm>
            <a:custGeom>
              <a:rect b="b" l="l" r="r" t="t"/>
              <a:pathLst>
                <a:path extrusionOk="0" h="16580" w="872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6507684" y="4067943"/>
              <a:ext cx="189160" cy="292844"/>
            </a:xfrm>
            <a:custGeom>
              <a:rect b="b" l="l" r="r" t="t"/>
              <a:pathLst>
                <a:path extrusionOk="0" h="14701" w="9496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6507684" y="3924280"/>
              <a:ext cx="128703" cy="157328"/>
            </a:xfrm>
            <a:custGeom>
              <a:rect b="b" l="l" r="r" t="t"/>
              <a:pathLst>
                <a:path extrusionOk="0" h="7898" w="6461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6528600" y="4067943"/>
              <a:ext cx="124600" cy="156432"/>
            </a:xfrm>
            <a:custGeom>
              <a:rect b="b" l="l" r="r" t="t"/>
              <a:pathLst>
                <a:path extrusionOk="0" h="7853" w="6255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6541329" y="4074596"/>
              <a:ext cx="84600" cy="16573"/>
            </a:xfrm>
            <a:custGeom>
              <a:rect b="b" l="l" r="r" t="t"/>
              <a:pathLst>
                <a:path extrusionOk="0" h="832" w="4247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6545412" y="4096807"/>
              <a:ext cx="85058" cy="16633"/>
            </a:xfrm>
            <a:custGeom>
              <a:rect b="b" l="l" r="r" t="t"/>
              <a:pathLst>
                <a:path extrusionOk="0" h="835" w="427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6548600" y="4120253"/>
              <a:ext cx="85058" cy="16374"/>
            </a:xfrm>
            <a:custGeom>
              <a:rect b="b" l="l" r="r" t="t"/>
              <a:pathLst>
                <a:path extrusionOk="0" h="822" w="427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6551787" y="4143260"/>
              <a:ext cx="85038" cy="16554"/>
            </a:xfrm>
            <a:custGeom>
              <a:rect b="b" l="l" r="r" t="t"/>
              <a:pathLst>
                <a:path extrusionOk="0" h="831" w="4269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6553599" y="4168459"/>
              <a:ext cx="85058" cy="16812"/>
            </a:xfrm>
            <a:custGeom>
              <a:rect b="b" l="l" r="r" t="t"/>
              <a:pathLst>
                <a:path extrusionOk="0" h="844" w="427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6549516" y="4259932"/>
              <a:ext cx="132329" cy="40836"/>
            </a:xfrm>
            <a:custGeom>
              <a:rect b="b" l="l" r="r" t="t"/>
              <a:pathLst>
                <a:path extrusionOk="0" h="2050" w="6643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6976461" y="3969140"/>
              <a:ext cx="218722" cy="410312"/>
            </a:xfrm>
            <a:custGeom>
              <a:rect b="b" l="l" r="r" t="t"/>
              <a:pathLst>
                <a:path extrusionOk="0" h="20598" w="1098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7021022" y="3969140"/>
              <a:ext cx="174161" cy="330274"/>
            </a:xfrm>
            <a:custGeom>
              <a:rect b="b" l="l" r="r" t="t"/>
              <a:pathLst>
                <a:path extrusionOk="0" h="16580" w="8743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7006023" y="4067943"/>
              <a:ext cx="189618" cy="292844"/>
            </a:xfrm>
            <a:custGeom>
              <a:rect b="b" l="l" r="r" t="t"/>
              <a:pathLst>
                <a:path extrusionOk="0" h="14701" w="9519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7066480" y="3924280"/>
              <a:ext cx="129161" cy="157328"/>
            </a:xfrm>
            <a:custGeom>
              <a:rect b="b" l="l" r="r" t="t"/>
              <a:pathLst>
                <a:path extrusionOk="0" h="7898" w="6484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7049667" y="4067943"/>
              <a:ext cx="124600" cy="156432"/>
            </a:xfrm>
            <a:custGeom>
              <a:rect b="b" l="l" r="r" t="t"/>
              <a:pathLst>
                <a:path extrusionOk="0" h="7853" w="6255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7076938" y="4074596"/>
              <a:ext cx="84600" cy="16573"/>
            </a:xfrm>
            <a:custGeom>
              <a:rect b="b" l="l" r="r" t="t"/>
              <a:pathLst>
                <a:path extrusionOk="0" h="832" w="4247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7072396" y="4096807"/>
              <a:ext cx="85038" cy="16633"/>
            </a:xfrm>
            <a:custGeom>
              <a:rect b="b" l="l" r="r" t="t"/>
              <a:pathLst>
                <a:path extrusionOk="0" h="835" w="4269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7069209" y="4120253"/>
              <a:ext cx="85058" cy="16374"/>
            </a:xfrm>
            <a:custGeom>
              <a:rect b="b" l="l" r="r" t="t"/>
              <a:pathLst>
                <a:path extrusionOk="0" h="822" w="427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7066022" y="4143260"/>
              <a:ext cx="85058" cy="16554"/>
            </a:xfrm>
            <a:custGeom>
              <a:rect b="b" l="l" r="r" t="t"/>
              <a:pathLst>
                <a:path extrusionOk="0" h="831" w="427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7064209" y="4168459"/>
              <a:ext cx="85038" cy="16812"/>
            </a:xfrm>
            <a:custGeom>
              <a:rect b="b" l="l" r="r" t="t"/>
              <a:pathLst>
                <a:path extrusionOk="0" h="844" w="4269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7021022" y="4259932"/>
              <a:ext cx="132329" cy="40836"/>
            </a:xfrm>
            <a:custGeom>
              <a:rect b="b" l="l" r="r" t="t"/>
              <a:pathLst>
                <a:path extrusionOk="0" h="2050" w="6643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6349001" y="3185427"/>
              <a:ext cx="995761" cy="812975"/>
            </a:xfrm>
            <a:custGeom>
              <a:rect b="b" l="l" r="r" t="t"/>
              <a:pathLst>
                <a:path extrusionOk="0" h="40812" w="49988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6500413" y="3281820"/>
              <a:ext cx="108684" cy="190077"/>
            </a:xfrm>
            <a:custGeom>
              <a:rect b="b" l="l" r="r" t="t"/>
              <a:pathLst>
                <a:path extrusionOk="0" h="9542" w="5456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7084209" y="3281820"/>
              <a:ext cx="108703" cy="190077"/>
            </a:xfrm>
            <a:custGeom>
              <a:rect b="b" l="l" r="r" t="t"/>
              <a:pathLst>
                <a:path extrusionOk="0" h="9542" w="5457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6782759" y="3283633"/>
              <a:ext cx="25498" cy="68226"/>
            </a:xfrm>
            <a:custGeom>
              <a:rect b="b" l="l" r="r" t="t"/>
              <a:pathLst>
                <a:path extrusionOk="0" h="3425" w="128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6806862" y="3281820"/>
              <a:ext cx="12749" cy="189618"/>
            </a:xfrm>
            <a:custGeom>
              <a:rect b="b" l="l" r="r" t="t"/>
              <a:pathLst>
                <a:path extrusionOk="0" h="9519" w="64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6523600" y="3185427"/>
              <a:ext cx="638834" cy="154440"/>
            </a:xfrm>
            <a:custGeom>
              <a:rect b="b" l="l" r="r" t="t"/>
              <a:pathLst>
                <a:path extrusionOk="0" h="7753" w="3207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6815966" y="3356839"/>
              <a:ext cx="98684" cy="66393"/>
            </a:xfrm>
            <a:custGeom>
              <a:rect b="b" l="l" r="r" t="t"/>
              <a:pathLst>
                <a:path extrusionOk="0" h="3333" w="4954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6596348" y="3375026"/>
              <a:ext cx="501984" cy="60039"/>
            </a:xfrm>
            <a:custGeom>
              <a:rect b="b" l="l" r="r" t="t"/>
              <a:pathLst>
                <a:path extrusionOk="0" h="3014" w="2520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6351372" y="2577509"/>
              <a:ext cx="281828" cy="621345"/>
            </a:xfrm>
            <a:custGeom>
              <a:rect b="b" l="l" r="r" t="t"/>
              <a:pathLst>
                <a:path extrusionOk="0" h="31192" w="14148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7034209" y="2577509"/>
              <a:ext cx="281808" cy="621345"/>
            </a:xfrm>
            <a:custGeom>
              <a:rect b="b" l="l" r="r" t="t"/>
              <a:pathLst>
                <a:path extrusionOk="0" h="31192" w="14147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6614993" y="2399284"/>
              <a:ext cx="446049" cy="286230"/>
            </a:xfrm>
            <a:custGeom>
              <a:rect b="b" l="l" r="r" t="t"/>
              <a:pathLst>
                <a:path extrusionOk="0" h="14369" w="22392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6614993" y="2577967"/>
              <a:ext cx="446049" cy="107548"/>
            </a:xfrm>
            <a:custGeom>
              <a:rect b="b" l="l" r="r" t="t"/>
              <a:pathLst>
                <a:path extrusionOk="0" h="5399" w="22392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6493581" y="2555696"/>
              <a:ext cx="685228" cy="726124"/>
            </a:xfrm>
            <a:custGeom>
              <a:rect b="b" l="l" r="r" t="t"/>
              <a:pathLst>
                <a:path extrusionOk="0" h="36452" w="34399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6600890" y="3084134"/>
              <a:ext cx="388320" cy="149500"/>
            </a:xfrm>
            <a:custGeom>
              <a:rect b="b" l="l" r="r" t="t"/>
              <a:pathLst>
                <a:path extrusionOk="0" h="7505" w="19494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6563161" y="2415200"/>
              <a:ext cx="281470" cy="245992"/>
            </a:xfrm>
            <a:custGeom>
              <a:rect b="b" l="l" r="r" t="t"/>
              <a:pathLst>
                <a:path extrusionOk="0" h="12349" w="1413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6829591" y="2421555"/>
              <a:ext cx="281011" cy="239638"/>
            </a:xfrm>
            <a:custGeom>
              <a:rect b="b" l="l" r="r" t="t"/>
              <a:pathLst>
                <a:path extrusionOk="0" h="12030" w="14107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6576348" y="2590237"/>
              <a:ext cx="521067" cy="72768"/>
            </a:xfrm>
            <a:custGeom>
              <a:rect b="b" l="l" r="r" t="t"/>
              <a:pathLst>
                <a:path extrusionOk="0" h="3653" w="26158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6690012" y="2512490"/>
              <a:ext cx="31852" cy="54123"/>
            </a:xfrm>
            <a:custGeom>
              <a:rect b="b" l="l" r="r" t="t"/>
              <a:pathLst>
                <a:path extrusionOk="0" h="2717" w="1599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6958274" y="2522948"/>
              <a:ext cx="24561" cy="43665"/>
            </a:xfrm>
            <a:custGeom>
              <a:rect b="b" l="l" r="r" t="t"/>
              <a:pathLst>
                <a:path extrusionOk="0" h="2192" w="1233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6801404" y="2637986"/>
              <a:ext cx="4562" cy="231450"/>
            </a:xfrm>
            <a:custGeom>
              <a:rect b="b" l="l" r="r" t="t"/>
              <a:pathLst>
                <a:path extrusionOk="0" h="11619" w="229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6800050" y="2865333"/>
              <a:ext cx="7291" cy="20020"/>
            </a:xfrm>
            <a:custGeom>
              <a:rect b="b" l="l" r="r" t="t"/>
              <a:pathLst>
                <a:path extrusionOk="0" h="1005" w="366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6863694" y="2718462"/>
              <a:ext cx="4562" cy="183722"/>
            </a:xfrm>
            <a:custGeom>
              <a:rect b="b" l="l" r="r" t="t"/>
              <a:pathLst>
                <a:path extrusionOk="0" h="9223" w="229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6862340" y="2898061"/>
              <a:ext cx="7749" cy="20478"/>
            </a:xfrm>
            <a:custGeom>
              <a:rect b="b" l="l" r="r" t="t"/>
              <a:pathLst>
                <a:path extrusionOk="0" h="1028" w="389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6737302" y="2554780"/>
              <a:ext cx="155515" cy="289199"/>
            </a:xfrm>
            <a:custGeom>
              <a:rect b="b" l="l" r="r" t="t"/>
              <a:pathLst>
                <a:path extrusionOk="0" h="14518" w="7807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6890068" y="2611612"/>
              <a:ext cx="2749" cy="7749"/>
            </a:xfrm>
            <a:custGeom>
              <a:rect b="b" l="l" r="r" t="t"/>
              <a:pathLst>
                <a:path extrusionOk="0" h="389" w="138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6737302" y="2554780"/>
              <a:ext cx="152786" cy="19123"/>
            </a:xfrm>
            <a:custGeom>
              <a:rect b="b" l="l" r="r" t="t"/>
              <a:pathLst>
                <a:path extrusionOk="0" h="960" w="767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6890068" y="2580238"/>
              <a:ext cx="2749" cy="7749"/>
            </a:xfrm>
            <a:custGeom>
              <a:rect b="b" l="l" r="r" t="t"/>
              <a:pathLst>
                <a:path extrusionOk="0" h="389" w="138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6675908" y="2680734"/>
              <a:ext cx="192806" cy="176890"/>
            </a:xfrm>
            <a:custGeom>
              <a:rect b="b" l="l" r="r" t="t"/>
              <a:pathLst>
                <a:path extrusionOk="0" h="8880" w="9679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6757760" y="2702546"/>
              <a:ext cx="105954" cy="33665"/>
            </a:xfrm>
            <a:custGeom>
              <a:rect b="b" l="l" r="r" t="t"/>
              <a:pathLst>
                <a:path extrusionOk="0" h="1690" w="5319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6774572" y="2725275"/>
              <a:ext cx="91413" cy="37310"/>
            </a:xfrm>
            <a:custGeom>
              <a:rect b="b" l="l" r="r" t="t"/>
              <a:pathLst>
                <a:path extrusionOk="0" h="1873" w="4589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6790050" y="2751211"/>
              <a:ext cx="74580" cy="36394"/>
            </a:xfrm>
            <a:custGeom>
              <a:rect b="b" l="l" r="r" t="t"/>
              <a:pathLst>
                <a:path extrusionOk="0" h="1827" w="3744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6420394" y="2761211"/>
              <a:ext cx="243263" cy="239179"/>
            </a:xfrm>
            <a:custGeom>
              <a:rect b="b" l="l" r="r" t="t"/>
              <a:pathLst>
                <a:path extrusionOk="0" h="12007" w="12212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6551329" y="2873958"/>
              <a:ext cx="209180" cy="271470"/>
            </a:xfrm>
            <a:custGeom>
              <a:rect b="b" l="l" r="r" t="t"/>
              <a:pathLst>
                <a:path extrusionOk="0" h="13628" w="10501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6682283" y="3209012"/>
              <a:ext cx="264179" cy="189220"/>
            </a:xfrm>
            <a:custGeom>
              <a:rect b="b" l="l" r="r" t="t"/>
              <a:pathLst>
                <a:path extrusionOk="0" h="9499" w="13262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6695928" y="3272258"/>
              <a:ext cx="90497" cy="92329"/>
            </a:xfrm>
            <a:custGeom>
              <a:rect b="b" l="l" r="r" t="t"/>
              <a:pathLst>
                <a:path extrusionOk="0" h="4635" w="4543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3" name="Google Shape;1283;p30"/>
            <p:cNvGrpSpPr/>
            <p:nvPr/>
          </p:nvGrpSpPr>
          <p:grpSpPr>
            <a:xfrm>
              <a:off x="6295860" y="1905576"/>
              <a:ext cx="1060335" cy="326723"/>
              <a:chOff x="6316265" y="1730910"/>
              <a:chExt cx="1099933" cy="326723"/>
            </a:xfrm>
          </p:grpSpPr>
          <p:sp>
            <p:nvSpPr>
              <p:cNvPr id="1284" name="Google Shape;1284;p30"/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rect b="b" l="l" r="r" t="t"/>
                <a:pathLst>
                  <a:path extrusionOk="0" h="4462" w="17344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rect b="b" l="l" r="r" t="t"/>
                <a:pathLst>
                  <a:path extrusionOk="0" h="1855" w="60753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rect b="b" l="l" r="r" t="t"/>
                <a:pathLst>
                  <a:path extrusionOk="0" h="1831" w="60753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rect b="b" l="l" r="r" t="t"/>
                <a:pathLst>
                  <a:path extrusionOk="0" h="1856" w="2772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8" name="Google Shape;1288;p30"/>
            <p:cNvSpPr/>
            <p:nvPr/>
          </p:nvSpPr>
          <p:spPr>
            <a:xfrm>
              <a:off x="6717740" y="3304091"/>
              <a:ext cx="85955" cy="75497"/>
            </a:xfrm>
            <a:custGeom>
              <a:rect b="b" l="l" r="r" t="t"/>
              <a:pathLst>
                <a:path extrusionOk="0" h="3790" w="4315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6745031" y="3333652"/>
              <a:ext cx="75497" cy="58664"/>
            </a:xfrm>
            <a:custGeom>
              <a:rect b="b" l="l" r="r" t="t"/>
              <a:pathLst>
                <a:path extrusionOk="0" h="2945" w="379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6843236" y="3027641"/>
              <a:ext cx="506088" cy="321947"/>
            </a:xfrm>
            <a:custGeom>
              <a:rect b="b" l="l" r="r" t="t"/>
              <a:pathLst>
                <a:path extrusionOk="0" h="16162" w="25406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6721844" y="3255446"/>
              <a:ext cx="35936" cy="40019"/>
            </a:xfrm>
            <a:custGeom>
              <a:rect b="b" l="l" r="r" t="t"/>
              <a:pathLst>
                <a:path extrusionOk="0" h="2009" w="1804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6836424" y="3072481"/>
              <a:ext cx="387404" cy="117966"/>
            </a:xfrm>
            <a:custGeom>
              <a:rect b="b" l="l" r="r" t="t"/>
              <a:pathLst>
                <a:path extrusionOk="0" h="5922" w="19448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7094228" y="2708921"/>
              <a:ext cx="49581" cy="373301"/>
            </a:xfrm>
            <a:custGeom>
              <a:rect b="b" l="l" r="r" t="t"/>
              <a:pathLst>
                <a:path extrusionOk="0" h="18740" w="2489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6672741" y="2105564"/>
              <a:ext cx="330572" cy="383301"/>
            </a:xfrm>
            <a:custGeom>
              <a:rect b="b" l="l" r="r" t="t"/>
              <a:pathLst>
                <a:path extrusionOk="0" h="19242" w="16595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6613877" y="2095544"/>
              <a:ext cx="448280" cy="422882"/>
            </a:xfrm>
            <a:custGeom>
              <a:rect b="b" l="l" r="r" t="t"/>
              <a:pathLst>
                <a:path extrusionOk="0" h="21229" w="22504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6763676" y="2494303"/>
              <a:ext cx="150974" cy="25936"/>
            </a:xfrm>
            <a:custGeom>
              <a:rect b="b" l="l" r="r" t="t"/>
              <a:pathLst>
                <a:path extrusionOk="0" h="1302" w="7579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6641805" y="2313788"/>
              <a:ext cx="34123" cy="55497"/>
            </a:xfrm>
            <a:custGeom>
              <a:rect b="b" l="l" r="r" t="t"/>
              <a:pathLst>
                <a:path extrusionOk="0" h="2786" w="1713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6648180" y="2348329"/>
              <a:ext cx="31852" cy="7769"/>
            </a:xfrm>
            <a:custGeom>
              <a:rect b="b" l="l" r="r" t="t"/>
              <a:pathLst>
                <a:path extrusionOk="0" h="390" w="1599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7001919" y="2313788"/>
              <a:ext cx="34123" cy="55497"/>
            </a:xfrm>
            <a:custGeom>
              <a:rect b="b" l="l" r="r" t="t"/>
              <a:pathLst>
                <a:path extrusionOk="0" h="2786" w="1713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6997835" y="2348329"/>
              <a:ext cx="31832" cy="7769"/>
            </a:xfrm>
            <a:custGeom>
              <a:rect b="b" l="l" r="r" t="t"/>
              <a:pathLst>
                <a:path extrusionOk="0" h="390" w="1598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6691824" y="2346536"/>
              <a:ext cx="8207" cy="42768"/>
            </a:xfrm>
            <a:custGeom>
              <a:rect b="b" l="l" r="r" t="t"/>
              <a:pathLst>
                <a:path extrusionOk="0" h="2147" w="412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6975087" y="2346536"/>
              <a:ext cx="8665" cy="42768"/>
            </a:xfrm>
            <a:custGeom>
              <a:rect b="b" l="l" r="r" t="t"/>
              <a:pathLst>
                <a:path extrusionOk="0" h="2147" w="435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6796863" y="2405201"/>
              <a:ext cx="85955" cy="15020"/>
            </a:xfrm>
            <a:custGeom>
              <a:rect b="b" l="l" r="r" t="t"/>
              <a:pathLst>
                <a:path extrusionOk="0" h="754" w="4315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6821862" y="2427013"/>
              <a:ext cx="34581" cy="6833"/>
            </a:xfrm>
            <a:custGeom>
              <a:rect b="b" l="l" r="r" t="t"/>
              <a:pathLst>
                <a:path extrusionOk="0" h="343" w="1736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6831424" y="2307891"/>
              <a:ext cx="28665" cy="70955"/>
            </a:xfrm>
            <a:custGeom>
              <a:rect b="b" l="l" r="r" t="t"/>
              <a:pathLst>
                <a:path extrusionOk="0" h="3562" w="1439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6757301" y="2331078"/>
              <a:ext cx="18207" cy="18665"/>
            </a:xfrm>
            <a:custGeom>
              <a:rect b="b" l="l" r="r" t="t"/>
              <a:pathLst>
                <a:path extrusionOk="0" h="937" w="914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6903255" y="2331078"/>
              <a:ext cx="18207" cy="18665"/>
            </a:xfrm>
            <a:custGeom>
              <a:rect b="b" l="l" r="r" t="t"/>
              <a:pathLst>
                <a:path extrusionOk="0" h="937" w="914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6735927" y="2295621"/>
              <a:ext cx="61872" cy="15020"/>
            </a:xfrm>
            <a:custGeom>
              <a:rect b="b" l="l" r="r" t="t"/>
              <a:pathLst>
                <a:path extrusionOk="0" h="754" w="3106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6880985" y="2295561"/>
              <a:ext cx="61852" cy="15079"/>
            </a:xfrm>
            <a:custGeom>
              <a:rect b="b" l="l" r="r" t="t"/>
              <a:pathLst>
                <a:path extrusionOk="0" h="757" w="3105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6636367" y="2158292"/>
              <a:ext cx="130954" cy="150535"/>
            </a:xfrm>
            <a:custGeom>
              <a:rect b="b" l="l" r="r" t="t"/>
              <a:pathLst>
                <a:path extrusionOk="0" h="7557" w="6574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6658638" y="2057935"/>
              <a:ext cx="361528" cy="250892"/>
            </a:xfrm>
            <a:custGeom>
              <a:rect b="b" l="l" r="r" t="t"/>
              <a:pathLst>
                <a:path extrusionOk="0" h="12595" w="18149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6956900" y="2181479"/>
              <a:ext cx="52768" cy="26394"/>
            </a:xfrm>
            <a:custGeom>
              <a:rect b="b" l="l" r="r" t="t"/>
              <a:pathLst>
                <a:path extrusionOk="0" h="1325" w="2649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6749572" y="2165583"/>
              <a:ext cx="217367" cy="29103"/>
            </a:xfrm>
            <a:custGeom>
              <a:rect b="b" l="l" r="r" t="t"/>
              <a:pathLst>
                <a:path extrusionOk="0" h="1461" w="10912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6775030" y="2158292"/>
              <a:ext cx="133245" cy="12749"/>
            </a:xfrm>
            <a:custGeom>
              <a:rect b="b" l="l" r="r" t="t"/>
              <a:pathLst>
                <a:path extrusionOk="0" h="640" w="6689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6472226" y="3951092"/>
              <a:ext cx="183702" cy="62350"/>
            </a:xfrm>
            <a:custGeom>
              <a:rect b="b" l="l" r="r" t="t"/>
              <a:pathLst>
                <a:path extrusionOk="0" h="3130" w="9222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7038293" y="3951092"/>
              <a:ext cx="183722" cy="62350"/>
            </a:xfrm>
            <a:custGeom>
              <a:rect b="b" l="l" r="r" t="t"/>
              <a:pathLst>
                <a:path extrusionOk="0" h="3130" w="9223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7" name="Google Shape;1317;p30"/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1318" name="Google Shape;1318;p30"/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rect b="b" l="l" r="r" t="t"/>
                <a:pathLst>
                  <a:path extrusionOk="0" h="12874" w="13286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rect b="b" l="l" r="r" t="t"/>
                <a:pathLst>
                  <a:path extrusionOk="0" h="868" w="4589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rect b="b" l="l" r="r" t="t"/>
                <a:pathLst>
                  <a:path extrusionOk="0" h="183" w="845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rect b="b" l="l" r="r" t="t"/>
                <a:pathLst>
                  <a:path extrusionOk="0" h="207" w="4589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rect b="b" l="l" r="r" t="t"/>
                <a:pathLst>
                  <a:path extrusionOk="0" h="1051" w="184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rect b="b" l="l" r="r" t="t"/>
                <a:pathLst>
                  <a:path extrusionOk="0" h="184" w="1051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rect b="b" l="l" r="r" t="t"/>
                <a:pathLst>
                  <a:path extrusionOk="0" h="184" w="1028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rect b="b" l="l" r="r" t="t"/>
                <a:pathLst>
                  <a:path extrusionOk="0" h="869" w="869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rect b="b" l="l" r="r" t="t"/>
                <a:pathLst>
                  <a:path extrusionOk="0" h="869" w="868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7" name="Google Shape;1327;p30"/>
            <p:cNvGrpSpPr/>
            <p:nvPr/>
          </p:nvGrpSpPr>
          <p:grpSpPr>
            <a:xfrm flipH="1">
              <a:off x="5078836" y="1806005"/>
              <a:ext cx="1241062" cy="562685"/>
              <a:chOff x="3850236" y="2782268"/>
              <a:chExt cx="1241062" cy="562685"/>
            </a:xfrm>
          </p:grpSpPr>
          <p:sp>
            <p:nvSpPr>
              <p:cNvPr id="1328" name="Google Shape;1328;p30"/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rect b="b" l="l" r="r" t="t"/>
                <a:pathLst>
                  <a:path extrusionOk="0" h="28522" w="52633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rect b="b" l="l" r="r" t="t"/>
                <a:pathLst>
                  <a:path extrusionOk="0" h="28523" w="52633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rect b="b" l="l" r="r" t="t"/>
                <a:pathLst>
                  <a:path extrusionOk="0" h="29149" w="53259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rect b="b" l="l" r="r" t="t"/>
                <a:pathLst>
                  <a:path extrusionOk="0" h="5991" w="13736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rect b="b" l="l" r="r" t="t"/>
                <a:pathLst>
                  <a:path extrusionOk="0" h="2382" w="2357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rect b="b" l="l" r="r" t="t"/>
                <a:pathLst>
                  <a:path extrusionOk="0" h="3008" w="3008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0"/>
              <p:cNvSpPr txBox="1"/>
              <p:nvPr/>
            </p:nvSpPr>
            <p:spPr>
              <a:xfrm>
                <a:off x="4311633" y="2854250"/>
                <a:ext cx="6852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GRPC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39" name="Google Shape;1339;p30"/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rect b="b" l="l" r="r" t="t"/>
                <a:pathLst>
                  <a:path extrusionOk="0" h="46668" w="29074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rect b="b" l="l" r="r" t="t"/>
                <a:pathLst>
                  <a:path extrusionOk="0" h="46668" w="29099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rect b="b" l="l" r="r" t="t"/>
                <a:pathLst>
                  <a:path extrusionOk="0" h="47294" w="2970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rect b="b" l="l" r="r" t="t"/>
                <a:pathLst>
                  <a:path extrusionOk="0" h="10803" w="1722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rect b="b" l="l" r="r" t="t"/>
                <a:pathLst>
                  <a:path extrusionOk="0" h="2357" w="2382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rect b="b" l="l" r="r" t="t"/>
                <a:pathLst>
                  <a:path extrusionOk="0" h="3009" w="2983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rect b="b" l="l" r="r" t="t"/>
                <a:pathLst>
                  <a:path extrusionOk="0" h="2381" w="2357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0"/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IO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53" name="Google Shape;1353;p30"/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1354" name="Google Shape;1354;p30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rect b="b" l="l" r="r" t="t"/>
                <a:pathLst>
                  <a:path extrusionOk="0" h="2106" w="19399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rect b="b" l="l" r="r" t="t"/>
                <a:pathLst>
                  <a:path extrusionOk="0" h="2758" w="20026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6" name="Google Shape;1356;p30"/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rect b="b" l="l" r="r" t="t"/>
                <a:pathLst>
                  <a:path extrusionOk="0" h="2106" w="2132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rect b="b" l="l" r="r" t="t"/>
                <a:pathLst>
                  <a:path extrusionOk="0" h="2758" w="2733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9" name="Google Shape;1359;p30"/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rect b="b" l="l" r="r" t="t"/>
                <a:pathLst>
                  <a:path extrusionOk="0" h="2106" w="19399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rect b="b" l="l" r="r" t="t"/>
                <a:pathLst>
                  <a:path extrusionOk="0" h="2758" w="20026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62" name="Google Shape;1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" name="Google Shape;13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025" y="1648200"/>
            <a:ext cx="3062475" cy="1464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31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3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70" name="Google Shape;1370;p3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3" name="Google Shape;1373;p31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EQUIVALENTS</a:t>
            </a:r>
            <a:endParaRPr/>
          </a:p>
        </p:txBody>
      </p:sp>
      <p:pic>
        <p:nvPicPr>
          <p:cNvPr id="1374" name="Google Shape;13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125" y="1696700"/>
            <a:ext cx="3402624" cy="12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31"/>
          <p:cNvPicPr preferRelativeResize="0"/>
          <p:nvPr/>
        </p:nvPicPr>
        <p:blipFill rotWithShape="1">
          <a:blip r:embed="rId6">
            <a:alphaModFix/>
          </a:blip>
          <a:srcRect b="30101" l="0" r="0" t="28356"/>
          <a:stretch/>
        </p:blipFill>
        <p:spPr>
          <a:xfrm>
            <a:off x="3105100" y="3437975"/>
            <a:ext cx="2933800" cy="12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" name="Google Shape;13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32"/>
          <p:cNvPicPr preferRelativeResize="0"/>
          <p:nvPr/>
        </p:nvPicPr>
        <p:blipFill rotWithShape="1">
          <a:blip r:embed="rId4">
            <a:alphaModFix/>
          </a:blip>
          <a:srcRect b="0" l="5634" r="7815" t="0"/>
          <a:stretch/>
        </p:blipFill>
        <p:spPr>
          <a:xfrm>
            <a:off x="869225" y="488150"/>
            <a:ext cx="6867576" cy="42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3"/>
          <p:cNvSpPr/>
          <p:nvPr/>
        </p:nvSpPr>
        <p:spPr>
          <a:xfrm>
            <a:off x="4063300" y="17030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3"/>
          <p:cNvSpPr/>
          <p:nvPr/>
        </p:nvSpPr>
        <p:spPr>
          <a:xfrm>
            <a:off x="1746825" y="17030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0" name="Google Shape;1390;p3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91" name="Google Shape;1391;p3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4" name="Google Shape;1394;p33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CARACTERISTIQUES principaLES</a:t>
            </a:r>
            <a:endParaRPr/>
          </a:p>
        </p:txBody>
      </p:sp>
      <p:sp>
        <p:nvSpPr>
          <p:cNvPr id="1395" name="Google Shape;1395;p33"/>
          <p:cNvSpPr txBox="1"/>
          <p:nvPr>
            <p:ph idx="1" type="subTitle"/>
          </p:nvPr>
        </p:nvSpPr>
        <p:spPr>
          <a:xfrm>
            <a:off x="897213" y="26492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</p:txBody>
      </p:sp>
      <p:sp>
        <p:nvSpPr>
          <p:cNvPr id="1396" name="Google Shape;1396;p33"/>
          <p:cNvSpPr txBox="1"/>
          <p:nvPr>
            <p:ph idx="2" type="subTitle"/>
          </p:nvPr>
        </p:nvSpPr>
        <p:spPr>
          <a:xfrm>
            <a:off x="897225" y="31190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transmises</a:t>
            </a:r>
            <a:r>
              <a:rPr lang="en"/>
              <a:t> en binaire donc peu volumineuses</a:t>
            </a:r>
            <a:endParaRPr/>
          </a:p>
        </p:txBody>
      </p:sp>
      <p:sp>
        <p:nvSpPr>
          <p:cNvPr id="1397" name="Google Shape;1397;p33"/>
          <p:cNvSpPr txBox="1"/>
          <p:nvPr>
            <p:ph idx="3" type="subTitle"/>
          </p:nvPr>
        </p:nvSpPr>
        <p:spPr>
          <a:xfrm>
            <a:off x="3213688" y="26492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398" name="Google Shape;1398;p33"/>
          <p:cNvSpPr txBox="1"/>
          <p:nvPr>
            <p:ph idx="4" type="subTitle"/>
          </p:nvPr>
        </p:nvSpPr>
        <p:spPr>
          <a:xfrm>
            <a:off x="3213700" y="31190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et rapide</a:t>
            </a:r>
            <a:endParaRPr/>
          </a:p>
        </p:txBody>
      </p:sp>
      <p:sp>
        <p:nvSpPr>
          <p:cNvPr id="1399" name="Google Shape;1399;p33"/>
          <p:cNvSpPr/>
          <p:nvPr/>
        </p:nvSpPr>
        <p:spPr>
          <a:xfrm>
            <a:off x="6501700" y="17030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3"/>
          <p:cNvSpPr txBox="1"/>
          <p:nvPr>
            <p:ph idx="3" type="subTitle"/>
          </p:nvPr>
        </p:nvSpPr>
        <p:spPr>
          <a:xfrm>
            <a:off x="5652088" y="26492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sp>
        <p:nvSpPr>
          <p:cNvPr id="1401" name="Google Shape;1401;p33"/>
          <p:cNvSpPr txBox="1"/>
          <p:nvPr>
            <p:ph idx="4" type="subTitle"/>
          </p:nvPr>
        </p:nvSpPr>
        <p:spPr>
          <a:xfrm>
            <a:off x="5700850" y="31190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de nombreux de langages et génération du code boilerplate.</a:t>
            </a:r>
            <a:endParaRPr/>
          </a:p>
        </p:txBody>
      </p:sp>
      <p:pic>
        <p:nvPicPr>
          <p:cNvPr id="1402" name="Google Shape;14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3" name="Google Shape;1403;p33"/>
          <p:cNvGrpSpPr/>
          <p:nvPr/>
        </p:nvGrpSpPr>
        <p:grpSpPr>
          <a:xfrm>
            <a:off x="1890608" y="1883521"/>
            <a:ext cx="531742" cy="463724"/>
            <a:chOff x="5917925" y="2437625"/>
            <a:chExt cx="386975" cy="337475"/>
          </a:xfrm>
        </p:grpSpPr>
        <p:sp>
          <p:nvSpPr>
            <p:cNvPr id="1404" name="Google Shape;1404;p33"/>
            <p:cNvSpPr/>
            <p:nvPr/>
          </p:nvSpPr>
          <p:spPr>
            <a:xfrm>
              <a:off x="6076500" y="2720650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6082075" y="2696350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5" y="0"/>
                  </a:moveTo>
                  <a:lnTo>
                    <a:pt x="232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5924600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6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6074475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096" y="0"/>
                  </a:moveTo>
                  <a:lnTo>
                    <a:pt x="1" y="11053"/>
                  </a:lnTo>
                  <a:lnTo>
                    <a:pt x="7941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5924600" y="2478225"/>
              <a:ext cx="373150" cy="208550"/>
            </a:xfrm>
            <a:custGeom>
              <a:rect b="b" l="l" r="r" t="t"/>
              <a:pathLst>
                <a:path extrusionOk="0" h="8342" w="14926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6084075" y="2478225"/>
              <a:ext cx="213675" cy="208550"/>
            </a:xfrm>
            <a:custGeom>
              <a:rect b="b" l="l" r="r" t="t"/>
              <a:pathLst>
                <a:path extrusionOk="0" h="8342" w="8547">
                  <a:moveTo>
                    <a:pt x="2338" y="0"/>
                  </a:moveTo>
                  <a:lnTo>
                    <a:pt x="0" y="8341"/>
                  </a:lnTo>
                  <a:lnTo>
                    <a:pt x="8547" y="8341"/>
                  </a:lnTo>
                  <a:lnTo>
                    <a:pt x="85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5917925" y="2437625"/>
              <a:ext cx="386525" cy="240025"/>
            </a:xfrm>
            <a:custGeom>
              <a:rect b="b" l="l" r="r" t="t"/>
              <a:pathLst>
                <a:path extrusionOk="0" h="9601" w="15461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0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6" y="1"/>
                    <a:pt x="15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5917925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1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11" y="8342"/>
                  </a:lnTo>
                  <a:cubicBezTo>
                    <a:pt x="14907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1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23" y="6834"/>
                    <a:pt x="14934" y="6950"/>
                    <a:pt x="14934" y="7084"/>
                  </a:cubicBezTo>
                  <a:cubicBezTo>
                    <a:pt x="14925" y="7477"/>
                    <a:pt x="14613" y="7798"/>
                    <a:pt x="14211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5968550" y="249650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1000" y="545"/>
                  </a:moveTo>
                  <a:cubicBezTo>
                    <a:pt x="1008" y="545"/>
                    <a:pt x="1026" y="554"/>
                    <a:pt x="1026" y="572"/>
                  </a:cubicBezTo>
                  <a:lnTo>
                    <a:pt x="1026" y="1482"/>
                  </a:lnTo>
                  <a:lnTo>
                    <a:pt x="1017" y="1482"/>
                  </a:lnTo>
                  <a:cubicBezTo>
                    <a:pt x="1017" y="1491"/>
                    <a:pt x="991" y="1509"/>
                    <a:pt x="991" y="1509"/>
                  </a:cubicBezTo>
                  <a:lnTo>
                    <a:pt x="571" y="1509"/>
                  </a:lnTo>
                  <a:cubicBezTo>
                    <a:pt x="553" y="1509"/>
                    <a:pt x="536" y="1500"/>
                    <a:pt x="536" y="1482"/>
                  </a:cubicBezTo>
                  <a:lnTo>
                    <a:pt x="536" y="572"/>
                  </a:lnTo>
                  <a:cubicBezTo>
                    <a:pt x="536" y="554"/>
                    <a:pt x="553" y="545"/>
                    <a:pt x="571" y="545"/>
                  </a:cubicBezTo>
                  <a:close/>
                  <a:moveTo>
                    <a:pt x="562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62" y="2053"/>
                  </a:cubicBezTo>
                  <a:lnTo>
                    <a:pt x="1000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60"/>
                    <a:pt x="1312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6059100" y="249650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6169950" y="249650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45"/>
                  </a:moveTo>
                  <a:cubicBezTo>
                    <a:pt x="1017" y="545"/>
                    <a:pt x="1035" y="554"/>
                    <a:pt x="1035" y="572"/>
                  </a:cubicBezTo>
                  <a:lnTo>
                    <a:pt x="1035" y="1482"/>
                  </a:lnTo>
                  <a:cubicBezTo>
                    <a:pt x="1035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62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62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1008" y="2053"/>
                  </a:lnTo>
                  <a:cubicBezTo>
                    <a:pt x="1320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20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6104375" y="249650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6015150" y="2496425"/>
              <a:ext cx="13650" cy="51275"/>
            </a:xfrm>
            <a:custGeom>
              <a:rect b="b" l="l" r="r" t="t"/>
              <a:pathLst>
                <a:path extrusionOk="0" h="2051" w="546">
                  <a:moveTo>
                    <a:pt x="272" y="0"/>
                  </a:moveTo>
                  <a:cubicBezTo>
                    <a:pt x="127" y="0"/>
                    <a:pt x="1" y="125"/>
                    <a:pt x="1" y="272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3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80"/>
                  </a:lnTo>
                  <a:cubicBezTo>
                    <a:pt x="545" y="147"/>
                    <a:pt x="456" y="22"/>
                    <a:pt x="313" y="4"/>
                  </a:cubicBezTo>
                  <a:cubicBezTo>
                    <a:pt x="299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6038575" y="2496425"/>
              <a:ext cx="13625" cy="51275"/>
            </a:xfrm>
            <a:custGeom>
              <a:rect b="b" l="l" r="r" t="t"/>
              <a:pathLst>
                <a:path extrusionOk="0" h="2051" w="545">
                  <a:moveTo>
                    <a:pt x="276" y="0"/>
                  </a:moveTo>
                  <a:cubicBezTo>
                    <a:pt x="262" y="0"/>
                    <a:pt x="247" y="2"/>
                    <a:pt x="232" y="4"/>
                  </a:cubicBezTo>
                  <a:cubicBezTo>
                    <a:pt x="99" y="22"/>
                    <a:pt x="1" y="147"/>
                    <a:pt x="1" y="280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2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72"/>
                  </a:lnTo>
                  <a:cubicBezTo>
                    <a:pt x="545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6217675" y="2496425"/>
              <a:ext cx="13625" cy="51275"/>
            </a:xfrm>
            <a:custGeom>
              <a:rect b="b" l="l" r="r" t="t"/>
              <a:pathLst>
                <a:path extrusionOk="0" h="2051" w="545">
                  <a:moveTo>
                    <a:pt x="269" y="0"/>
                  </a:moveTo>
                  <a:cubicBezTo>
                    <a:pt x="119" y="0"/>
                    <a:pt x="0" y="125"/>
                    <a:pt x="0" y="272"/>
                  </a:cubicBezTo>
                  <a:lnTo>
                    <a:pt x="0" y="1779"/>
                  </a:lnTo>
                  <a:cubicBezTo>
                    <a:pt x="0" y="1926"/>
                    <a:pt x="119" y="2050"/>
                    <a:pt x="269" y="2050"/>
                  </a:cubicBezTo>
                  <a:cubicBezTo>
                    <a:pt x="283" y="2050"/>
                    <a:pt x="298" y="2049"/>
                    <a:pt x="312" y="2047"/>
                  </a:cubicBezTo>
                  <a:cubicBezTo>
                    <a:pt x="446" y="2029"/>
                    <a:pt x="544" y="1904"/>
                    <a:pt x="544" y="1770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6149650" y="2496425"/>
              <a:ext cx="13625" cy="51275"/>
            </a:xfrm>
            <a:custGeom>
              <a:rect b="b" l="l" r="r" t="t"/>
              <a:pathLst>
                <a:path extrusionOk="0" h="2051" w="545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6240200" y="2496425"/>
              <a:ext cx="13625" cy="51275"/>
            </a:xfrm>
            <a:custGeom>
              <a:rect b="b" l="l" r="r" t="t"/>
              <a:pathLst>
                <a:path extrusionOk="0" h="2051" w="545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5968550" y="2617175"/>
              <a:ext cx="39275" cy="51525"/>
            </a:xfrm>
            <a:custGeom>
              <a:rect b="b" l="l" r="r" t="t"/>
              <a:pathLst>
                <a:path extrusionOk="0" h="2061" w="1571">
                  <a:moveTo>
                    <a:pt x="1000" y="544"/>
                  </a:moveTo>
                  <a:cubicBezTo>
                    <a:pt x="1008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08" y="1517"/>
                    <a:pt x="1000" y="1517"/>
                  </a:cubicBezTo>
                  <a:lnTo>
                    <a:pt x="571" y="1517"/>
                  </a:lnTo>
                  <a:cubicBezTo>
                    <a:pt x="553" y="1517"/>
                    <a:pt x="536" y="1499"/>
                    <a:pt x="536" y="1490"/>
                  </a:cubicBezTo>
                  <a:lnTo>
                    <a:pt x="536" y="571"/>
                  </a:lnTo>
                  <a:cubicBezTo>
                    <a:pt x="536" y="562"/>
                    <a:pt x="553" y="544"/>
                    <a:pt x="571" y="544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62" y="2061"/>
                  </a:cubicBezTo>
                  <a:lnTo>
                    <a:pt x="1000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6059100" y="2617175"/>
              <a:ext cx="39275" cy="51525"/>
            </a:xfrm>
            <a:custGeom>
              <a:rect b="b" l="l" r="r" t="t"/>
              <a:pathLst>
                <a:path extrusionOk="0" h="2061" w="1571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71" y="2061"/>
                  </a:cubicBezTo>
                  <a:lnTo>
                    <a:pt x="999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6169950" y="2617175"/>
              <a:ext cx="39275" cy="51525"/>
            </a:xfrm>
            <a:custGeom>
              <a:rect b="b" l="l" r="r" t="t"/>
              <a:pathLst>
                <a:path extrusionOk="0" h="2061" w="1571">
                  <a:moveTo>
                    <a:pt x="999" y="544"/>
                  </a:moveTo>
                  <a:cubicBezTo>
                    <a:pt x="1017" y="544"/>
                    <a:pt x="1035" y="562"/>
                    <a:pt x="1035" y="571"/>
                  </a:cubicBezTo>
                  <a:lnTo>
                    <a:pt x="1035" y="1490"/>
                  </a:lnTo>
                  <a:cubicBezTo>
                    <a:pt x="1035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62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62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1008" y="2061"/>
                  </a:lnTo>
                  <a:cubicBezTo>
                    <a:pt x="1320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20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6214550" y="2617175"/>
              <a:ext cx="39275" cy="51525"/>
            </a:xfrm>
            <a:custGeom>
              <a:rect b="b" l="l" r="r" t="t"/>
              <a:pathLst>
                <a:path extrusionOk="0" h="2061" w="1571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81"/>
                  </a:lnTo>
                  <a:lnTo>
                    <a:pt x="1035" y="1481"/>
                  </a:lnTo>
                  <a:cubicBezTo>
                    <a:pt x="1035" y="1490"/>
                    <a:pt x="1008" y="1517"/>
                    <a:pt x="1008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999" y="2061"/>
                  </a:lnTo>
                  <a:cubicBezTo>
                    <a:pt x="1321" y="2061"/>
                    <a:pt x="1570" y="1802"/>
                    <a:pt x="1570" y="1490"/>
                  </a:cubicBezTo>
                  <a:lnTo>
                    <a:pt x="1570" y="580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6105050" y="2617125"/>
              <a:ext cx="13625" cy="51225"/>
            </a:xfrm>
            <a:custGeom>
              <a:rect b="b" l="l" r="r" t="t"/>
              <a:pathLst>
                <a:path extrusionOk="0" h="2049" w="545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1777"/>
                  </a:lnTo>
                  <a:cubicBezTo>
                    <a:pt x="0" y="1924"/>
                    <a:pt x="119" y="2048"/>
                    <a:pt x="269" y="2048"/>
                  </a:cubicBezTo>
                  <a:cubicBezTo>
                    <a:pt x="283" y="2048"/>
                    <a:pt x="298" y="2047"/>
                    <a:pt x="312" y="2045"/>
                  </a:cubicBezTo>
                  <a:cubicBezTo>
                    <a:pt x="446" y="2027"/>
                    <a:pt x="544" y="1902"/>
                    <a:pt x="544" y="176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6126900" y="2617125"/>
              <a:ext cx="13625" cy="51225"/>
            </a:xfrm>
            <a:custGeom>
              <a:rect b="b" l="l" r="r" t="t"/>
              <a:pathLst>
                <a:path extrusionOk="0" h="2049" w="545">
                  <a:moveTo>
                    <a:pt x="282" y="0"/>
                  </a:moveTo>
                  <a:cubicBezTo>
                    <a:pt x="133" y="0"/>
                    <a:pt x="0" y="119"/>
                    <a:pt x="0" y="270"/>
                  </a:cubicBezTo>
                  <a:lnTo>
                    <a:pt x="0" y="1768"/>
                  </a:lnTo>
                  <a:cubicBezTo>
                    <a:pt x="0" y="1902"/>
                    <a:pt x="98" y="2027"/>
                    <a:pt x="232" y="2045"/>
                  </a:cubicBezTo>
                  <a:cubicBezTo>
                    <a:pt x="247" y="2047"/>
                    <a:pt x="261" y="2048"/>
                    <a:pt x="276" y="2048"/>
                  </a:cubicBezTo>
                  <a:cubicBezTo>
                    <a:pt x="425" y="2048"/>
                    <a:pt x="544" y="1924"/>
                    <a:pt x="544" y="1777"/>
                  </a:cubicBezTo>
                  <a:lnTo>
                    <a:pt x="544" y="279"/>
                  </a:lnTo>
                  <a:cubicBezTo>
                    <a:pt x="544" y="145"/>
                    <a:pt x="455" y="20"/>
                    <a:pt x="313" y="2"/>
                  </a:cubicBezTo>
                  <a:cubicBezTo>
                    <a:pt x="302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6015150" y="2617125"/>
              <a:ext cx="13650" cy="51225"/>
            </a:xfrm>
            <a:custGeom>
              <a:rect b="b" l="l" r="r" t="t"/>
              <a:pathLst>
                <a:path extrusionOk="0" h="2049" w="546">
                  <a:moveTo>
                    <a:pt x="265" y="0"/>
                  </a:moveTo>
                  <a:cubicBezTo>
                    <a:pt x="254" y="0"/>
                    <a:pt x="244" y="1"/>
                    <a:pt x="233" y="2"/>
                  </a:cubicBezTo>
                  <a:cubicBezTo>
                    <a:pt x="99" y="20"/>
                    <a:pt x="1" y="145"/>
                    <a:pt x="1" y="279"/>
                  </a:cubicBezTo>
                  <a:lnTo>
                    <a:pt x="1" y="1768"/>
                  </a:lnTo>
                  <a:cubicBezTo>
                    <a:pt x="1" y="1902"/>
                    <a:pt x="99" y="2027"/>
                    <a:pt x="233" y="2045"/>
                  </a:cubicBezTo>
                  <a:cubicBezTo>
                    <a:pt x="247" y="2047"/>
                    <a:pt x="262" y="2048"/>
                    <a:pt x="276" y="2048"/>
                  </a:cubicBezTo>
                  <a:cubicBezTo>
                    <a:pt x="426" y="2048"/>
                    <a:pt x="545" y="1924"/>
                    <a:pt x="545" y="1777"/>
                  </a:cubicBezTo>
                  <a:lnTo>
                    <a:pt x="545" y="270"/>
                  </a:lnTo>
                  <a:cubicBezTo>
                    <a:pt x="545" y="119"/>
                    <a:pt x="420" y="0"/>
                    <a:pt x="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6038575" y="2617125"/>
              <a:ext cx="13625" cy="51225"/>
            </a:xfrm>
            <a:custGeom>
              <a:rect b="b" l="l" r="r" t="t"/>
              <a:pathLst>
                <a:path extrusionOk="0" h="2049" w="545">
                  <a:moveTo>
                    <a:pt x="282" y="0"/>
                  </a:moveTo>
                  <a:cubicBezTo>
                    <a:pt x="133" y="0"/>
                    <a:pt x="1" y="119"/>
                    <a:pt x="1" y="270"/>
                  </a:cubicBezTo>
                  <a:lnTo>
                    <a:pt x="1" y="1777"/>
                  </a:lnTo>
                  <a:cubicBezTo>
                    <a:pt x="1" y="1924"/>
                    <a:pt x="127" y="2048"/>
                    <a:pt x="271" y="2048"/>
                  </a:cubicBezTo>
                  <a:cubicBezTo>
                    <a:pt x="285" y="2048"/>
                    <a:pt x="299" y="2047"/>
                    <a:pt x="313" y="2045"/>
                  </a:cubicBezTo>
                  <a:cubicBezTo>
                    <a:pt x="456" y="2027"/>
                    <a:pt x="545" y="1902"/>
                    <a:pt x="545" y="1768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2"/>
                  </a:cubicBezTo>
                  <a:cubicBezTo>
                    <a:pt x="303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6149650" y="2651875"/>
              <a:ext cx="13625" cy="16475"/>
            </a:xfrm>
            <a:custGeom>
              <a:rect b="b" l="l" r="r" t="t"/>
              <a:pathLst>
                <a:path extrusionOk="0" h="659" w="545">
                  <a:moveTo>
                    <a:pt x="269" y="0"/>
                  </a:moveTo>
                  <a:cubicBezTo>
                    <a:pt x="119" y="0"/>
                    <a:pt x="0" y="125"/>
                    <a:pt x="0" y="271"/>
                  </a:cubicBezTo>
                  <a:lnTo>
                    <a:pt x="0" y="387"/>
                  </a:lnTo>
                  <a:cubicBezTo>
                    <a:pt x="0" y="534"/>
                    <a:pt x="119" y="658"/>
                    <a:pt x="269" y="658"/>
                  </a:cubicBezTo>
                  <a:cubicBezTo>
                    <a:pt x="283" y="658"/>
                    <a:pt x="298" y="657"/>
                    <a:pt x="312" y="655"/>
                  </a:cubicBezTo>
                  <a:cubicBezTo>
                    <a:pt x="446" y="637"/>
                    <a:pt x="544" y="512"/>
                    <a:pt x="544" y="378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6149650" y="2617125"/>
              <a:ext cx="13625" cy="30250"/>
            </a:xfrm>
            <a:custGeom>
              <a:rect b="b" l="l" r="r" t="t"/>
              <a:pathLst>
                <a:path extrusionOk="0" h="1210" w="545">
                  <a:moveTo>
                    <a:pt x="264" y="0"/>
                  </a:moveTo>
                  <a:cubicBezTo>
                    <a:pt x="254" y="0"/>
                    <a:pt x="243" y="1"/>
                    <a:pt x="232" y="2"/>
                  </a:cubicBezTo>
                  <a:cubicBezTo>
                    <a:pt x="98" y="29"/>
                    <a:pt x="0" y="145"/>
                    <a:pt x="0" y="279"/>
                  </a:cubicBezTo>
                  <a:lnTo>
                    <a:pt x="0" y="930"/>
                  </a:lnTo>
                  <a:cubicBezTo>
                    <a:pt x="0" y="1064"/>
                    <a:pt x="98" y="1189"/>
                    <a:pt x="232" y="1206"/>
                  </a:cubicBezTo>
                  <a:cubicBezTo>
                    <a:pt x="247" y="1209"/>
                    <a:pt x="261" y="1210"/>
                    <a:pt x="275" y="1210"/>
                  </a:cubicBezTo>
                  <a:cubicBezTo>
                    <a:pt x="425" y="1210"/>
                    <a:pt x="544" y="1086"/>
                    <a:pt x="544" y="939"/>
                  </a:cubicBezTo>
                  <a:lnTo>
                    <a:pt x="544" y="270"/>
                  </a:lnTo>
                  <a:cubicBezTo>
                    <a:pt x="544" y="119"/>
                    <a:pt x="419" y="0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6214550" y="255695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36"/>
                  </a:moveTo>
                  <a:cubicBezTo>
                    <a:pt x="1017" y="536"/>
                    <a:pt x="1026" y="554"/>
                    <a:pt x="1026" y="571"/>
                  </a:cubicBezTo>
                  <a:lnTo>
                    <a:pt x="1026" y="1472"/>
                  </a:lnTo>
                  <a:lnTo>
                    <a:pt x="1035" y="1472"/>
                  </a:lnTo>
                  <a:cubicBezTo>
                    <a:pt x="1035" y="1481"/>
                    <a:pt x="1008" y="1508"/>
                    <a:pt x="1008" y="1508"/>
                  </a:cubicBezTo>
                  <a:lnTo>
                    <a:pt x="571" y="1508"/>
                  </a:lnTo>
                  <a:cubicBezTo>
                    <a:pt x="562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36"/>
                    <a:pt x="571" y="536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21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6124000" y="255695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910"/>
                  </a:lnTo>
                  <a:cubicBezTo>
                    <a:pt x="1570" y="777"/>
                    <a:pt x="1472" y="652"/>
                    <a:pt x="1338" y="634"/>
                  </a:cubicBezTo>
                  <a:cubicBezTo>
                    <a:pt x="1324" y="632"/>
                    <a:pt x="1309" y="630"/>
                    <a:pt x="1295" y="630"/>
                  </a:cubicBezTo>
                  <a:cubicBezTo>
                    <a:pt x="1145" y="630"/>
                    <a:pt x="1026" y="755"/>
                    <a:pt x="1026" y="90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45"/>
                    <a:pt x="571" y="545"/>
                  </a:cubicBezTo>
                  <a:lnTo>
                    <a:pt x="982" y="545"/>
                  </a:lnTo>
                  <a:cubicBezTo>
                    <a:pt x="1115" y="545"/>
                    <a:pt x="1240" y="447"/>
                    <a:pt x="1258" y="313"/>
                  </a:cubicBezTo>
                  <a:cubicBezTo>
                    <a:pt x="1285" y="143"/>
                    <a:pt x="115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6012925" y="255695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1000" y="545"/>
                  </a:moveTo>
                  <a:cubicBezTo>
                    <a:pt x="1018" y="545"/>
                    <a:pt x="1027" y="554"/>
                    <a:pt x="1027" y="571"/>
                  </a:cubicBezTo>
                  <a:lnTo>
                    <a:pt x="1027" y="1481"/>
                  </a:lnTo>
                  <a:cubicBezTo>
                    <a:pt x="1027" y="1490"/>
                    <a:pt x="1018" y="1508"/>
                    <a:pt x="1000" y="1508"/>
                  </a:cubicBezTo>
                  <a:lnTo>
                    <a:pt x="572" y="1508"/>
                  </a:lnTo>
                  <a:cubicBezTo>
                    <a:pt x="56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63" y="545"/>
                    <a:pt x="572" y="545"/>
                  </a:cubicBezTo>
                  <a:close/>
                  <a:moveTo>
                    <a:pt x="572" y="0"/>
                  </a:moveTo>
                  <a:cubicBezTo>
                    <a:pt x="259" y="0"/>
                    <a:pt x="1" y="250"/>
                    <a:pt x="1" y="571"/>
                  </a:cubicBezTo>
                  <a:lnTo>
                    <a:pt x="1" y="1481"/>
                  </a:lnTo>
                  <a:cubicBezTo>
                    <a:pt x="1" y="1794"/>
                    <a:pt x="259" y="2052"/>
                    <a:pt x="572" y="2052"/>
                  </a:cubicBezTo>
                  <a:lnTo>
                    <a:pt x="1000" y="2052"/>
                  </a:lnTo>
                  <a:cubicBezTo>
                    <a:pt x="1321" y="2052"/>
                    <a:pt x="1571" y="1794"/>
                    <a:pt x="1571" y="1481"/>
                  </a:cubicBezTo>
                  <a:lnTo>
                    <a:pt x="1571" y="571"/>
                  </a:lnTo>
                  <a:cubicBezTo>
                    <a:pt x="1571" y="250"/>
                    <a:pt x="1321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6078725" y="255695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45"/>
                  </a:moveTo>
                  <a:cubicBezTo>
                    <a:pt x="1017" y="545"/>
                    <a:pt x="1026" y="554"/>
                    <a:pt x="1026" y="57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53" y="545"/>
                    <a:pt x="571" y="545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0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6193350" y="2556875"/>
              <a:ext cx="13625" cy="51050"/>
            </a:xfrm>
            <a:custGeom>
              <a:rect b="b" l="l" r="r" t="t"/>
              <a:pathLst>
                <a:path extrusionOk="0" h="2042" w="545">
                  <a:moveTo>
                    <a:pt x="272" y="0"/>
                  </a:moveTo>
                  <a:cubicBezTo>
                    <a:pt x="127" y="0"/>
                    <a:pt x="1" y="124"/>
                    <a:pt x="1" y="271"/>
                  </a:cubicBezTo>
                  <a:lnTo>
                    <a:pt x="1" y="1770"/>
                  </a:lnTo>
                  <a:cubicBezTo>
                    <a:pt x="1" y="1924"/>
                    <a:pt x="126" y="2041"/>
                    <a:pt x="269" y="2041"/>
                  </a:cubicBezTo>
                  <a:cubicBezTo>
                    <a:pt x="284" y="2041"/>
                    <a:pt x="298" y="2040"/>
                    <a:pt x="313" y="2037"/>
                  </a:cubicBezTo>
                  <a:cubicBezTo>
                    <a:pt x="447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7" y="21"/>
                    <a:pt x="313" y="3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6169950" y="2556875"/>
              <a:ext cx="13625" cy="51050"/>
            </a:xfrm>
            <a:custGeom>
              <a:rect b="b" l="l" r="r" t="t"/>
              <a:pathLst>
                <a:path extrusionOk="0" h="2042" w="545">
                  <a:moveTo>
                    <a:pt x="271" y="0"/>
                  </a:moveTo>
                  <a:cubicBezTo>
                    <a:pt x="127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25" y="2041"/>
                    <a:pt x="269" y="2041"/>
                  </a:cubicBezTo>
                  <a:cubicBezTo>
                    <a:pt x="283" y="2041"/>
                    <a:pt x="298" y="2040"/>
                    <a:pt x="312" y="2037"/>
                  </a:cubicBezTo>
                  <a:cubicBezTo>
                    <a:pt x="455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55" y="21"/>
                    <a:pt x="312" y="3"/>
                  </a:cubicBezTo>
                  <a:cubicBezTo>
                    <a:pt x="298" y="1"/>
                    <a:pt x="285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5991075" y="2556875"/>
              <a:ext cx="13625" cy="51050"/>
            </a:xfrm>
            <a:custGeom>
              <a:rect b="b" l="l" r="r" t="t"/>
              <a:pathLst>
                <a:path extrusionOk="0" h="2042" w="545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6" y="21"/>
                    <a:pt x="313" y="3"/>
                  </a:cubicBezTo>
                  <a:cubicBezTo>
                    <a:pt x="298" y="1"/>
                    <a:pt x="284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6059100" y="2556875"/>
              <a:ext cx="13625" cy="51050"/>
            </a:xfrm>
            <a:custGeom>
              <a:rect b="b" l="l" r="r" t="t"/>
              <a:pathLst>
                <a:path extrusionOk="0" h="2042" w="545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5968550" y="2556875"/>
              <a:ext cx="13400" cy="51050"/>
            </a:xfrm>
            <a:custGeom>
              <a:rect b="b" l="l" r="r" t="t"/>
              <a:pathLst>
                <a:path extrusionOk="0" h="2042" w="536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61"/>
                  </a:lnTo>
                  <a:cubicBezTo>
                    <a:pt x="0" y="1904"/>
                    <a:pt x="90" y="2020"/>
                    <a:pt x="223" y="2037"/>
                  </a:cubicBezTo>
                  <a:cubicBezTo>
                    <a:pt x="239" y="2040"/>
                    <a:pt x="254" y="2041"/>
                    <a:pt x="269" y="2041"/>
                  </a:cubicBezTo>
                  <a:cubicBezTo>
                    <a:pt x="418" y="2041"/>
                    <a:pt x="536" y="1924"/>
                    <a:pt x="536" y="1770"/>
                  </a:cubicBezTo>
                  <a:lnTo>
                    <a:pt x="536" y="280"/>
                  </a:lnTo>
                  <a:cubicBezTo>
                    <a:pt x="536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33"/>
          <p:cNvGrpSpPr/>
          <p:nvPr/>
        </p:nvGrpSpPr>
        <p:grpSpPr>
          <a:xfrm>
            <a:off x="6648631" y="1886161"/>
            <a:ext cx="525435" cy="458461"/>
            <a:chOff x="2419975" y="1894800"/>
            <a:chExt cx="386975" cy="337675"/>
          </a:xfrm>
        </p:grpSpPr>
        <p:sp>
          <p:nvSpPr>
            <p:cNvPr id="1441" name="Google Shape;1441;p33"/>
            <p:cNvSpPr/>
            <p:nvPr/>
          </p:nvSpPr>
          <p:spPr>
            <a:xfrm>
              <a:off x="2578775" y="2178025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2584350" y="2153725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2426900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2576775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2426900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2586350" y="1935600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24199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24199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2518550" y="1998150"/>
              <a:ext cx="67375" cy="83100"/>
            </a:xfrm>
            <a:custGeom>
              <a:rect b="b" l="l" r="r" t="t"/>
              <a:pathLst>
                <a:path extrusionOk="0" h="3324" w="2695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2641000" y="2060750"/>
              <a:ext cx="26125" cy="20500"/>
            </a:xfrm>
            <a:custGeom>
              <a:rect b="b" l="l" r="r" t="t"/>
              <a:pathLst>
                <a:path extrusionOk="0" h="820" w="1045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2641000" y="1998150"/>
              <a:ext cx="67375" cy="65725"/>
            </a:xfrm>
            <a:custGeom>
              <a:rect b="b" l="l" r="r" t="t"/>
              <a:pathLst>
                <a:path extrusionOk="0" h="2629" w="2695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2589700" y="1973675"/>
              <a:ext cx="47525" cy="132125"/>
            </a:xfrm>
            <a:custGeom>
              <a:rect b="b" l="l" r="r" t="t"/>
              <a:pathLst>
                <a:path extrusionOk="0" h="5285" w="1901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33"/>
          <p:cNvGrpSpPr/>
          <p:nvPr/>
        </p:nvGrpSpPr>
        <p:grpSpPr>
          <a:xfrm>
            <a:off x="4207095" y="1883541"/>
            <a:ext cx="531708" cy="463690"/>
            <a:chOff x="5425250" y="3453075"/>
            <a:chExt cx="386950" cy="337450"/>
          </a:xfrm>
        </p:grpSpPr>
        <p:sp>
          <p:nvSpPr>
            <p:cNvPr id="1454" name="Google Shape;1454;p33"/>
            <p:cNvSpPr/>
            <p:nvPr/>
          </p:nvSpPr>
          <p:spPr>
            <a:xfrm>
              <a:off x="5583825" y="3736075"/>
              <a:ext cx="69375" cy="47750"/>
            </a:xfrm>
            <a:custGeom>
              <a:rect b="b" l="l" r="r" t="t"/>
              <a:pathLst>
                <a:path extrusionOk="0" h="1910" w="2775">
                  <a:moveTo>
                    <a:pt x="456" y="1"/>
                  </a:moveTo>
                  <a:lnTo>
                    <a:pt x="232" y="937"/>
                  </a:lnTo>
                  <a:lnTo>
                    <a:pt x="1" y="1910"/>
                  </a:lnTo>
                  <a:lnTo>
                    <a:pt x="2775" y="1910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5589400" y="3720025"/>
              <a:ext cx="58225" cy="39500"/>
            </a:xfrm>
            <a:custGeom>
              <a:rect b="b" l="l" r="r" t="t"/>
              <a:pathLst>
                <a:path extrusionOk="0" h="1580" w="2329">
                  <a:moveTo>
                    <a:pt x="1214" y="0"/>
                  </a:moveTo>
                  <a:lnTo>
                    <a:pt x="224" y="643"/>
                  </a:lnTo>
                  <a:lnTo>
                    <a:pt x="1" y="1579"/>
                  </a:lnTo>
                  <a:lnTo>
                    <a:pt x="2329" y="1579"/>
                  </a:lnTo>
                  <a:lnTo>
                    <a:pt x="2106" y="64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5431950" y="345975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91" y="1"/>
                  </a:moveTo>
                  <a:cubicBezTo>
                    <a:pt x="446" y="1"/>
                    <a:pt x="0" y="447"/>
                    <a:pt x="0" y="991"/>
                  </a:cubicBezTo>
                  <a:lnTo>
                    <a:pt x="0" y="10072"/>
                  </a:lnTo>
                  <a:cubicBezTo>
                    <a:pt x="0" y="10617"/>
                    <a:pt x="446" y="11054"/>
                    <a:pt x="991" y="11054"/>
                  </a:cubicBezTo>
                  <a:lnTo>
                    <a:pt x="13935" y="11054"/>
                  </a:lnTo>
                  <a:cubicBezTo>
                    <a:pt x="14479" y="11054"/>
                    <a:pt x="14916" y="10617"/>
                    <a:pt x="14916" y="10072"/>
                  </a:cubicBezTo>
                  <a:lnTo>
                    <a:pt x="14916" y="991"/>
                  </a:lnTo>
                  <a:cubicBezTo>
                    <a:pt x="14916" y="447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5581825" y="345975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17"/>
                    <a:pt x="8921" y="10072"/>
                  </a:cubicBezTo>
                  <a:lnTo>
                    <a:pt x="8921" y="991"/>
                  </a:lnTo>
                  <a:cubicBezTo>
                    <a:pt x="8921" y="447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5427475" y="3493875"/>
              <a:ext cx="377400" cy="208325"/>
            </a:xfrm>
            <a:custGeom>
              <a:rect b="b" l="l" r="r" t="t"/>
              <a:pathLst>
                <a:path extrusionOk="0" h="8333" w="15096">
                  <a:moveTo>
                    <a:pt x="1" y="1"/>
                  </a:moveTo>
                  <a:lnTo>
                    <a:pt x="1" y="8333"/>
                  </a:lnTo>
                  <a:lnTo>
                    <a:pt x="15095" y="8333"/>
                  </a:lnTo>
                  <a:lnTo>
                    <a:pt x="15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5591400" y="3493875"/>
              <a:ext cx="213475" cy="208325"/>
            </a:xfrm>
            <a:custGeom>
              <a:rect b="b" l="l" r="r" t="t"/>
              <a:pathLst>
                <a:path extrusionOk="0" h="8333" w="8539">
                  <a:moveTo>
                    <a:pt x="2338" y="1"/>
                  </a:moveTo>
                  <a:lnTo>
                    <a:pt x="1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5541450" y="3520200"/>
              <a:ext cx="155475" cy="155475"/>
            </a:xfrm>
            <a:custGeom>
              <a:rect b="b" l="l" r="r" t="t"/>
              <a:pathLst>
                <a:path extrusionOk="0" h="6219" w="6219">
                  <a:moveTo>
                    <a:pt x="3087" y="2052"/>
                  </a:moveTo>
                  <a:cubicBezTo>
                    <a:pt x="3212" y="2052"/>
                    <a:pt x="3337" y="2079"/>
                    <a:pt x="3453" y="2115"/>
                  </a:cubicBezTo>
                  <a:cubicBezTo>
                    <a:pt x="3846" y="2266"/>
                    <a:pt x="4131" y="2650"/>
                    <a:pt x="4131" y="3096"/>
                  </a:cubicBezTo>
                  <a:cubicBezTo>
                    <a:pt x="4131" y="3676"/>
                    <a:pt x="3658" y="4149"/>
                    <a:pt x="3087" y="4149"/>
                  </a:cubicBezTo>
                  <a:cubicBezTo>
                    <a:pt x="3016" y="4149"/>
                    <a:pt x="2953" y="4140"/>
                    <a:pt x="2882" y="4122"/>
                  </a:cubicBezTo>
                  <a:cubicBezTo>
                    <a:pt x="2400" y="4033"/>
                    <a:pt x="2035" y="3613"/>
                    <a:pt x="2035" y="3096"/>
                  </a:cubicBezTo>
                  <a:cubicBezTo>
                    <a:pt x="2035" y="2525"/>
                    <a:pt x="2507" y="2052"/>
                    <a:pt x="3087" y="2052"/>
                  </a:cubicBezTo>
                  <a:close/>
                  <a:moveTo>
                    <a:pt x="2659" y="0"/>
                  </a:moveTo>
                  <a:lnTo>
                    <a:pt x="2641" y="321"/>
                  </a:lnTo>
                  <a:lnTo>
                    <a:pt x="2605" y="759"/>
                  </a:lnTo>
                  <a:cubicBezTo>
                    <a:pt x="2320" y="821"/>
                    <a:pt x="2043" y="937"/>
                    <a:pt x="1803" y="1098"/>
                  </a:cubicBezTo>
                  <a:lnTo>
                    <a:pt x="1232" y="589"/>
                  </a:lnTo>
                  <a:lnTo>
                    <a:pt x="812" y="1008"/>
                  </a:lnTo>
                  <a:lnTo>
                    <a:pt x="589" y="1231"/>
                  </a:lnTo>
                  <a:lnTo>
                    <a:pt x="1089" y="1802"/>
                  </a:lnTo>
                  <a:cubicBezTo>
                    <a:pt x="937" y="2043"/>
                    <a:pt x="821" y="2320"/>
                    <a:pt x="759" y="2605"/>
                  </a:cubicBezTo>
                  <a:lnTo>
                    <a:pt x="1" y="2659"/>
                  </a:lnTo>
                  <a:lnTo>
                    <a:pt x="1" y="3560"/>
                  </a:lnTo>
                  <a:lnTo>
                    <a:pt x="759" y="3613"/>
                  </a:lnTo>
                  <a:cubicBezTo>
                    <a:pt x="821" y="3908"/>
                    <a:pt x="937" y="4175"/>
                    <a:pt x="1089" y="4416"/>
                  </a:cubicBezTo>
                  <a:lnTo>
                    <a:pt x="589" y="4987"/>
                  </a:lnTo>
                  <a:lnTo>
                    <a:pt x="1125" y="5522"/>
                  </a:lnTo>
                  <a:lnTo>
                    <a:pt x="1232" y="5629"/>
                  </a:lnTo>
                  <a:lnTo>
                    <a:pt x="1803" y="5130"/>
                  </a:lnTo>
                  <a:cubicBezTo>
                    <a:pt x="2026" y="5273"/>
                    <a:pt x="2266" y="5380"/>
                    <a:pt x="2534" y="5442"/>
                  </a:cubicBezTo>
                  <a:cubicBezTo>
                    <a:pt x="2552" y="5451"/>
                    <a:pt x="2579" y="5460"/>
                    <a:pt x="2605" y="5460"/>
                  </a:cubicBezTo>
                  <a:lnTo>
                    <a:pt x="2659" y="6218"/>
                  </a:lnTo>
                  <a:lnTo>
                    <a:pt x="3524" y="6218"/>
                  </a:lnTo>
                  <a:lnTo>
                    <a:pt x="3578" y="5469"/>
                  </a:lnTo>
                  <a:cubicBezTo>
                    <a:pt x="3872" y="5406"/>
                    <a:pt x="4149" y="5290"/>
                    <a:pt x="4390" y="5130"/>
                  </a:cubicBezTo>
                  <a:lnTo>
                    <a:pt x="4863" y="5540"/>
                  </a:lnTo>
                  <a:lnTo>
                    <a:pt x="4970" y="5629"/>
                  </a:lnTo>
                  <a:lnTo>
                    <a:pt x="5621" y="4996"/>
                  </a:lnTo>
                  <a:lnTo>
                    <a:pt x="5112" y="4425"/>
                  </a:lnTo>
                  <a:cubicBezTo>
                    <a:pt x="5273" y="4184"/>
                    <a:pt x="5389" y="3908"/>
                    <a:pt x="5451" y="3622"/>
                  </a:cubicBezTo>
                  <a:lnTo>
                    <a:pt x="6219" y="3569"/>
                  </a:lnTo>
                  <a:lnTo>
                    <a:pt x="6219" y="2659"/>
                  </a:lnTo>
                  <a:lnTo>
                    <a:pt x="5460" y="2605"/>
                  </a:lnTo>
                  <a:cubicBezTo>
                    <a:pt x="5398" y="2320"/>
                    <a:pt x="5282" y="2043"/>
                    <a:pt x="5130" y="1802"/>
                  </a:cubicBezTo>
                  <a:lnTo>
                    <a:pt x="5630" y="1231"/>
                  </a:lnTo>
                  <a:lnTo>
                    <a:pt x="4987" y="589"/>
                  </a:lnTo>
                  <a:lnTo>
                    <a:pt x="4416" y="1098"/>
                  </a:lnTo>
                  <a:cubicBezTo>
                    <a:pt x="4238" y="973"/>
                    <a:pt x="4042" y="883"/>
                    <a:pt x="3828" y="821"/>
                  </a:cubicBezTo>
                  <a:cubicBezTo>
                    <a:pt x="3756" y="794"/>
                    <a:pt x="3685" y="776"/>
                    <a:pt x="3614" y="759"/>
                  </a:cubicBezTo>
                  <a:lnTo>
                    <a:pt x="3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5604800" y="3534475"/>
              <a:ext cx="91450" cy="140525"/>
            </a:xfrm>
            <a:custGeom>
              <a:rect b="b" l="l" r="r" t="t"/>
              <a:pathLst>
                <a:path extrusionOk="0" h="5621" w="3658">
                  <a:moveTo>
                    <a:pt x="2436" y="0"/>
                  </a:moveTo>
                  <a:lnTo>
                    <a:pt x="1865" y="500"/>
                  </a:lnTo>
                  <a:cubicBezTo>
                    <a:pt x="1686" y="384"/>
                    <a:pt x="1490" y="286"/>
                    <a:pt x="1285" y="223"/>
                  </a:cubicBezTo>
                  <a:lnTo>
                    <a:pt x="919" y="1535"/>
                  </a:lnTo>
                  <a:cubicBezTo>
                    <a:pt x="1312" y="1686"/>
                    <a:pt x="1597" y="2070"/>
                    <a:pt x="1597" y="2516"/>
                  </a:cubicBezTo>
                  <a:cubicBezTo>
                    <a:pt x="1597" y="3096"/>
                    <a:pt x="1133" y="3560"/>
                    <a:pt x="553" y="3560"/>
                  </a:cubicBezTo>
                  <a:cubicBezTo>
                    <a:pt x="491" y="3560"/>
                    <a:pt x="419" y="3560"/>
                    <a:pt x="357" y="3542"/>
                  </a:cubicBezTo>
                  <a:lnTo>
                    <a:pt x="0" y="4844"/>
                  </a:lnTo>
                  <a:cubicBezTo>
                    <a:pt x="18" y="4853"/>
                    <a:pt x="45" y="4862"/>
                    <a:pt x="71" y="4862"/>
                  </a:cubicBezTo>
                  <a:lnTo>
                    <a:pt x="125" y="5620"/>
                  </a:lnTo>
                  <a:lnTo>
                    <a:pt x="1017" y="5620"/>
                  </a:lnTo>
                  <a:lnTo>
                    <a:pt x="1071" y="4862"/>
                  </a:lnTo>
                  <a:cubicBezTo>
                    <a:pt x="1356" y="4800"/>
                    <a:pt x="1633" y="4684"/>
                    <a:pt x="1865" y="4532"/>
                  </a:cubicBezTo>
                  <a:lnTo>
                    <a:pt x="2329" y="4934"/>
                  </a:lnTo>
                  <a:lnTo>
                    <a:pt x="2436" y="5032"/>
                  </a:lnTo>
                  <a:lnTo>
                    <a:pt x="3069" y="4389"/>
                  </a:lnTo>
                  <a:lnTo>
                    <a:pt x="2569" y="3818"/>
                  </a:lnTo>
                  <a:cubicBezTo>
                    <a:pt x="2730" y="3578"/>
                    <a:pt x="2846" y="3310"/>
                    <a:pt x="2908" y="3015"/>
                  </a:cubicBezTo>
                  <a:lnTo>
                    <a:pt x="3658" y="2971"/>
                  </a:lnTo>
                  <a:lnTo>
                    <a:pt x="3658" y="2061"/>
                  </a:lnTo>
                  <a:lnTo>
                    <a:pt x="2908" y="2016"/>
                  </a:lnTo>
                  <a:cubicBezTo>
                    <a:pt x="2846" y="1722"/>
                    <a:pt x="2730" y="1454"/>
                    <a:pt x="2569" y="1213"/>
                  </a:cubicBezTo>
                  <a:lnTo>
                    <a:pt x="3069" y="643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5425250" y="345307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77" y="0"/>
                  </a:moveTo>
                  <a:cubicBezTo>
                    <a:pt x="126" y="0"/>
                    <a:pt x="1" y="125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" y="2614"/>
                    <a:pt x="10" y="2632"/>
                  </a:cubicBezTo>
                  <a:cubicBezTo>
                    <a:pt x="94" y="2716"/>
                    <a:pt x="184" y="2751"/>
                    <a:pt x="265" y="2751"/>
                  </a:cubicBezTo>
                  <a:cubicBezTo>
                    <a:pt x="416" y="2751"/>
                    <a:pt x="536" y="2631"/>
                    <a:pt x="536" y="2480"/>
                  </a:cubicBezTo>
                  <a:lnTo>
                    <a:pt x="536" y="705"/>
                  </a:lnTo>
                  <a:cubicBezTo>
                    <a:pt x="536" y="616"/>
                    <a:pt x="616" y="544"/>
                    <a:pt x="705" y="544"/>
                  </a:cubicBezTo>
                  <a:lnTo>
                    <a:pt x="14756" y="544"/>
                  </a:lnTo>
                  <a:cubicBezTo>
                    <a:pt x="14845" y="544"/>
                    <a:pt x="14917" y="616"/>
                    <a:pt x="14917" y="705"/>
                  </a:cubicBezTo>
                  <a:lnTo>
                    <a:pt x="14917" y="9438"/>
                  </a:lnTo>
                  <a:cubicBezTo>
                    <a:pt x="14917" y="9447"/>
                    <a:pt x="14926" y="9465"/>
                    <a:pt x="14935" y="9483"/>
                  </a:cubicBezTo>
                  <a:cubicBezTo>
                    <a:pt x="15016" y="9567"/>
                    <a:pt x="15105" y="9603"/>
                    <a:pt x="15186" y="9603"/>
                  </a:cubicBezTo>
                  <a:cubicBezTo>
                    <a:pt x="15337" y="9603"/>
                    <a:pt x="15461" y="9482"/>
                    <a:pt x="15461" y="9331"/>
                  </a:cubicBezTo>
                  <a:lnTo>
                    <a:pt x="15461" y="285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5425250" y="3534475"/>
              <a:ext cx="386950" cy="256050"/>
            </a:xfrm>
            <a:custGeom>
              <a:rect b="b" l="l" r="r" t="t"/>
              <a:pathLst>
                <a:path extrusionOk="0" h="10242" w="15478">
                  <a:moveTo>
                    <a:pt x="8449" y="8341"/>
                  </a:moveTo>
                  <a:lnTo>
                    <a:pt x="8779" y="9697"/>
                  </a:lnTo>
                  <a:lnTo>
                    <a:pt x="6691" y="9697"/>
                  </a:lnTo>
                  <a:lnTo>
                    <a:pt x="7013" y="8341"/>
                  </a:lnTo>
                  <a:close/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7075"/>
                  </a:lnTo>
                  <a:cubicBezTo>
                    <a:pt x="1" y="7761"/>
                    <a:pt x="563" y="8332"/>
                    <a:pt x="1259" y="8341"/>
                  </a:cubicBezTo>
                  <a:lnTo>
                    <a:pt x="6451" y="8341"/>
                  </a:lnTo>
                  <a:lnTo>
                    <a:pt x="6121" y="9697"/>
                  </a:lnTo>
                  <a:lnTo>
                    <a:pt x="4845" y="9697"/>
                  </a:lnTo>
                  <a:cubicBezTo>
                    <a:pt x="4702" y="9697"/>
                    <a:pt x="4586" y="9795"/>
                    <a:pt x="4559" y="9929"/>
                  </a:cubicBezTo>
                  <a:cubicBezTo>
                    <a:pt x="4541" y="10099"/>
                    <a:pt x="4666" y="10241"/>
                    <a:pt x="4836" y="10241"/>
                  </a:cubicBezTo>
                  <a:lnTo>
                    <a:pt x="10626" y="10241"/>
                  </a:lnTo>
                  <a:cubicBezTo>
                    <a:pt x="10759" y="10241"/>
                    <a:pt x="10884" y="10143"/>
                    <a:pt x="10902" y="10010"/>
                  </a:cubicBezTo>
                  <a:cubicBezTo>
                    <a:pt x="10920" y="9840"/>
                    <a:pt x="10795" y="9697"/>
                    <a:pt x="10635" y="9697"/>
                  </a:cubicBezTo>
                  <a:lnTo>
                    <a:pt x="9341" y="9697"/>
                  </a:lnTo>
                  <a:lnTo>
                    <a:pt x="9020" y="8341"/>
                  </a:lnTo>
                  <a:lnTo>
                    <a:pt x="14212" y="8341"/>
                  </a:lnTo>
                  <a:cubicBezTo>
                    <a:pt x="14908" y="8341"/>
                    <a:pt x="15470" y="7770"/>
                    <a:pt x="15470" y="7083"/>
                  </a:cubicBezTo>
                  <a:cubicBezTo>
                    <a:pt x="15478" y="6933"/>
                    <a:pt x="15358" y="6810"/>
                    <a:pt x="15213" y="6810"/>
                  </a:cubicBezTo>
                  <a:cubicBezTo>
                    <a:pt x="15195" y="6810"/>
                    <a:pt x="15176" y="6812"/>
                    <a:pt x="15158" y="6816"/>
                  </a:cubicBezTo>
                  <a:cubicBezTo>
                    <a:pt x="15024" y="6834"/>
                    <a:pt x="14935" y="6950"/>
                    <a:pt x="14935" y="7083"/>
                  </a:cubicBezTo>
                  <a:cubicBezTo>
                    <a:pt x="14926" y="7476"/>
                    <a:pt x="14604" y="7797"/>
                    <a:pt x="14212" y="7797"/>
                  </a:cubicBezTo>
                  <a:lnTo>
                    <a:pt x="1259" y="7797"/>
                  </a:lnTo>
                  <a:cubicBezTo>
                    <a:pt x="857" y="7797"/>
                    <a:pt x="536" y="7476"/>
                    <a:pt x="536" y="7083"/>
                  </a:cubicBezTo>
                  <a:lnTo>
                    <a:pt x="536" y="268"/>
                  </a:lnTo>
                  <a:cubicBezTo>
                    <a:pt x="536" y="268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4"/>
          <p:cNvSpPr/>
          <p:nvPr/>
        </p:nvSpPr>
        <p:spPr>
          <a:xfrm>
            <a:off x="311750" y="527875"/>
            <a:ext cx="4432500" cy="4239300"/>
          </a:xfrm>
          <a:prstGeom prst="roundRect">
            <a:avLst>
              <a:gd fmla="val 185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9" name="Google Shape;1469;p34"/>
          <p:cNvGrpSpPr/>
          <p:nvPr/>
        </p:nvGrpSpPr>
        <p:grpSpPr>
          <a:xfrm>
            <a:off x="3955122" y="710988"/>
            <a:ext cx="636814" cy="120078"/>
            <a:chOff x="8209059" y="198000"/>
            <a:chExt cx="636814" cy="120078"/>
          </a:xfrm>
        </p:grpSpPr>
        <p:sp>
          <p:nvSpPr>
            <p:cNvPr id="1470" name="Google Shape;1470;p3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73" name="Google Shape;14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34"/>
          <p:cNvSpPr/>
          <p:nvPr/>
        </p:nvSpPr>
        <p:spPr>
          <a:xfrm>
            <a:off x="575850" y="931000"/>
            <a:ext cx="3915300" cy="3677700"/>
          </a:xfrm>
          <a:prstGeom prst="roundRect">
            <a:avLst>
              <a:gd fmla="val 185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syntax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"proto3"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go_package = </a:t>
            </a:r>
            <a:r>
              <a:rPr lang="en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"github.com/google/protobuf/hello"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8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proto.hello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Hello service</a:t>
            </a:r>
            <a:endParaRPr sz="6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rpc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greets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GreetingRequest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GreetingResult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GreetingRequest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GreetingResult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75" name="Google Shape;1475;p34"/>
          <p:cNvSpPr txBox="1"/>
          <p:nvPr>
            <p:ph idx="4294967295" type="body"/>
          </p:nvPr>
        </p:nvSpPr>
        <p:spPr>
          <a:xfrm>
            <a:off x="5241825" y="897900"/>
            <a:ext cx="2185500" cy="334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/>
              <a:t>Concepts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Syntaxe</a:t>
            </a:r>
            <a:endParaRPr/>
          </a:p>
        </p:txBody>
      </p:sp>
      <p:grpSp>
        <p:nvGrpSpPr>
          <p:cNvPr id="1476" name="Google Shape;1476;p34"/>
          <p:cNvGrpSpPr/>
          <p:nvPr/>
        </p:nvGrpSpPr>
        <p:grpSpPr>
          <a:xfrm>
            <a:off x="5235946" y="2105749"/>
            <a:ext cx="331445" cy="356593"/>
            <a:chOff x="6883746" y="3212699"/>
            <a:chExt cx="331445" cy="356593"/>
          </a:xfrm>
        </p:grpSpPr>
        <p:sp>
          <p:nvSpPr>
            <p:cNvPr id="1477" name="Google Shape;1477;p34"/>
            <p:cNvSpPr/>
            <p:nvPr/>
          </p:nvSpPr>
          <p:spPr>
            <a:xfrm>
              <a:off x="6888959" y="3364760"/>
              <a:ext cx="321020" cy="47518"/>
            </a:xfrm>
            <a:custGeom>
              <a:rect b="b" l="l" r="r" t="t"/>
              <a:pathLst>
                <a:path extrusionOk="0" h="1814" w="12255">
                  <a:moveTo>
                    <a:pt x="0" y="1"/>
                  </a:moveTo>
                  <a:lnTo>
                    <a:pt x="0" y="1814"/>
                  </a:lnTo>
                  <a:lnTo>
                    <a:pt x="12255" y="1814"/>
                  </a:lnTo>
                  <a:lnTo>
                    <a:pt x="12255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6989234" y="3217911"/>
              <a:ext cx="127308" cy="63680"/>
            </a:xfrm>
            <a:custGeom>
              <a:rect b="b" l="l" r="r" t="t"/>
              <a:pathLst>
                <a:path extrusionOk="0" h="2431" w="4860">
                  <a:moveTo>
                    <a:pt x="2430" y="1"/>
                  </a:moveTo>
                  <a:lnTo>
                    <a:pt x="990" y="1440"/>
                  </a:lnTo>
                  <a:lnTo>
                    <a:pt x="0" y="2430"/>
                  </a:lnTo>
                  <a:lnTo>
                    <a:pt x="4859" y="2430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6989234" y="3255606"/>
              <a:ext cx="127308" cy="25985"/>
            </a:xfrm>
            <a:custGeom>
              <a:rect b="b" l="l" r="r" t="t"/>
              <a:pathLst>
                <a:path extrusionOk="0" h="992" w="4860">
                  <a:moveTo>
                    <a:pt x="990" y="1"/>
                  </a:moveTo>
                  <a:lnTo>
                    <a:pt x="0" y="991"/>
                  </a:lnTo>
                  <a:lnTo>
                    <a:pt x="4859" y="991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6911932" y="3272580"/>
              <a:ext cx="275152" cy="257575"/>
            </a:xfrm>
            <a:custGeom>
              <a:rect b="b" l="l" r="r" t="t"/>
              <a:pathLst>
                <a:path extrusionOk="0" h="9833" w="10504">
                  <a:moveTo>
                    <a:pt x="1" y="1"/>
                  </a:moveTo>
                  <a:lnTo>
                    <a:pt x="1" y="9832"/>
                  </a:lnTo>
                  <a:lnTo>
                    <a:pt x="10504" y="9832"/>
                  </a:lnTo>
                  <a:lnTo>
                    <a:pt x="10504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7167857" y="3272580"/>
              <a:ext cx="19227" cy="257575"/>
            </a:xfrm>
            <a:custGeom>
              <a:rect b="b" l="l" r="r" t="t"/>
              <a:pathLst>
                <a:path extrusionOk="0" h="9833" w="734">
                  <a:moveTo>
                    <a:pt x="0" y="1"/>
                  </a:moveTo>
                  <a:lnTo>
                    <a:pt x="0" y="9832"/>
                  </a:lnTo>
                  <a:lnTo>
                    <a:pt x="734" y="983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6911932" y="3359024"/>
              <a:ext cx="275152" cy="171132"/>
            </a:xfrm>
            <a:custGeom>
              <a:rect b="b" l="l" r="r" t="t"/>
              <a:pathLst>
                <a:path extrusionOk="0" h="6533" w="10504">
                  <a:moveTo>
                    <a:pt x="1" y="1"/>
                  </a:moveTo>
                  <a:lnTo>
                    <a:pt x="1" y="6532"/>
                  </a:lnTo>
                  <a:lnTo>
                    <a:pt x="10504" y="6532"/>
                  </a:lnTo>
                  <a:lnTo>
                    <a:pt x="10504" y="1"/>
                  </a:lnTo>
                  <a:lnTo>
                    <a:pt x="5250" y="37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6888959" y="3364760"/>
              <a:ext cx="321020" cy="199213"/>
            </a:xfrm>
            <a:custGeom>
              <a:rect b="b" l="l" r="r" t="t"/>
              <a:pathLst>
                <a:path extrusionOk="0" h="7605" w="12255">
                  <a:moveTo>
                    <a:pt x="0" y="1"/>
                  </a:moveTo>
                  <a:lnTo>
                    <a:pt x="0" y="7605"/>
                  </a:lnTo>
                  <a:lnTo>
                    <a:pt x="12255" y="7605"/>
                  </a:lnTo>
                  <a:lnTo>
                    <a:pt x="12255" y="1"/>
                  </a:lnTo>
                  <a:lnTo>
                    <a:pt x="11603" y="470"/>
                  </a:lnTo>
                  <a:lnTo>
                    <a:pt x="6127" y="4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7192900" y="3364760"/>
              <a:ext cx="17079" cy="199213"/>
            </a:xfrm>
            <a:custGeom>
              <a:rect b="b" l="l" r="r" t="t"/>
              <a:pathLst>
                <a:path extrusionOk="0" h="7605" w="652">
                  <a:moveTo>
                    <a:pt x="652" y="1"/>
                  </a:moveTo>
                  <a:lnTo>
                    <a:pt x="0" y="470"/>
                  </a:lnTo>
                  <a:lnTo>
                    <a:pt x="0" y="7605"/>
                  </a:lnTo>
                  <a:lnTo>
                    <a:pt x="652" y="7605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948736" y="3310563"/>
              <a:ext cx="32351" cy="32246"/>
            </a:xfrm>
            <a:custGeom>
              <a:rect b="b" l="l" r="r" t="t"/>
              <a:pathLst>
                <a:path extrusionOk="0" h="1231" w="1235">
                  <a:moveTo>
                    <a:pt x="1" y="0"/>
                  </a:moveTo>
                  <a:lnTo>
                    <a:pt x="1" y="1230"/>
                  </a:lnTo>
                  <a:lnTo>
                    <a:pt x="1234" y="1230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839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6883746" y="3212699"/>
              <a:ext cx="308551" cy="356488"/>
            </a:xfrm>
            <a:custGeom>
              <a:rect b="b" l="l" r="r" t="t"/>
              <a:pathLst>
                <a:path extrusionOk="0" h="13609" w="11779">
                  <a:moveTo>
                    <a:pt x="6457" y="481"/>
                  </a:moveTo>
                  <a:lnTo>
                    <a:pt x="8060" y="2088"/>
                  </a:lnTo>
                  <a:lnTo>
                    <a:pt x="4849" y="2088"/>
                  </a:lnTo>
                  <a:lnTo>
                    <a:pt x="6457" y="481"/>
                  </a:lnTo>
                  <a:close/>
                  <a:moveTo>
                    <a:pt x="6458" y="0"/>
                  </a:moveTo>
                  <a:cubicBezTo>
                    <a:pt x="6407" y="0"/>
                    <a:pt x="6356" y="20"/>
                    <a:pt x="6316" y="59"/>
                  </a:cubicBezTo>
                  <a:lnTo>
                    <a:pt x="4287" y="2088"/>
                  </a:lnTo>
                  <a:lnTo>
                    <a:pt x="1077" y="2088"/>
                  </a:lnTo>
                  <a:cubicBezTo>
                    <a:pt x="967" y="2088"/>
                    <a:pt x="878" y="2177"/>
                    <a:pt x="878" y="2287"/>
                  </a:cubicBezTo>
                  <a:lnTo>
                    <a:pt x="878" y="5607"/>
                  </a:lnTo>
                  <a:lnTo>
                    <a:pt x="203" y="5607"/>
                  </a:lnTo>
                  <a:cubicBezTo>
                    <a:pt x="93" y="5607"/>
                    <a:pt x="4" y="5696"/>
                    <a:pt x="1" y="5806"/>
                  </a:cubicBezTo>
                  <a:lnTo>
                    <a:pt x="1" y="13410"/>
                  </a:lnTo>
                  <a:cubicBezTo>
                    <a:pt x="1" y="13520"/>
                    <a:pt x="90" y="13609"/>
                    <a:pt x="199" y="13609"/>
                  </a:cubicBezTo>
                  <a:lnTo>
                    <a:pt x="2286" y="13609"/>
                  </a:lnTo>
                  <a:cubicBezTo>
                    <a:pt x="2396" y="13609"/>
                    <a:pt x="2485" y="13520"/>
                    <a:pt x="2485" y="13410"/>
                  </a:cubicBezTo>
                  <a:cubicBezTo>
                    <a:pt x="2485" y="13300"/>
                    <a:pt x="2396" y="13211"/>
                    <a:pt x="2286" y="13211"/>
                  </a:cubicBezTo>
                  <a:lnTo>
                    <a:pt x="401" y="13211"/>
                  </a:lnTo>
                  <a:lnTo>
                    <a:pt x="401" y="6197"/>
                  </a:lnTo>
                  <a:lnTo>
                    <a:pt x="1351" y="6875"/>
                  </a:lnTo>
                  <a:cubicBezTo>
                    <a:pt x="1391" y="6904"/>
                    <a:pt x="1431" y="6916"/>
                    <a:pt x="1469" y="6916"/>
                  </a:cubicBezTo>
                  <a:cubicBezTo>
                    <a:pt x="1637" y="6916"/>
                    <a:pt x="1760" y="6679"/>
                    <a:pt x="1584" y="6553"/>
                  </a:cubicBezTo>
                  <a:lnTo>
                    <a:pt x="1275" y="6334"/>
                  </a:lnTo>
                  <a:lnTo>
                    <a:pt x="1275" y="5830"/>
                  </a:lnTo>
                  <a:cubicBezTo>
                    <a:pt x="1279" y="5816"/>
                    <a:pt x="1279" y="5802"/>
                    <a:pt x="1275" y="5785"/>
                  </a:cubicBezTo>
                  <a:lnTo>
                    <a:pt x="1275" y="2489"/>
                  </a:lnTo>
                  <a:lnTo>
                    <a:pt x="11381" y="2489"/>
                  </a:lnTo>
                  <a:lnTo>
                    <a:pt x="11381" y="3253"/>
                  </a:lnTo>
                  <a:cubicBezTo>
                    <a:pt x="11381" y="3363"/>
                    <a:pt x="11470" y="3452"/>
                    <a:pt x="11580" y="3452"/>
                  </a:cubicBezTo>
                  <a:cubicBezTo>
                    <a:pt x="11689" y="3452"/>
                    <a:pt x="11778" y="3363"/>
                    <a:pt x="11778" y="3253"/>
                  </a:cubicBezTo>
                  <a:lnTo>
                    <a:pt x="11778" y="2287"/>
                  </a:lnTo>
                  <a:cubicBezTo>
                    <a:pt x="11778" y="2177"/>
                    <a:pt x="11689" y="2088"/>
                    <a:pt x="11580" y="2088"/>
                  </a:cubicBezTo>
                  <a:lnTo>
                    <a:pt x="8629" y="2088"/>
                  </a:lnTo>
                  <a:lnTo>
                    <a:pt x="6601" y="59"/>
                  </a:lnTo>
                  <a:cubicBezTo>
                    <a:pt x="6561" y="20"/>
                    <a:pt x="6510" y="0"/>
                    <a:pt x="64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6943523" y="3305245"/>
              <a:ext cx="42750" cy="42776"/>
            </a:xfrm>
            <a:custGeom>
              <a:rect b="b" l="l" r="r" t="t"/>
              <a:pathLst>
                <a:path extrusionOk="0" h="1633" w="1632">
                  <a:moveTo>
                    <a:pt x="1231" y="402"/>
                  </a:moveTo>
                  <a:lnTo>
                    <a:pt x="1231" y="1235"/>
                  </a:lnTo>
                  <a:lnTo>
                    <a:pt x="398" y="1235"/>
                  </a:lnTo>
                  <a:lnTo>
                    <a:pt x="398" y="402"/>
                  </a:lnTo>
                  <a:close/>
                  <a:moveTo>
                    <a:pt x="200" y="1"/>
                  </a:moveTo>
                  <a:cubicBezTo>
                    <a:pt x="90" y="1"/>
                    <a:pt x="1" y="90"/>
                    <a:pt x="1" y="203"/>
                  </a:cubicBezTo>
                  <a:lnTo>
                    <a:pt x="1" y="1433"/>
                  </a:lnTo>
                  <a:cubicBezTo>
                    <a:pt x="1" y="1543"/>
                    <a:pt x="90" y="1632"/>
                    <a:pt x="200" y="1632"/>
                  </a:cubicBezTo>
                  <a:lnTo>
                    <a:pt x="1433" y="1632"/>
                  </a:lnTo>
                  <a:cubicBezTo>
                    <a:pt x="1543" y="1632"/>
                    <a:pt x="1632" y="1543"/>
                    <a:pt x="1632" y="1433"/>
                  </a:cubicBezTo>
                  <a:lnTo>
                    <a:pt x="1632" y="203"/>
                  </a:lnTo>
                  <a:cubicBezTo>
                    <a:pt x="1632" y="90"/>
                    <a:pt x="1543" y="1"/>
                    <a:pt x="14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7001781" y="3305245"/>
              <a:ext cx="34420" cy="10530"/>
            </a:xfrm>
            <a:custGeom>
              <a:rect b="b" l="l" r="r" t="t"/>
              <a:pathLst>
                <a:path extrusionOk="0" h="402" w="1314">
                  <a:moveTo>
                    <a:pt x="268" y="1"/>
                  </a:moveTo>
                  <a:cubicBezTo>
                    <a:pt x="1" y="1"/>
                    <a:pt x="1" y="402"/>
                    <a:pt x="268" y="402"/>
                  </a:cubicBezTo>
                  <a:lnTo>
                    <a:pt x="1114" y="402"/>
                  </a:lnTo>
                  <a:cubicBezTo>
                    <a:pt x="1224" y="402"/>
                    <a:pt x="1313" y="313"/>
                    <a:pt x="1313" y="203"/>
                  </a:cubicBezTo>
                  <a:cubicBezTo>
                    <a:pt x="1313" y="90"/>
                    <a:pt x="1224" y="1"/>
                    <a:pt x="11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7001781" y="3332986"/>
              <a:ext cx="110255" cy="10452"/>
            </a:xfrm>
            <a:custGeom>
              <a:rect b="b" l="l" r="r" t="t"/>
              <a:pathLst>
                <a:path extrusionOk="0" h="399" w="4209">
                  <a:moveTo>
                    <a:pt x="268" y="1"/>
                  </a:moveTo>
                  <a:cubicBezTo>
                    <a:pt x="1" y="1"/>
                    <a:pt x="1" y="398"/>
                    <a:pt x="268" y="398"/>
                  </a:cubicBezTo>
                  <a:lnTo>
                    <a:pt x="4010" y="398"/>
                  </a:lnTo>
                  <a:cubicBezTo>
                    <a:pt x="4120" y="398"/>
                    <a:pt x="4209" y="309"/>
                    <a:pt x="4209" y="200"/>
                  </a:cubicBezTo>
                  <a:cubicBezTo>
                    <a:pt x="4209" y="90"/>
                    <a:pt x="4120" y="1"/>
                    <a:pt x="40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6954316" y="3376522"/>
              <a:ext cx="67243" cy="10452"/>
            </a:xfrm>
            <a:custGeom>
              <a:rect b="b" l="l" r="r" t="t"/>
              <a:pathLst>
                <a:path extrusionOk="0" h="399" w="2567">
                  <a:moveTo>
                    <a:pt x="267" y="1"/>
                  </a:moveTo>
                  <a:cubicBezTo>
                    <a:pt x="0" y="1"/>
                    <a:pt x="0" y="398"/>
                    <a:pt x="267" y="398"/>
                  </a:cubicBezTo>
                  <a:lnTo>
                    <a:pt x="2368" y="398"/>
                  </a:lnTo>
                  <a:cubicBezTo>
                    <a:pt x="2478" y="398"/>
                    <a:pt x="2567" y="309"/>
                    <a:pt x="2567" y="200"/>
                  </a:cubicBezTo>
                  <a:cubicBezTo>
                    <a:pt x="2567" y="90"/>
                    <a:pt x="2478" y="1"/>
                    <a:pt x="23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6917040" y="3528584"/>
              <a:ext cx="53097" cy="10452"/>
            </a:xfrm>
            <a:custGeom>
              <a:rect b="b" l="l" r="r" t="t"/>
              <a:pathLst>
                <a:path extrusionOk="0" h="399" w="2027">
                  <a:moveTo>
                    <a:pt x="197" y="1"/>
                  </a:moveTo>
                  <a:cubicBezTo>
                    <a:pt x="87" y="1"/>
                    <a:pt x="1" y="92"/>
                    <a:pt x="4" y="200"/>
                  </a:cubicBezTo>
                  <a:cubicBezTo>
                    <a:pt x="4" y="309"/>
                    <a:pt x="93" y="398"/>
                    <a:pt x="203" y="398"/>
                  </a:cubicBezTo>
                  <a:lnTo>
                    <a:pt x="1827" y="398"/>
                  </a:lnTo>
                  <a:cubicBezTo>
                    <a:pt x="1937" y="398"/>
                    <a:pt x="2026" y="309"/>
                    <a:pt x="2026" y="200"/>
                  </a:cubicBezTo>
                  <a:cubicBezTo>
                    <a:pt x="2026" y="90"/>
                    <a:pt x="1937" y="1"/>
                    <a:pt x="1827" y="1"/>
                  </a:cubicBezTo>
                  <a:lnTo>
                    <a:pt x="203" y="1"/>
                  </a:lnTo>
                  <a:cubicBezTo>
                    <a:pt x="201" y="1"/>
                    <a:pt x="199" y="1"/>
                    <a:pt x="1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6932312" y="3313811"/>
              <a:ext cx="282880" cy="255480"/>
            </a:xfrm>
            <a:custGeom>
              <a:rect b="b" l="l" r="r" t="t"/>
              <a:pathLst>
                <a:path extrusionOk="0" h="9753" w="10799">
                  <a:moveTo>
                    <a:pt x="7306" y="4060"/>
                  </a:moveTo>
                  <a:lnTo>
                    <a:pt x="6676" y="4513"/>
                  </a:lnTo>
                  <a:lnTo>
                    <a:pt x="2272" y="4513"/>
                  </a:lnTo>
                  <a:lnTo>
                    <a:pt x="1638" y="4060"/>
                  </a:lnTo>
                  <a:close/>
                  <a:moveTo>
                    <a:pt x="6121" y="4910"/>
                  </a:moveTo>
                  <a:lnTo>
                    <a:pt x="5494" y="5359"/>
                  </a:lnTo>
                  <a:lnTo>
                    <a:pt x="3451" y="5359"/>
                  </a:lnTo>
                  <a:lnTo>
                    <a:pt x="2828" y="4910"/>
                  </a:lnTo>
                  <a:close/>
                  <a:moveTo>
                    <a:pt x="4938" y="5760"/>
                  </a:moveTo>
                  <a:lnTo>
                    <a:pt x="4472" y="6092"/>
                  </a:lnTo>
                  <a:lnTo>
                    <a:pt x="4010" y="5760"/>
                  </a:lnTo>
                  <a:close/>
                  <a:moveTo>
                    <a:pt x="9724" y="0"/>
                  </a:moveTo>
                  <a:cubicBezTo>
                    <a:pt x="9624" y="0"/>
                    <a:pt x="9523" y="66"/>
                    <a:pt x="9523" y="198"/>
                  </a:cubicBezTo>
                  <a:lnTo>
                    <a:pt x="9523" y="2474"/>
                  </a:lnTo>
                  <a:lnTo>
                    <a:pt x="7865" y="3663"/>
                  </a:lnTo>
                  <a:lnTo>
                    <a:pt x="1083" y="3663"/>
                  </a:lnTo>
                  <a:lnTo>
                    <a:pt x="408" y="3183"/>
                  </a:lnTo>
                  <a:cubicBezTo>
                    <a:pt x="368" y="3154"/>
                    <a:pt x="327" y="3141"/>
                    <a:pt x="289" y="3141"/>
                  </a:cubicBezTo>
                  <a:cubicBezTo>
                    <a:pt x="121" y="3141"/>
                    <a:pt x="0" y="3380"/>
                    <a:pt x="179" y="3505"/>
                  </a:cubicBezTo>
                  <a:lnTo>
                    <a:pt x="4356" y="6500"/>
                  </a:lnTo>
                  <a:cubicBezTo>
                    <a:pt x="4390" y="6526"/>
                    <a:pt x="4431" y="6539"/>
                    <a:pt x="4472" y="6539"/>
                  </a:cubicBezTo>
                  <a:cubicBezTo>
                    <a:pt x="4514" y="6539"/>
                    <a:pt x="4555" y="6526"/>
                    <a:pt x="4589" y="6500"/>
                  </a:cubicBezTo>
                  <a:lnTo>
                    <a:pt x="10404" y="2337"/>
                  </a:lnTo>
                  <a:lnTo>
                    <a:pt x="10404" y="9351"/>
                  </a:lnTo>
                  <a:lnTo>
                    <a:pt x="1244" y="9351"/>
                  </a:lnTo>
                  <a:cubicBezTo>
                    <a:pt x="977" y="9351"/>
                    <a:pt x="977" y="9752"/>
                    <a:pt x="1244" y="9752"/>
                  </a:cubicBezTo>
                  <a:lnTo>
                    <a:pt x="10600" y="9752"/>
                  </a:lnTo>
                  <a:cubicBezTo>
                    <a:pt x="10709" y="9752"/>
                    <a:pt x="10798" y="9663"/>
                    <a:pt x="10798" y="9550"/>
                  </a:cubicBezTo>
                  <a:lnTo>
                    <a:pt x="10798" y="1946"/>
                  </a:lnTo>
                  <a:cubicBezTo>
                    <a:pt x="10798" y="1939"/>
                    <a:pt x="10798" y="1929"/>
                    <a:pt x="10798" y="1922"/>
                  </a:cubicBezTo>
                  <a:cubicBezTo>
                    <a:pt x="10785" y="1823"/>
                    <a:pt x="10699" y="1747"/>
                    <a:pt x="10600" y="1747"/>
                  </a:cubicBezTo>
                  <a:lnTo>
                    <a:pt x="9924" y="1747"/>
                  </a:lnTo>
                  <a:lnTo>
                    <a:pt x="9924" y="198"/>
                  </a:lnTo>
                  <a:cubicBezTo>
                    <a:pt x="9924" y="66"/>
                    <a:pt x="9824" y="0"/>
                    <a:pt x="97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34"/>
          <p:cNvGrpSpPr/>
          <p:nvPr/>
        </p:nvGrpSpPr>
        <p:grpSpPr>
          <a:xfrm>
            <a:off x="5241814" y="1572131"/>
            <a:ext cx="319722" cy="301320"/>
            <a:chOff x="917089" y="2925706"/>
            <a:chExt cx="319722" cy="301320"/>
          </a:xfrm>
        </p:grpSpPr>
        <p:sp>
          <p:nvSpPr>
            <p:cNvPr id="1494" name="Google Shape;1494;p34"/>
            <p:cNvSpPr/>
            <p:nvPr/>
          </p:nvSpPr>
          <p:spPr>
            <a:xfrm>
              <a:off x="952069" y="2999884"/>
              <a:ext cx="249734" cy="154707"/>
            </a:xfrm>
            <a:custGeom>
              <a:rect b="b" l="l" r="r" t="t"/>
              <a:pathLst>
                <a:path extrusionOk="0" h="5944" w="9595">
                  <a:moveTo>
                    <a:pt x="0" y="1"/>
                  </a:moveTo>
                  <a:lnTo>
                    <a:pt x="0" y="5943"/>
                  </a:lnTo>
                  <a:lnTo>
                    <a:pt x="9595" y="5943"/>
                  </a:lnTo>
                  <a:lnTo>
                    <a:pt x="9595" y="1"/>
                  </a:ln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921747" y="2930391"/>
              <a:ext cx="310378" cy="81804"/>
            </a:xfrm>
            <a:custGeom>
              <a:rect b="b" l="l" r="r" t="t"/>
              <a:pathLst>
                <a:path extrusionOk="0" h="3143" w="11925">
                  <a:moveTo>
                    <a:pt x="250" y="0"/>
                  </a:moveTo>
                  <a:cubicBezTo>
                    <a:pt x="113" y="0"/>
                    <a:pt x="0" y="109"/>
                    <a:pt x="0" y="247"/>
                  </a:cubicBezTo>
                  <a:lnTo>
                    <a:pt x="0" y="2892"/>
                  </a:lnTo>
                  <a:cubicBezTo>
                    <a:pt x="0" y="3030"/>
                    <a:pt x="113" y="3142"/>
                    <a:pt x="250" y="3142"/>
                  </a:cubicBezTo>
                  <a:lnTo>
                    <a:pt x="11675" y="3142"/>
                  </a:lnTo>
                  <a:cubicBezTo>
                    <a:pt x="11812" y="3142"/>
                    <a:pt x="11925" y="3030"/>
                    <a:pt x="11925" y="2892"/>
                  </a:cubicBezTo>
                  <a:lnTo>
                    <a:pt x="11925" y="247"/>
                  </a:lnTo>
                  <a:cubicBezTo>
                    <a:pt x="11925" y="109"/>
                    <a:pt x="11812" y="0"/>
                    <a:pt x="11675" y="0"/>
                  </a:cubicBezTo>
                  <a:close/>
                </a:path>
              </a:pathLst>
            </a:custGeom>
            <a:solidFill>
              <a:srgbClr val="AE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1214531" y="2930391"/>
              <a:ext cx="17595" cy="81804"/>
            </a:xfrm>
            <a:custGeom>
              <a:rect b="b" l="l" r="r" t="t"/>
              <a:pathLst>
                <a:path extrusionOk="0" h="3143" w="676">
                  <a:moveTo>
                    <a:pt x="0" y="0"/>
                  </a:moveTo>
                  <a:lnTo>
                    <a:pt x="0" y="3142"/>
                  </a:lnTo>
                  <a:lnTo>
                    <a:pt x="426" y="3142"/>
                  </a:lnTo>
                  <a:cubicBezTo>
                    <a:pt x="563" y="3142"/>
                    <a:pt x="676" y="3030"/>
                    <a:pt x="676" y="2892"/>
                  </a:cubicBezTo>
                  <a:lnTo>
                    <a:pt x="676" y="247"/>
                  </a:lnTo>
                  <a:cubicBezTo>
                    <a:pt x="676" y="109"/>
                    <a:pt x="563" y="0"/>
                    <a:pt x="426" y="0"/>
                  </a:cubicBez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921747" y="2930391"/>
              <a:ext cx="17621" cy="81804"/>
            </a:xfrm>
            <a:custGeom>
              <a:rect b="b" l="l" r="r" t="t"/>
              <a:pathLst>
                <a:path extrusionOk="0" h="3143" w="677">
                  <a:moveTo>
                    <a:pt x="250" y="0"/>
                  </a:moveTo>
                  <a:cubicBezTo>
                    <a:pt x="113" y="0"/>
                    <a:pt x="0" y="109"/>
                    <a:pt x="0" y="247"/>
                  </a:cubicBezTo>
                  <a:lnTo>
                    <a:pt x="0" y="2892"/>
                  </a:lnTo>
                  <a:cubicBezTo>
                    <a:pt x="0" y="3030"/>
                    <a:pt x="113" y="3142"/>
                    <a:pt x="250" y="3142"/>
                  </a:cubicBezTo>
                  <a:lnTo>
                    <a:pt x="676" y="314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1179732" y="2957303"/>
              <a:ext cx="29697" cy="29619"/>
            </a:xfrm>
            <a:custGeom>
              <a:rect b="b" l="l" r="r" t="t"/>
              <a:pathLst>
                <a:path extrusionOk="0" h="1138" w="1141">
                  <a:moveTo>
                    <a:pt x="570" y="1"/>
                  </a:moveTo>
                  <a:cubicBezTo>
                    <a:pt x="257" y="1"/>
                    <a:pt x="0" y="254"/>
                    <a:pt x="0" y="567"/>
                  </a:cubicBezTo>
                  <a:cubicBezTo>
                    <a:pt x="0" y="884"/>
                    <a:pt x="257" y="1137"/>
                    <a:pt x="570" y="1137"/>
                  </a:cubicBezTo>
                  <a:cubicBezTo>
                    <a:pt x="887" y="1137"/>
                    <a:pt x="1140" y="884"/>
                    <a:pt x="1140" y="567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1129343" y="2957303"/>
              <a:ext cx="29697" cy="29619"/>
            </a:xfrm>
            <a:custGeom>
              <a:rect b="b" l="l" r="r" t="t"/>
              <a:pathLst>
                <a:path extrusionOk="0" h="1138" w="1141">
                  <a:moveTo>
                    <a:pt x="571" y="1"/>
                  </a:moveTo>
                  <a:cubicBezTo>
                    <a:pt x="258" y="1"/>
                    <a:pt x="1" y="254"/>
                    <a:pt x="1" y="567"/>
                  </a:cubicBezTo>
                  <a:cubicBezTo>
                    <a:pt x="1" y="884"/>
                    <a:pt x="258" y="1137"/>
                    <a:pt x="571" y="1137"/>
                  </a:cubicBezTo>
                  <a:cubicBezTo>
                    <a:pt x="888" y="1137"/>
                    <a:pt x="1141" y="884"/>
                    <a:pt x="1141" y="567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921747" y="3035516"/>
              <a:ext cx="310378" cy="81700"/>
            </a:xfrm>
            <a:custGeom>
              <a:rect b="b" l="l" r="r" t="t"/>
              <a:pathLst>
                <a:path extrusionOk="0" h="3139" w="11925">
                  <a:moveTo>
                    <a:pt x="250" y="0"/>
                  </a:moveTo>
                  <a:cubicBezTo>
                    <a:pt x="113" y="0"/>
                    <a:pt x="0" y="110"/>
                    <a:pt x="0" y="247"/>
                  </a:cubicBezTo>
                  <a:lnTo>
                    <a:pt x="0" y="2893"/>
                  </a:lnTo>
                  <a:cubicBezTo>
                    <a:pt x="0" y="3030"/>
                    <a:pt x="113" y="3139"/>
                    <a:pt x="250" y="3139"/>
                  </a:cubicBezTo>
                  <a:lnTo>
                    <a:pt x="11675" y="3139"/>
                  </a:lnTo>
                  <a:cubicBezTo>
                    <a:pt x="11812" y="3139"/>
                    <a:pt x="11925" y="3030"/>
                    <a:pt x="11925" y="2893"/>
                  </a:cubicBezTo>
                  <a:lnTo>
                    <a:pt x="11925" y="247"/>
                  </a:lnTo>
                  <a:cubicBezTo>
                    <a:pt x="11925" y="110"/>
                    <a:pt x="11812" y="0"/>
                    <a:pt x="11675" y="0"/>
                  </a:cubicBezTo>
                  <a:close/>
                </a:path>
              </a:pathLst>
            </a:custGeom>
            <a:solidFill>
              <a:srgbClr val="AE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1214531" y="3035516"/>
              <a:ext cx="17595" cy="81700"/>
            </a:xfrm>
            <a:custGeom>
              <a:rect b="b" l="l" r="r" t="t"/>
              <a:pathLst>
                <a:path extrusionOk="0" h="3139" w="676">
                  <a:moveTo>
                    <a:pt x="0" y="0"/>
                  </a:moveTo>
                  <a:lnTo>
                    <a:pt x="0" y="3139"/>
                  </a:lnTo>
                  <a:lnTo>
                    <a:pt x="426" y="3139"/>
                  </a:lnTo>
                  <a:cubicBezTo>
                    <a:pt x="563" y="3139"/>
                    <a:pt x="676" y="3030"/>
                    <a:pt x="676" y="2893"/>
                  </a:cubicBezTo>
                  <a:lnTo>
                    <a:pt x="676" y="247"/>
                  </a:lnTo>
                  <a:cubicBezTo>
                    <a:pt x="676" y="110"/>
                    <a:pt x="563" y="0"/>
                    <a:pt x="426" y="0"/>
                  </a:cubicBez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921747" y="3035516"/>
              <a:ext cx="17621" cy="81700"/>
            </a:xfrm>
            <a:custGeom>
              <a:rect b="b" l="l" r="r" t="t"/>
              <a:pathLst>
                <a:path extrusionOk="0" h="3139" w="677">
                  <a:moveTo>
                    <a:pt x="250" y="0"/>
                  </a:moveTo>
                  <a:cubicBezTo>
                    <a:pt x="113" y="0"/>
                    <a:pt x="0" y="110"/>
                    <a:pt x="0" y="247"/>
                  </a:cubicBezTo>
                  <a:lnTo>
                    <a:pt x="0" y="2893"/>
                  </a:lnTo>
                  <a:cubicBezTo>
                    <a:pt x="0" y="3030"/>
                    <a:pt x="113" y="3139"/>
                    <a:pt x="250" y="3139"/>
                  </a:cubicBezTo>
                  <a:lnTo>
                    <a:pt x="676" y="313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1179732" y="3062350"/>
              <a:ext cx="29697" cy="29697"/>
            </a:xfrm>
            <a:custGeom>
              <a:rect b="b" l="l" r="r" t="t"/>
              <a:pathLst>
                <a:path extrusionOk="0" h="1141" w="1141">
                  <a:moveTo>
                    <a:pt x="570" y="0"/>
                  </a:moveTo>
                  <a:cubicBezTo>
                    <a:pt x="257" y="0"/>
                    <a:pt x="0" y="254"/>
                    <a:pt x="0" y="570"/>
                  </a:cubicBezTo>
                  <a:cubicBezTo>
                    <a:pt x="0" y="884"/>
                    <a:pt x="257" y="1140"/>
                    <a:pt x="570" y="1140"/>
                  </a:cubicBezTo>
                  <a:cubicBezTo>
                    <a:pt x="887" y="1140"/>
                    <a:pt x="1140" y="884"/>
                    <a:pt x="1140" y="570"/>
                  </a:cubicBezTo>
                  <a:cubicBezTo>
                    <a:pt x="1140" y="254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1129343" y="3062350"/>
              <a:ext cx="29697" cy="29697"/>
            </a:xfrm>
            <a:custGeom>
              <a:rect b="b" l="l" r="r" t="t"/>
              <a:pathLst>
                <a:path extrusionOk="0" h="1141" w="1141">
                  <a:moveTo>
                    <a:pt x="571" y="0"/>
                  </a:moveTo>
                  <a:cubicBezTo>
                    <a:pt x="258" y="0"/>
                    <a:pt x="1" y="254"/>
                    <a:pt x="1" y="570"/>
                  </a:cubicBezTo>
                  <a:cubicBezTo>
                    <a:pt x="1" y="884"/>
                    <a:pt x="258" y="1140"/>
                    <a:pt x="571" y="1140"/>
                  </a:cubicBezTo>
                  <a:cubicBezTo>
                    <a:pt x="888" y="1140"/>
                    <a:pt x="1141" y="884"/>
                    <a:pt x="1141" y="570"/>
                  </a:cubicBezTo>
                  <a:cubicBezTo>
                    <a:pt x="1141" y="254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921747" y="3140563"/>
              <a:ext cx="310378" cy="81804"/>
            </a:xfrm>
            <a:custGeom>
              <a:rect b="b" l="l" r="r" t="t"/>
              <a:pathLst>
                <a:path extrusionOk="0" h="3143" w="11925">
                  <a:moveTo>
                    <a:pt x="250" y="0"/>
                  </a:moveTo>
                  <a:cubicBezTo>
                    <a:pt x="113" y="0"/>
                    <a:pt x="0" y="109"/>
                    <a:pt x="0" y="250"/>
                  </a:cubicBezTo>
                  <a:lnTo>
                    <a:pt x="0" y="2892"/>
                  </a:lnTo>
                  <a:cubicBezTo>
                    <a:pt x="0" y="3030"/>
                    <a:pt x="113" y="3142"/>
                    <a:pt x="250" y="3142"/>
                  </a:cubicBezTo>
                  <a:lnTo>
                    <a:pt x="11675" y="3142"/>
                  </a:lnTo>
                  <a:cubicBezTo>
                    <a:pt x="11812" y="3142"/>
                    <a:pt x="11921" y="3030"/>
                    <a:pt x="11925" y="2896"/>
                  </a:cubicBezTo>
                  <a:lnTo>
                    <a:pt x="11925" y="250"/>
                  </a:lnTo>
                  <a:cubicBezTo>
                    <a:pt x="11925" y="109"/>
                    <a:pt x="11812" y="0"/>
                    <a:pt x="11675" y="0"/>
                  </a:cubicBezTo>
                  <a:close/>
                </a:path>
              </a:pathLst>
            </a:custGeom>
            <a:solidFill>
              <a:srgbClr val="AE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1214531" y="3140563"/>
              <a:ext cx="17595" cy="81804"/>
            </a:xfrm>
            <a:custGeom>
              <a:rect b="b" l="l" r="r" t="t"/>
              <a:pathLst>
                <a:path extrusionOk="0" h="3143" w="676">
                  <a:moveTo>
                    <a:pt x="0" y="0"/>
                  </a:moveTo>
                  <a:lnTo>
                    <a:pt x="0" y="3142"/>
                  </a:lnTo>
                  <a:lnTo>
                    <a:pt x="426" y="3142"/>
                  </a:lnTo>
                  <a:cubicBezTo>
                    <a:pt x="563" y="3142"/>
                    <a:pt x="672" y="3030"/>
                    <a:pt x="676" y="2896"/>
                  </a:cubicBezTo>
                  <a:lnTo>
                    <a:pt x="676" y="250"/>
                  </a:lnTo>
                  <a:cubicBezTo>
                    <a:pt x="676" y="113"/>
                    <a:pt x="563" y="0"/>
                    <a:pt x="426" y="0"/>
                  </a:cubicBez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921747" y="3140563"/>
              <a:ext cx="17621" cy="81804"/>
            </a:xfrm>
            <a:custGeom>
              <a:rect b="b" l="l" r="r" t="t"/>
              <a:pathLst>
                <a:path extrusionOk="0" h="3143" w="677">
                  <a:moveTo>
                    <a:pt x="250" y="0"/>
                  </a:moveTo>
                  <a:cubicBezTo>
                    <a:pt x="113" y="0"/>
                    <a:pt x="0" y="109"/>
                    <a:pt x="0" y="250"/>
                  </a:cubicBezTo>
                  <a:lnTo>
                    <a:pt x="0" y="2892"/>
                  </a:lnTo>
                  <a:cubicBezTo>
                    <a:pt x="0" y="3030"/>
                    <a:pt x="113" y="3142"/>
                    <a:pt x="250" y="3142"/>
                  </a:cubicBezTo>
                  <a:lnTo>
                    <a:pt x="676" y="314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1179732" y="3167397"/>
              <a:ext cx="29697" cy="29697"/>
            </a:xfrm>
            <a:custGeom>
              <a:rect b="b" l="l" r="r" t="t"/>
              <a:pathLst>
                <a:path extrusionOk="0" h="1141" w="1141">
                  <a:moveTo>
                    <a:pt x="570" y="0"/>
                  </a:moveTo>
                  <a:cubicBezTo>
                    <a:pt x="257" y="0"/>
                    <a:pt x="0" y="257"/>
                    <a:pt x="0" y="570"/>
                  </a:cubicBezTo>
                  <a:cubicBezTo>
                    <a:pt x="0" y="887"/>
                    <a:pt x="257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7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1129343" y="3167397"/>
              <a:ext cx="29697" cy="29697"/>
            </a:xfrm>
            <a:custGeom>
              <a:rect b="b" l="l" r="r" t="t"/>
              <a:pathLst>
                <a:path extrusionOk="0" h="1141" w="1141">
                  <a:moveTo>
                    <a:pt x="571" y="0"/>
                  </a:moveTo>
                  <a:cubicBezTo>
                    <a:pt x="258" y="0"/>
                    <a:pt x="1" y="257"/>
                    <a:pt x="1" y="570"/>
                  </a:cubicBezTo>
                  <a:cubicBezTo>
                    <a:pt x="1" y="887"/>
                    <a:pt x="258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7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917088" y="2925706"/>
              <a:ext cx="319722" cy="301320"/>
            </a:xfrm>
            <a:custGeom>
              <a:rect b="b" l="l" r="r" t="t"/>
              <a:pathLst>
                <a:path extrusionOk="0" h="11577" w="12284">
                  <a:moveTo>
                    <a:pt x="10760" y="3502"/>
                  </a:moveTo>
                  <a:lnTo>
                    <a:pt x="10760" y="4040"/>
                  </a:lnTo>
                  <a:lnTo>
                    <a:pt x="2934" y="4040"/>
                  </a:lnTo>
                  <a:cubicBezTo>
                    <a:pt x="2695" y="4040"/>
                    <a:pt x="2695" y="4399"/>
                    <a:pt x="2934" y="4399"/>
                  </a:cubicBezTo>
                  <a:lnTo>
                    <a:pt x="11854" y="4399"/>
                  </a:lnTo>
                  <a:cubicBezTo>
                    <a:pt x="11892" y="4399"/>
                    <a:pt x="11924" y="4431"/>
                    <a:pt x="11924" y="4466"/>
                  </a:cubicBezTo>
                  <a:lnTo>
                    <a:pt x="11924" y="7112"/>
                  </a:lnTo>
                  <a:cubicBezTo>
                    <a:pt x="11924" y="7150"/>
                    <a:pt x="11892" y="7179"/>
                    <a:pt x="11854" y="7179"/>
                  </a:cubicBezTo>
                  <a:lnTo>
                    <a:pt x="429" y="7179"/>
                  </a:lnTo>
                  <a:cubicBezTo>
                    <a:pt x="391" y="7179"/>
                    <a:pt x="359" y="7150"/>
                    <a:pt x="359" y="7112"/>
                  </a:cubicBezTo>
                  <a:lnTo>
                    <a:pt x="359" y="4466"/>
                  </a:lnTo>
                  <a:cubicBezTo>
                    <a:pt x="359" y="4431"/>
                    <a:pt x="391" y="4399"/>
                    <a:pt x="429" y="4399"/>
                  </a:cubicBezTo>
                  <a:lnTo>
                    <a:pt x="2213" y="4399"/>
                  </a:lnTo>
                  <a:cubicBezTo>
                    <a:pt x="2456" y="4399"/>
                    <a:pt x="2456" y="4040"/>
                    <a:pt x="2213" y="4040"/>
                  </a:cubicBezTo>
                  <a:lnTo>
                    <a:pt x="1524" y="4040"/>
                  </a:lnTo>
                  <a:lnTo>
                    <a:pt x="1524" y="3502"/>
                  </a:lnTo>
                  <a:close/>
                  <a:moveTo>
                    <a:pt x="10760" y="7541"/>
                  </a:moveTo>
                  <a:lnTo>
                    <a:pt x="10760" y="8076"/>
                  </a:lnTo>
                  <a:lnTo>
                    <a:pt x="1524" y="8076"/>
                  </a:lnTo>
                  <a:lnTo>
                    <a:pt x="1524" y="7541"/>
                  </a:lnTo>
                  <a:close/>
                  <a:moveTo>
                    <a:pt x="429" y="1"/>
                  </a:moveTo>
                  <a:cubicBezTo>
                    <a:pt x="190" y="1"/>
                    <a:pt x="0" y="194"/>
                    <a:pt x="0" y="430"/>
                  </a:cubicBezTo>
                  <a:lnTo>
                    <a:pt x="0" y="3072"/>
                  </a:lnTo>
                  <a:cubicBezTo>
                    <a:pt x="0" y="3308"/>
                    <a:pt x="190" y="3502"/>
                    <a:pt x="429" y="3502"/>
                  </a:cubicBezTo>
                  <a:lnTo>
                    <a:pt x="1165" y="3502"/>
                  </a:lnTo>
                  <a:lnTo>
                    <a:pt x="1165" y="4037"/>
                  </a:lnTo>
                  <a:lnTo>
                    <a:pt x="429" y="4037"/>
                  </a:lnTo>
                  <a:cubicBezTo>
                    <a:pt x="190" y="4037"/>
                    <a:pt x="0" y="4230"/>
                    <a:pt x="0" y="4466"/>
                  </a:cubicBezTo>
                  <a:lnTo>
                    <a:pt x="0" y="7112"/>
                  </a:lnTo>
                  <a:cubicBezTo>
                    <a:pt x="0" y="7347"/>
                    <a:pt x="190" y="7537"/>
                    <a:pt x="429" y="7537"/>
                  </a:cubicBezTo>
                  <a:lnTo>
                    <a:pt x="1165" y="7537"/>
                  </a:lnTo>
                  <a:lnTo>
                    <a:pt x="1165" y="8076"/>
                  </a:lnTo>
                  <a:lnTo>
                    <a:pt x="429" y="8076"/>
                  </a:lnTo>
                  <a:cubicBezTo>
                    <a:pt x="190" y="8076"/>
                    <a:pt x="0" y="8266"/>
                    <a:pt x="0" y="8505"/>
                  </a:cubicBezTo>
                  <a:lnTo>
                    <a:pt x="0" y="11151"/>
                  </a:lnTo>
                  <a:cubicBezTo>
                    <a:pt x="0" y="11387"/>
                    <a:pt x="190" y="11577"/>
                    <a:pt x="429" y="11577"/>
                  </a:cubicBezTo>
                  <a:lnTo>
                    <a:pt x="5485" y="11577"/>
                  </a:lnTo>
                  <a:cubicBezTo>
                    <a:pt x="5725" y="11577"/>
                    <a:pt x="5725" y="11218"/>
                    <a:pt x="5485" y="11218"/>
                  </a:cubicBezTo>
                  <a:lnTo>
                    <a:pt x="429" y="11218"/>
                  </a:lnTo>
                  <a:cubicBezTo>
                    <a:pt x="391" y="11218"/>
                    <a:pt x="359" y="11186"/>
                    <a:pt x="359" y="11151"/>
                  </a:cubicBezTo>
                  <a:lnTo>
                    <a:pt x="359" y="8505"/>
                  </a:lnTo>
                  <a:cubicBezTo>
                    <a:pt x="359" y="8466"/>
                    <a:pt x="391" y="8438"/>
                    <a:pt x="429" y="8438"/>
                  </a:cubicBezTo>
                  <a:lnTo>
                    <a:pt x="11854" y="8438"/>
                  </a:lnTo>
                  <a:cubicBezTo>
                    <a:pt x="11892" y="8438"/>
                    <a:pt x="11924" y="8466"/>
                    <a:pt x="11924" y="8505"/>
                  </a:cubicBezTo>
                  <a:lnTo>
                    <a:pt x="11924" y="11151"/>
                  </a:lnTo>
                  <a:cubicBezTo>
                    <a:pt x="11924" y="11186"/>
                    <a:pt x="11892" y="11218"/>
                    <a:pt x="11854" y="11218"/>
                  </a:cubicBezTo>
                  <a:lnTo>
                    <a:pt x="6263" y="11218"/>
                  </a:lnTo>
                  <a:cubicBezTo>
                    <a:pt x="6020" y="11218"/>
                    <a:pt x="6020" y="11577"/>
                    <a:pt x="6263" y="11577"/>
                  </a:cubicBezTo>
                  <a:lnTo>
                    <a:pt x="11854" y="11577"/>
                  </a:lnTo>
                  <a:cubicBezTo>
                    <a:pt x="12090" y="11577"/>
                    <a:pt x="12283" y="11387"/>
                    <a:pt x="12283" y="11151"/>
                  </a:cubicBezTo>
                  <a:lnTo>
                    <a:pt x="12283" y="8505"/>
                  </a:lnTo>
                  <a:cubicBezTo>
                    <a:pt x="12283" y="8269"/>
                    <a:pt x="12090" y="8076"/>
                    <a:pt x="11854" y="8076"/>
                  </a:cubicBezTo>
                  <a:lnTo>
                    <a:pt x="11118" y="8076"/>
                  </a:lnTo>
                  <a:lnTo>
                    <a:pt x="11118" y="7541"/>
                  </a:lnTo>
                  <a:lnTo>
                    <a:pt x="11854" y="7541"/>
                  </a:lnTo>
                  <a:cubicBezTo>
                    <a:pt x="12090" y="7541"/>
                    <a:pt x="12283" y="7347"/>
                    <a:pt x="12283" y="7112"/>
                  </a:cubicBezTo>
                  <a:lnTo>
                    <a:pt x="12283" y="4469"/>
                  </a:lnTo>
                  <a:cubicBezTo>
                    <a:pt x="12283" y="4230"/>
                    <a:pt x="12090" y="4040"/>
                    <a:pt x="11854" y="4040"/>
                  </a:cubicBezTo>
                  <a:lnTo>
                    <a:pt x="11118" y="4040"/>
                  </a:lnTo>
                  <a:lnTo>
                    <a:pt x="11118" y="3505"/>
                  </a:lnTo>
                  <a:lnTo>
                    <a:pt x="11854" y="3502"/>
                  </a:lnTo>
                  <a:cubicBezTo>
                    <a:pt x="12090" y="3502"/>
                    <a:pt x="12283" y="3308"/>
                    <a:pt x="12283" y="3072"/>
                  </a:cubicBezTo>
                  <a:lnTo>
                    <a:pt x="12283" y="430"/>
                  </a:lnTo>
                  <a:cubicBezTo>
                    <a:pt x="12283" y="194"/>
                    <a:pt x="12090" y="1"/>
                    <a:pt x="11854" y="1"/>
                  </a:cubicBezTo>
                  <a:lnTo>
                    <a:pt x="10650" y="1"/>
                  </a:lnTo>
                  <a:cubicBezTo>
                    <a:pt x="10411" y="1"/>
                    <a:pt x="10411" y="360"/>
                    <a:pt x="10650" y="360"/>
                  </a:cubicBezTo>
                  <a:lnTo>
                    <a:pt x="11854" y="360"/>
                  </a:lnTo>
                  <a:cubicBezTo>
                    <a:pt x="11892" y="360"/>
                    <a:pt x="11924" y="391"/>
                    <a:pt x="11924" y="430"/>
                  </a:cubicBezTo>
                  <a:lnTo>
                    <a:pt x="11924" y="3072"/>
                  </a:lnTo>
                  <a:cubicBezTo>
                    <a:pt x="11924" y="3111"/>
                    <a:pt x="11892" y="3143"/>
                    <a:pt x="11854" y="3143"/>
                  </a:cubicBezTo>
                  <a:lnTo>
                    <a:pt x="429" y="3143"/>
                  </a:lnTo>
                  <a:cubicBezTo>
                    <a:pt x="391" y="3143"/>
                    <a:pt x="359" y="3111"/>
                    <a:pt x="359" y="3072"/>
                  </a:cubicBezTo>
                  <a:lnTo>
                    <a:pt x="359" y="430"/>
                  </a:lnTo>
                  <a:cubicBezTo>
                    <a:pt x="359" y="391"/>
                    <a:pt x="391" y="360"/>
                    <a:pt x="429" y="360"/>
                  </a:cubicBezTo>
                  <a:lnTo>
                    <a:pt x="9940" y="360"/>
                  </a:lnTo>
                  <a:cubicBezTo>
                    <a:pt x="10179" y="360"/>
                    <a:pt x="10179" y="1"/>
                    <a:pt x="99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1175151" y="2952670"/>
              <a:ext cx="45522" cy="39015"/>
            </a:xfrm>
            <a:custGeom>
              <a:rect b="b" l="l" r="r" t="t"/>
              <a:pathLst>
                <a:path extrusionOk="0" h="1499" w="1749">
                  <a:moveTo>
                    <a:pt x="750" y="358"/>
                  </a:moveTo>
                  <a:cubicBezTo>
                    <a:pt x="1094" y="358"/>
                    <a:pt x="1270" y="777"/>
                    <a:pt x="1024" y="1023"/>
                  </a:cubicBezTo>
                  <a:cubicBezTo>
                    <a:pt x="945" y="1103"/>
                    <a:pt x="847" y="1138"/>
                    <a:pt x="752" y="1138"/>
                  </a:cubicBezTo>
                  <a:cubicBezTo>
                    <a:pt x="551" y="1138"/>
                    <a:pt x="359" y="981"/>
                    <a:pt x="359" y="745"/>
                  </a:cubicBezTo>
                  <a:cubicBezTo>
                    <a:pt x="359" y="531"/>
                    <a:pt x="531" y="358"/>
                    <a:pt x="750" y="358"/>
                  </a:cubicBezTo>
                  <a:close/>
                  <a:moveTo>
                    <a:pt x="754" y="0"/>
                  </a:moveTo>
                  <a:cubicBezTo>
                    <a:pt x="369" y="0"/>
                    <a:pt x="0" y="299"/>
                    <a:pt x="0" y="749"/>
                  </a:cubicBezTo>
                  <a:cubicBezTo>
                    <a:pt x="0" y="1160"/>
                    <a:pt x="334" y="1495"/>
                    <a:pt x="750" y="1498"/>
                  </a:cubicBezTo>
                  <a:cubicBezTo>
                    <a:pt x="1415" y="1498"/>
                    <a:pt x="1749" y="692"/>
                    <a:pt x="1277" y="221"/>
                  </a:cubicBezTo>
                  <a:cubicBezTo>
                    <a:pt x="1125" y="68"/>
                    <a:pt x="937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1124684" y="2952644"/>
              <a:ext cx="45548" cy="38911"/>
            </a:xfrm>
            <a:custGeom>
              <a:rect b="b" l="l" r="r" t="t"/>
              <a:pathLst>
                <a:path extrusionOk="0" h="1495" w="1750">
                  <a:moveTo>
                    <a:pt x="750" y="356"/>
                  </a:moveTo>
                  <a:cubicBezTo>
                    <a:pt x="964" y="356"/>
                    <a:pt x="1140" y="532"/>
                    <a:pt x="1140" y="746"/>
                  </a:cubicBezTo>
                  <a:cubicBezTo>
                    <a:pt x="1140" y="981"/>
                    <a:pt x="949" y="1136"/>
                    <a:pt x="750" y="1136"/>
                  </a:cubicBezTo>
                  <a:cubicBezTo>
                    <a:pt x="654" y="1136"/>
                    <a:pt x="555" y="1101"/>
                    <a:pt x="475" y="1021"/>
                  </a:cubicBezTo>
                  <a:cubicBezTo>
                    <a:pt x="229" y="778"/>
                    <a:pt x="402" y="356"/>
                    <a:pt x="750" y="356"/>
                  </a:cubicBezTo>
                  <a:close/>
                  <a:moveTo>
                    <a:pt x="750" y="0"/>
                  </a:moveTo>
                  <a:cubicBezTo>
                    <a:pt x="335" y="0"/>
                    <a:pt x="4" y="335"/>
                    <a:pt x="0" y="746"/>
                  </a:cubicBezTo>
                  <a:cubicBezTo>
                    <a:pt x="0" y="1196"/>
                    <a:pt x="369" y="1495"/>
                    <a:pt x="754" y="1495"/>
                  </a:cubicBezTo>
                  <a:cubicBezTo>
                    <a:pt x="938" y="1495"/>
                    <a:pt x="1125" y="1426"/>
                    <a:pt x="1278" y="1274"/>
                  </a:cubicBezTo>
                  <a:cubicBezTo>
                    <a:pt x="1749" y="802"/>
                    <a:pt x="1415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942621" y="2967376"/>
              <a:ext cx="171651" cy="9474"/>
            </a:xfrm>
            <a:custGeom>
              <a:rect b="b" l="l" r="r" t="t"/>
              <a:pathLst>
                <a:path extrusionOk="0" h="364" w="6595">
                  <a:moveTo>
                    <a:pt x="240" y="1"/>
                  </a:moveTo>
                  <a:cubicBezTo>
                    <a:pt x="1" y="1"/>
                    <a:pt x="1" y="363"/>
                    <a:pt x="240" y="363"/>
                  </a:cubicBezTo>
                  <a:lnTo>
                    <a:pt x="6352" y="363"/>
                  </a:lnTo>
                  <a:cubicBezTo>
                    <a:pt x="6594" y="363"/>
                    <a:pt x="6594" y="1"/>
                    <a:pt x="63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1175151" y="3057691"/>
              <a:ext cx="45522" cy="39015"/>
            </a:xfrm>
            <a:custGeom>
              <a:rect b="b" l="l" r="r" t="t"/>
              <a:pathLst>
                <a:path extrusionOk="0" h="1499" w="1749">
                  <a:moveTo>
                    <a:pt x="750" y="359"/>
                  </a:moveTo>
                  <a:cubicBezTo>
                    <a:pt x="1094" y="359"/>
                    <a:pt x="1270" y="778"/>
                    <a:pt x="1024" y="1024"/>
                  </a:cubicBezTo>
                  <a:cubicBezTo>
                    <a:pt x="944" y="1104"/>
                    <a:pt x="846" y="1140"/>
                    <a:pt x="750" y="1140"/>
                  </a:cubicBezTo>
                  <a:cubicBezTo>
                    <a:pt x="550" y="1140"/>
                    <a:pt x="359" y="985"/>
                    <a:pt x="359" y="749"/>
                  </a:cubicBezTo>
                  <a:cubicBezTo>
                    <a:pt x="359" y="535"/>
                    <a:pt x="535" y="362"/>
                    <a:pt x="750" y="362"/>
                  </a:cubicBezTo>
                  <a:lnTo>
                    <a:pt x="750" y="359"/>
                  </a:lnTo>
                  <a:close/>
                  <a:moveTo>
                    <a:pt x="754" y="1"/>
                  </a:moveTo>
                  <a:cubicBezTo>
                    <a:pt x="369" y="1"/>
                    <a:pt x="0" y="299"/>
                    <a:pt x="0" y="749"/>
                  </a:cubicBezTo>
                  <a:cubicBezTo>
                    <a:pt x="0" y="1165"/>
                    <a:pt x="334" y="1495"/>
                    <a:pt x="750" y="1499"/>
                  </a:cubicBezTo>
                  <a:cubicBezTo>
                    <a:pt x="1415" y="1499"/>
                    <a:pt x="1749" y="693"/>
                    <a:pt x="1277" y="222"/>
                  </a:cubicBezTo>
                  <a:cubicBezTo>
                    <a:pt x="1125" y="69"/>
                    <a:pt x="937" y="1"/>
                    <a:pt x="7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1124762" y="3057691"/>
              <a:ext cx="45548" cy="39015"/>
            </a:xfrm>
            <a:custGeom>
              <a:rect b="b" l="l" r="r" t="t"/>
              <a:pathLst>
                <a:path extrusionOk="0" h="1499" w="1750">
                  <a:moveTo>
                    <a:pt x="750" y="359"/>
                  </a:moveTo>
                  <a:cubicBezTo>
                    <a:pt x="1095" y="359"/>
                    <a:pt x="1271" y="778"/>
                    <a:pt x="1025" y="1024"/>
                  </a:cubicBezTo>
                  <a:cubicBezTo>
                    <a:pt x="945" y="1104"/>
                    <a:pt x="847" y="1140"/>
                    <a:pt x="751" y="1140"/>
                  </a:cubicBezTo>
                  <a:cubicBezTo>
                    <a:pt x="551" y="1140"/>
                    <a:pt x="360" y="985"/>
                    <a:pt x="360" y="749"/>
                  </a:cubicBezTo>
                  <a:cubicBezTo>
                    <a:pt x="360" y="535"/>
                    <a:pt x="536" y="362"/>
                    <a:pt x="750" y="362"/>
                  </a:cubicBezTo>
                  <a:lnTo>
                    <a:pt x="750" y="359"/>
                  </a:lnTo>
                  <a:close/>
                  <a:moveTo>
                    <a:pt x="754" y="1"/>
                  </a:moveTo>
                  <a:cubicBezTo>
                    <a:pt x="370" y="1"/>
                    <a:pt x="1" y="299"/>
                    <a:pt x="1" y="749"/>
                  </a:cubicBezTo>
                  <a:cubicBezTo>
                    <a:pt x="1" y="1165"/>
                    <a:pt x="335" y="1495"/>
                    <a:pt x="750" y="1499"/>
                  </a:cubicBezTo>
                  <a:cubicBezTo>
                    <a:pt x="1415" y="1499"/>
                    <a:pt x="1750" y="693"/>
                    <a:pt x="1278" y="222"/>
                  </a:cubicBezTo>
                  <a:cubicBezTo>
                    <a:pt x="1126" y="69"/>
                    <a:pt x="938" y="1"/>
                    <a:pt x="7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944183" y="3072501"/>
              <a:ext cx="170090" cy="9370"/>
            </a:xfrm>
            <a:custGeom>
              <a:rect b="b" l="l" r="r" t="t"/>
              <a:pathLst>
                <a:path extrusionOk="0" h="360" w="6535">
                  <a:moveTo>
                    <a:pt x="180" y="1"/>
                  </a:moveTo>
                  <a:cubicBezTo>
                    <a:pt x="81" y="1"/>
                    <a:pt x="0" y="82"/>
                    <a:pt x="0" y="180"/>
                  </a:cubicBezTo>
                  <a:cubicBezTo>
                    <a:pt x="0" y="279"/>
                    <a:pt x="81" y="360"/>
                    <a:pt x="180" y="360"/>
                  </a:cubicBezTo>
                  <a:lnTo>
                    <a:pt x="6292" y="360"/>
                  </a:lnTo>
                  <a:cubicBezTo>
                    <a:pt x="6534" y="360"/>
                    <a:pt x="6534" y="1"/>
                    <a:pt x="62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168540" y="3162738"/>
              <a:ext cx="45548" cy="39015"/>
            </a:xfrm>
            <a:custGeom>
              <a:rect b="b" l="l" r="r" t="t"/>
              <a:pathLst>
                <a:path extrusionOk="0" h="1499" w="1750">
                  <a:moveTo>
                    <a:pt x="1003" y="360"/>
                  </a:moveTo>
                  <a:cubicBezTo>
                    <a:pt x="1099" y="360"/>
                    <a:pt x="1196" y="395"/>
                    <a:pt x="1274" y="475"/>
                  </a:cubicBezTo>
                  <a:cubicBezTo>
                    <a:pt x="1521" y="721"/>
                    <a:pt x="1348" y="1140"/>
                    <a:pt x="1000" y="1140"/>
                  </a:cubicBezTo>
                  <a:cubicBezTo>
                    <a:pt x="785" y="1140"/>
                    <a:pt x="613" y="964"/>
                    <a:pt x="613" y="749"/>
                  </a:cubicBezTo>
                  <a:lnTo>
                    <a:pt x="609" y="749"/>
                  </a:lnTo>
                  <a:cubicBezTo>
                    <a:pt x="609" y="516"/>
                    <a:pt x="803" y="360"/>
                    <a:pt x="1003" y="360"/>
                  </a:cubicBezTo>
                  <a:close/>
                  <a:moveTo>
                    <a:pt x="996" y="1"/>
                  </a:moveTo>
                  <a:cubicBezTo>
                    <a:pt x="812" y="1"/>
                    <a:pt x="625" y="69"/>
                    <a:pt x="472" y="221"/>
                  </a:cubicBezTo>
                  <a:cubicBezTo>
                    <a:pt x="1" y="693"/>
                    <a:pt x="335" y="1498"/>
                    <a:pt x="1004" y="1498"/>
                  </a:cubicBezTo>
                  <a:cubicBezTo>
                    <a:pt x="1415" y="1495"/>
                    <a:pt x="1749" y="1161"/>
                    <a:pt x="1749" y="749"/>
                  </a:cubicBezTo>
                  <a:cubicBezTo>
                    <a:pt x="1749" y="299"/>
                    <a:pt x="1381" y="1"/>
                    <a:pt x="9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118177" y="3162738"/>
              <a:ext cx="45548" cy="39015"/>
            </a:xfrm>
            <a:custGeom>
              <a:rect b="b" l="l" r="r" t="t"/>
              <a:pathLst>
                <a:path extrusionOk="0" h="1499" w="1750">
                  <a:moveTo>
                    <a:pt x="1003" y="360"/>
                  </a:moveTo>
                  <a:cubicBezTo>
                    <a:pt x="1099" y="360"/>
                    <a:pt x="1196" y="395"/>
                    <a:pt x="1274" y="475"/>
                  </a:cubicBezTo>
                  <a:cubicBezTo>
                    <a:pt x="1521" y="721"/>
                    <a:pt x="1348" y="1140"/>
                    <a:pt x="1000" y="1140"/>
                  </a:cubicBezTo>
                  <a:cubicBezTo>
                    <a:pt x="785" y="1140"/>
                    <a:pt x="609" y="964"/>
                    <a:pt x="609" y="749"/>
                  </a:cubicBezTo>
                  <a:cubicBezTo>
                    <a:pt x="609" y="516"/>
                    <a:pt x="803" y="360"/>
                    <a:pt x="1003" y="360"/>
                  </a:cubicBezTo>
                  <a:close/>
                  <a:moveTo>
                    <a:pt x="996" y="1"/>
                  </a:moveTo>
                  <a:cubicBezTo>
                    <a:pt x="812" y="1"/>
                    <a:pt x="625" y="69"/>
                    <a:pt x="472" y="221"/>
                  </a:cubicBezTo>
                  <a:cubicBezTo>
                    <a:pt x="1" y="693"/>
                    <a:pt x="335" y="1498"/>
                    <a:pt x="1003" y="1498"/>
                  </a:cubicBezTo>
                  <a:cubicBezTo>
                    <a:pt x="1415" y="1495"/>
                    <a:pt x="1749" y="1161"/>
                    <a:pt x="1749" y="749"/>
                  </a:cubicBezTo>
                  <a:cubicBezTo>
                    <a:pt x="1749" y="299"/>
                    <a:pt x="1380" y="1"/>
                    <a:pt x="9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942543" y="3177548"/>
              <a:ext cx="170064" cy="9370"/>
            </a:xfrm>
            <a:custGeom>
              <a:rect b="b" l="l" r="r" t="t"/>
              <a:pathLst>
                <a:path extrusionOk="0" h="360" w="6534">
                  <a:moveTo>
                    <a:pt x="243" y="1"/>
                  </a:moveTo>
                  <a:cubicBezTo>
                    <a:pt x="0" y="1"/>
                    <a:pt x="0" y="360"/>
                    <a:pt x="243" y="360"/>
                  </a:cubicBezTo>
                  <a:lnTo>
                    <a:pt x="6355" y="360"/>
                  </a:lnTo>
                  <a:cubicBezTo>
                    <a:pt x="6453" y="360"/>
                    <a:pt x="6534" y="279"/>
                    <a:pt x="6534" y="180"/>
                  </a:cubicBezTo>
                  <a:cubicBezTo>
                    <a:pt x="6534" y="82"/>
                    <a:pt x="6453" y="1"/>
                    <a:pt x="63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942621" y="3087337"/>
              <a:ext cx="26314" cy="9370"/>
            </a:xfrm>
            <a:custGeom>
              <a:rect b="b" l="l" r="r" t="t"/>
              <a:pathLst>
                <a:path extrusionOk="0" h="360" w="1011">
                  <a:moveTo>
                    <a:pt x="243" y="1"/>
                  </a:moveTo>
                  <a:cubicBezTo>
                    <a:pt x="1" y="1"/>
                    <a:pt x="1" y="360"/>
                    <a:pt x="243" y="360"/>
                  </a:cubicBezTo>
                  <a:lnTo>
                    <a:pt x="771" y="360"/>
                  </a:lnTo>
                  <a:cubicBezTo>
                    <a:pt x="1010" y="360"/>
                    <a:pt x="1010" y="1"/>
                    <a:pt x="7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34"/>
          <p:cNvGrpSpPr/>
          <p:nvPr/>
        </p:nvGrpSpPr>
        <p:grpSpPr>
          <a:xfrm>
            <a:off x="5241825" y="3212916"/>
            <a:ext cx="365139" cy="365244"/>
            <a:chOff x="3107400" y="3810491"/>
            <a:chExt cx="365139" cy="365244"/>
          </a:xfrm>
        </p:grpSpPr>
        <p:sp>
          <p:nvSpPr>
            <p:cNvPr id="1522" name="Google Shape;1522;p34"/>
            <p:cNvSpPr/>
            <p:nvPr/>
          </p:nvSpPr>
          <p:spPr>
            <a:xfrm>
              <a:off x="3113091" y="3816287"/>
              <a:ext cx="269199" cy="269199"/>
            </a:xfrm>
            <a:custGeom>
              <a:rect b="b" l="l" r="r" t="t"/>
              <a:pathLst>
                <a:path extrusionOk="0" h="10264" w="10264">
                  <a:moveTo>
                    <a:pt x="4817" y="0"/>
                  </a:moveTo>
                  <a:cubicBezTo>
                    <a:pt x="4596" y="0"/>
                    <a:pt x="4403" y="159"/>
                    <a:pt x="4360" y="376"/>
                  </a:cubicBezTo>
                  <a:lnTo>
                    <a:pt x="4129" y="1540"/>
                  </a:lnTo>
                  <a:cubicBezTo>
                    <a:pt x="3840" y="1617"/>
                    <a:pt x="3566" y="1733"/>
                    <a:pt x="3306" y="1877"/>
                  </a:cubicBezTo>
                  <a:lnTo>
                    <a:pt x="2320" y="1218"/>
                  </a:lnTo>
                  <a:cubicBezTo>
                    <a:pt x="2240" y="1167"/>
                    <a:pt x="2151" y="1142"/>
                    <a:pt x="2062" y="1142"/>
                  </a:cubicBezTo>
                  <a:cubicBezTo>
                    <a:pt x="1941" y="1142"/>
                    <a:pt x="1821" y="1189"/>
                    <a:pt x="1733" y="1280"/>
                  </a:cubicBezTo>
                  <a:lnTo>
                    <a:pt x="1280" y="1728"/>
                  </a:lnTo>
                  <a:cubicBezTo>
                    <a:pt x="1126" y="1887"/>
                    <a:pt x="1097" y="2132"/>
                    <a:pt x="1223" y="2315"/>
                  </a:cubicBezTo>
                  <a:lnTo>
                    <a:pt x="1882" y="3306"/>
                  </a:lnTo>
                  <a:cubicBezTo>
                    <a:pt x="1733" y="3561"/>
                    <a:pt x="1622" y="3840"/>
                    <a:pt x="1540" y="4124"/>
                  </a:cubicBezTo>
                  <a:lnTo>
                    <a:pt x="376" y="4360"/>
                  </a:lnTo>
                  <a:cubicBezTo>
                    <a:pt x="159" y="4403"/>
                    <a:pt x="0" y="4591"/>
                    <a:pt x="5" y="4817"/>
                  </a:cubicBezTo>
                  <a:lnTo>
                    <a:pt x="5" y="5447"/>
                  </a:lnTo>
                  <a:cubicBezTo>
                    <a:pt x="0" y="5673"/>
                    <a:pt x="159" y="5861"/>
                    <a:pt x="376" y="5904"/>
                  </a:cubicBezTo>
                  <a:lnTo>
                    <a:pt x="1540" y="6140"/>
                  </a:lnTo>
                  <a:cubicBezTo>
                    <a:pt x="1622" y="6424"/>
                    <a:pt x="1733" y="6703"/>
                    <a:pt x="1882" y="6958"/>
                  </a:cubicBezTo>
                  <a:lnTo>
                    <a:pt x="1223" y="7949"/>
                  </a:lnTo>
                  <a:cubicBezTo>
                    <a:pt x="1097" y="8132"/>
                    <a:pt x="1126" y="8378"/>
                    <a:pt x="1280" y="8536"/>
                  </a:cubicBezTo>
                  <a:lnTo>
                    <a:pt x="1733" y="8984"/>
                  </a:lnTo>
                  <a:cubicBezTo>
                    <a:pt x="1821" y="9076"/>
                    <a:pt x="1941" y="9122"/>
                    <a:pt x="2062" y="9122"/>
                  </a:cubicBezTo>
                  <a:cubicBezTo>
                    <a:pt x="2151" y="9122"/>
                    <a:pt x="2240" y="9097"/>
                    <a:pt x="2320" y="9046"/>
                  </a:cubicBezTo>
                  <a:lnTo>
                    <a:pt x="3306" y="8387"/>
                  </a:lnTo>
                  <a:cubicBezTo>
                    <a:pt x="3566" y="8532"/>
                    <a:pt x="3840" y="8647"/>
                    <a:pt x="4129" y="8724"/>
                  </a:cubicBezTo>
                  <a:lnTo>
                    <a:pt x="4360" y="9888"/>
                  </a:lnTo>
                  <a:cubicBezTo>
                    <a:pt x="4403" y="10105"/>
                    <a:pt x="4596" y="10264"/>
                    <a:pt x="4817" y="10264"/>
                  </a:cubicBezTo>
                  <a:lnTo>
                    <a:pt x="5447" y="10264"/>
                  </a:lnTo>
                  <a:cubicBezTo>
                    <a:pt x="5673" y="10264"/>
                    <a:pt x="5861" y="10105"/>
                    <a:pt x="5904" y="9888"/>
                  </a:cubicBezTo>
                  <a:lnTo>
                    <a:pt x="6140" y="8724"/>
                  </a:lnTo>
                  <a:cubicBezTo>
                    <a:pt x="6424" y="8647"/>
                    <a:pt x="6703" y="8532"/>
                    <a:pt x="6958" y="8387"/>
                  </a:cubicBezTo>
                  <a:lnTo>
                    <a:pt x="7949" y="9046"/>
                  </a:lnTo>
                  <a:cubicBezTo>
                    <a:pt x="8027" y="9097"/>
                    <a:pt x="8115" y="9122"/>
                    <a:pt x="8203" y="9122"/>
                  </a:cubicBezTo>
                  <a:cubicBezTo>
                    <a:pt x="8324" y="9122"/>
                    <a:pt x="8445" y="9076"/>
                    <a:pt x="8536" y="8984"/>
                  </a:cubicBezTo>
                  <a:lnTo>
                    <a:pt x="8984" y="8536"/>
                  </a:lnTo>
                  <a:cubicBezTo>
                    <a:pt x="9143" y="8378"/>
                    <a:pt x="9167" y="8132"/>
                    <a:pt x="9046" y="7949"/>
                  </a:cubicBezTo>
                  <a:lnTo>
                    <a:pt x="8387" y="6958"/>
                  </a:lnTo>
                  <a:cubicBezTo>
                    <a:pt x="8532" y="6703"/>
                    <a:pt x="8647" y="6424"/>
                    <a:pt x="8724" y="6140"/>
                  </a:cubicBezTo>
                  <a:lnTo>
                    <a:pt x="9888" y="5904"/>
                  </a:lnTo>
                  <a:cubicBezTo>
                    <a:pt x="10105" y="5861"/>
                    <a:pt x="10264" y="5673"/>
                    <a:pt x="10264" y="5447"/>
                  </a:cubicBezTo>
                  <a:lnTo>
                    <a:pt x="10264" y="4817"/>
                  </a:lnTo>
                  <a:cubicBezTo>
                    <a:pt x="10264" y="4591"/>
                    <a:pt x="10110" y="4403"/>
                    <a:pt x="9893" y="4360"/>
                  </a:cubicBezTo>
                  <a:lnTo>
                    <a:pt x="8729" y="4124"/>
                  </a:lnTo>
                  <a:cubicBezTo>
                    <a:pt x="8647" y="3840"/>
                    <a:pt x="8536" y="3561"/>
                    <a:pt x="8387" y="3306"/>
                  </a:cubicBezTo>
                  <a:lnTo>
                    <a:pt x="9046" y="2315"/>
                  </a:lnTo>
                  <a:cubicBezTo>
                    <a:pt x="9172" y="2132"/>
                    <a:pt x="9143" y="1887"/>
                    <a:pt x="8989" y="1728"/>
                  </a:cubicBezTo>
                  <a:lnTo>
                    <a:pt x="8536" y="1280"/>
                  </a:lnTo>
                  <a:cubicBezTo>
                    <a:pt x="8447" y="1189"/>
                    <a:pt x="8328" y="1142"/>
                    <a:pt x="8207" y="1142"/>
                  </a:cubicBezTo>
                  <a:cubicBezTo>
                    <a:pt x="8118" y="1142"/>
                    <a:pt x="8029" y="1167"/>
                    <a:pt x="7949" y="1218"/>
                  </a:cubicBezTo>
                  <a:lnTo>
                    <a:pt x="6963" y="1877"/>
                  </a:lnTo>
                  <a:cubicBezTo>
                    <a:pt x="6703" y="1733"/>
                    <a:pt x="6429" y="1617"/>
                    <a:pt x="6140" y="1540"/>
                  </a:cubicBezTo>
                  <a:lnTo>
                    <a:pt x="5909" y="376"/>
                  </a:lnTo>
                  <a:cubicBezTo>
                    <a:pt x="5866" y="159"/>
                    <a:pt x="5673" y="0"/>
                    <a:pt x="5452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3184011" y="3891875"/>
              <a:ext cx="122823" cy="118076"/>
            </a:xfrm>
            <a:custGeom>
              <a:rect b="b" l="l" r="r" t="t"/>
              <a:pathLst>
                <a:path extrusionOk="0" h="4502" w="4683">
                  <a:moveTo>
                    <a:pt x="2439" y="1"/>
                  </a:moveTo>
                  <a:cubicBezTo>
                    <a:pt x="2436" y="1"/>
                    <a:pt x="2433" y="1"/>
                    <a:pt x="2430" y="1"/>
                  </a:cubicBezTo>
                  <a:cubicBezTo>
                    <a:pt x="1521" y="1"/>
                    <a:pt x="698" y="544"/>
                    <a:pt x="352" y="1386"/>
                  </a:cubicBezTo>
                  <a:cubicBezTo>
                    <a:pt x="1" y="2228"/>
                    <a:pt x="193" y="3196"/>
                    <a:pt x="838" y="3840"/>
                  </a:cubicBezTo>
                  <a:cubicBezTo>
                    <a:pt x="1270" y="4272"/>
                    <a:pt x="1846" y="4501"/>
                    <a:pt x="2433" y="4501"/>
                  </a:cubicBezTo>
                  <a:cubicBezTo>
                    <a:pt x="2722" y="4501"/>
                    <a:pt x="3014" y="4446"/>
                    <a:pt x="3292" y="4331"/>
                  </a:cubicBezTo>
                  <a:cubicBezTo>
                    <a:pt x="4134" y="3980"/>
                    <a:pt x="4682" y="3162"/>
                    <a:pt x="4682" y="2248"/>
                  </a:cubicBezTo>
                  <a:cubicBezTo>
                    <a:pt x="4682" y="1009"/>
                    <a:pt x="3677" y="1"/>
                    <a:pt x="2439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3208507" y="3921538"/>
              <a:ext cx="68664" cy="58750"/>
            </a:xfrm>
            <a:custGeom>
              <a:rect b="b" l="l" r="r" t="t"/>
              <a:pathLst>
                <a:path extrusionOk="0" h="2240" w="2618">
                  <a:moveTo>
                    <a:pt x="1496" y="0"/>
                  </a:moveTo>
                  <a:cubicBezTo>
                    <a:pt x="500" y="0"/>
                    <a:pt x="0" y="1203"/>
                    <a:pt x="703" y="1911"/>
                  </a:cubicBezTo>
                  <a:cubicBezTo>
                    <a:pt x="931" y="2138"/>
                    <a:pt x="1212" y="2240"/>
                    <a:pt x="1488" y="2240"/>
                  </a:cubicBezTo>
                  <a:cubicBezTo>
                    <a:pt x="2065" y="2240"/>
                    <a:pt x="2618" y="1794"/>
                    <a:pt x="2618" y="1117"/>
                  </a:cubicBezTo>
                  <a:cubicBezTo>
                    <a:pt x="2618" y="501"/>
                    <a:pt x="2112" y="0"/>
                    <a:pt x="1496" y="0"/>
                  </a:cubicBezTo>
                  <a:close/>
                </a:path>
              </a:pathLst>
            </a:custGeom>
            <a:solidFill>
              <a:srgbClr val="5E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3211156" y="3922928"/>
              <a:ext cx="48101" cy="42934"/>
            </a:xfrm>
            <a:custGeom>
              <a:rect b="b" l="l" r="r" t="t"/>
              <a:pathLst>
                <a:path extrusionOk="0" h="1637" w="1834">
                  <a:moveTo>
                    <a:pt x="1054" y="0"/>
                  </a:moveTo>
                  <a:cubicBezTo>
                    <a:pt x="380" y="0"/>
                    <a:pt x="0" y="761"/>
                    <a:pt x="395" y="1299"/>
                  </a:cubicBezTo>
                  <a:cubicBezTo>
                    <a:pt x="561" y="1529"/>
                    <a:pt x="807" y="1636"/>
                    <a:pt x="1051" y="1636"/>
                  </a:cubicBezTo>
                  <a:cubicBezTo>
                    <a:pt x="1386" y="1636"/>
                    <a:pt x="1716" y="1434"/>
                    <a:pt x="1833" y="1064"/>
                  </a:cubicBezTo>
                  <a:cubicBezTo>
                    <a:pt x="1833" y="578"/>
                    <a:pt x="1516" y="145"/>
                    <a:pt x="1054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3289891" y="3993087"/>
              <a:ext cx="176957" cy="176957"/>
            </a:xfrm>
            <a:custGeom>
              <a:rect b="b" l="l" r="r" t="t"/>
              <a:pathLst>
                <a:path extrusionOk="0" h="6747" w="6747">
                  <a:moveTo>
                    <a:pt x="3167" y="1"/>
                  </a:moveTo>
                  <a:cubicBezTo>
                    <a:pt x="3018" y="1"/>
                    <a:pt x="2892" y="102"/>
                    <a:pt x="2864" y="246"/>
                  </a:cubicBezTo>
                  <a:lnTo>
                    <a:pt x="2710" y="1011"/>
                  </a:lnTo>
                  <a:cubicBezTo>
                    <a:pt x="2522" y="1064"/>
                    <a:pt x="2339" y="1141"/>
                    <a:pt x="2171" y="1237"/>
                  </a:cubicBezTo>
                  <a:lnTo>
                    <a:pt x="1521" y="804"/>
                  </a:lnTo>
                  <a:cubicBezTo>
                    <a:pt x="1469" y="769"/>
                    <a:pt x="1410" y="752"/>
                    <a:pt x="1350" y="752"/>
                  </a:cubicBezTo>
                  <a:cubicBezTo>
                    <a:pt x="1272" y="752"/>
                    <a:pt x="1194" y="782"/>
                    <a:pt x="1136" y="843"/>
                  </a:cubicBezTo>
                  <a:lnTo>
                    <a:pt x="838" y="1136"/>
                  </a:lnTo>
                  <a:cubicBezTo>
                    <a:pt x="737" y="1237"/>
                    <a:pt x="722" y="1401"/>
                    <a:pt x="799" y="1521"/>
                  </a:cubicBezTo>
                  <a:lnTo>
                    <a:pt x="1232" y="2171"/>
                  </a:lnTo>
                  <a:cubicBezTo>
                    <a:pt x="1136" y="2339"/>
                    <a:pt x="1064" y="2522"/>
                    <a:pt x="1011" y="2714"/>
                  </a:cubicBezTo>
                  <a:lnTo>
                    <a:pt x="246" y="2864"/>
                  </a:lnTo>
                  <a:cubicBezTo>
                    <a:pt x="102" y="2892"/>
                    <a:pt x="1" y="3018"/>
                    <a:pt x="1" y="3167"/>
                  </a:cubicBezTo>
                  <a:lnTo>
                    <a:pt x="1" y="3581"/>
                  </a:lnTo>
                  <a:cubicBezTo>
                    <a:pt x="1" y="3730"/>
                    <a:pt x="102" y="3855"/>
                    <a:pt x="246" y="3884"/>
                  </a:cubicBezTo>
                  <a:lnTo>
                    <a:pt x="1011" y="4038"/>
                  </a:lnTo>
                  <a:cubicBezTo>
                    <a:pt x="1064" y="4225"/>
                    <a:pt x="1136" y="4408"/>
                    <a:pt x="1232" y="4577"/>
                  </a:cubicBezTo>
                  <a:lnTo>
                    <a:pt x="799" y="5226"/>
                  </a:lnTo>
                  <a:cubicBezTo>
                    <a:pt x="722" y="5346"/>
                    <a:pt x="737" y="5510"/>
                    <a:pt x="838" y="5611"/>
                  </a:cubicBezTo>
                  <a:lnTo>
                    <a:pt x="1136" y="5909"/>
                  </a:lnTo>
                  <a:cubicBezTo>
                    <a:pt x="1194" y="5967"/>
                    <a:pt x="1273" y="5997"/>
                    <a:pt x="1352" y="5997"/>
                  </a:cubicBezTo>
                  <a:cubicBezTo>
                    <a:pt x="1411" y="5997"/>
                    <a:pt x="1470" y="5981"/>
                    <a:pt x="1521" y="5948"/>
                  </a:cubicBezTo>
                  <a:lnTo>
                    <a:pt x="2171" y="5515"/>
                  </a:lnTo>
                  <a:cubicBezTo>
                    <a:pt x="2339" y="5611"/>
                    <a:pt x="2522" y="5683"/>
                    <a:pt x="2710" y="5736"/>
                  </a:cubicBezTo>
                  <a:lnTo>
                    <a:pt x="2864" y="6501"/>
                  </a:lnTo>
                  <a:cubicBezTo>
                    <a:pt x="2892" y="6646"/>
                    <a:pt x="3018" y="6747"/>
                    <a:pt x="3167" y="6747"/>
                  </a:cubicBezTo>
                  <a:lnTo>
                    <a:pt x="3581" y="6747"/>
                  </a:lnTo>
                  <a:cubicBezTo>
                    <a:pt x="3730" y="6747"/>
                    <a:pt x="3855" y="6646"/>
                    <a:pt x="3884" y="6501"/>
                  </a:cubicBezTo>
                  <a:lnTo>
                    <a:pt x="4038" y="5736"/>
                  </a:lnTo>
                  <a:cubicBezTo>
                    <a:pt x="4225" y="5683"/>
                    <a:pt x="4408" y="5611"/>
                    <a:pt x="4577" y="5515"/>
                  </a:cubicBezTo>
                  <a:lnTo>
                    <a:pt x="5226" y="5948"/>
                  </a:lnTo>
                  <a:cubicBezTo>
                    <a:pt x="5277" y="5981"/>
                    <a:pt x="5336" y="5997"/>
                    <a:pt x="5395" y="5997"/>
                  </a:cubicBezTo>
                  <a:cubicBezTo>
                    <a:pt x="5474" y="5997"/>
                    <a:pt x="5553" y="5967"/>
                    <a:pt x="5611" y="5909"/>
                  </a:cubicBezTo>
                  <a:lnTo>
                    <a:pt x="5905" y="5611"/>
                  </a:lnTo>
                  <a:cubicBezTo>
                    <a:pt x="6010" y="5510"/>
                    <a:pt x="6025" y="5346"/>
                    <a:pt x="5943" y="5226"/>
                  </a:cubicBezTo>
                  <a:lnTo>
                    <a:pt x="5515" y="4577"/>
                  </a:lnTo>
                  <a:cubicBezTo>
                    <a:pt x="5606" y="4408"/>
                    <a:pt x="5683" y="4225"/>
                    <a:pt x="5736" y="4038"/>
                  </a:cubicBezTo>
                  <a:lnTo>
                    <a:pt x="6501" y="3884"/>
                  </a:lnTo>
                  <a:cubicBezTo>
                    <a:pt x="6646" y="3855"/>
                    <a:pt x="6747" y="3730"/>
                    <a:pt x="6747" y="3581"/>
                  </a:cubicBezTo>
                  <a:lnTo>
                    <a:pt x="6747" y="3167"/>
                  </a:lnTo>
                  <a:cubicBezTo>
                    <a:pt x="6747" y="3018"/>
                    <a:pt x="6646" y="2892"/>
                    <a:pt x="6501" y="2864"/>
                  </a:cubicBezTo>
                  <a:lnTo>
                    <a:pt x="5736" y="2714"/>
                  </a:lnTo>
                  <a:cubicBezTo>
                    <a:pt x="5683" y="2522"/>
                    <a:pt x="5606" y="2339"/>
                    <a:pt x="5515" y="2171"/>
                  </a:cubicBezTo>
                  <a:lnTo>
                    <a:pt x="5943" y="1521"/>
                  </a:lnTo>
                  <a:cubicBezTo>
                    <a:pt x="6025" y="1401"/>
                    <a:pt x="6010" y="1237"/>
                    <a:pt x="5905" y="1136"/>
                  </a:cubicBezTo>
                  <a:lnTo>
                    <a:pt x="5611" y="843"/>
                  </a:lnTo>
                  <a:cubicBezTo>
                    <a:pt x="5553" y="782"/>
                    <a:pt x="5475" y="752"/>
                    <a:pt x="5397" y="752"/>
                  </a:cubicBezTo>
                  <a:cubicBezTo>
                    <a:pt x="5337" y="752"/>
                    <a:pt x="5278" y="769"/>
                    <a:pt x="5226" y="804"/>
                  </a:cubicBezTo>
                  <a:lnTo>
                    <a:pt x="4577" y="1237"/>
                  </a:lnTo>
                  <a:cubicBezTo>
                    <a:pt x="4408" y="1141"/>
                    <a:pt x="4225" y="1064"/>
                    <a:pt x="4038" y="1011"/>
                  </a:cubicBezTo>
                  <a:lnTo>
                    <a:pt x="3884" y="246"/>
                  </a:lnTo>
                  <a:cubicBezTo>
                    <a:pt x="3855" y="102"/>
                    <a:pt x="3730" y="1"/>
                    <a:pt x="3581" y="1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3319423" y="4037385"/>
              <a:ext cx="103258" cy="88387"/>
            </a:xfrm>
            <a:custGeom>
              <a:rect b="b" l="l" r="r" t="t"/>
              <a:pathLst>
                <a:path extrusionOk="0" h="3370" w="3937">
                  <a:moveTo>
                    <a:pt x="2252" y="1"/>
                  </a:moveTo>
                  <a:cubicBezTo>
                    <a:pt x="751" y="1"/>
                    <a:pt x="1" y="1815"/>
                    <a:pt x="1059" y="2878"/>
                  </a:cubicBezTo>
                  <a:cubicBezTo>
                    <a:pt x="1380" y="3199"/>
                    <a:pt x="1810" y="3370"/>
                    <a:pt x="2247" y="3370"/>
                  </a:cubicBezTo>
                  <a:cubicBezTo>
                    <a:pt x="2466" y="3370"/>
                    <a:pt x="2687" y="3327"/>
                    <a:pt x="2897" y="3239"/>
                  </a:cubicBezTo>
                  <a:cubicBezTo>
                    <a:pt x="3523" y="2979"/>
                    <a:pt x="3937" y="2368"/>
                    <a:pt x="3937" y="1685"/>
                  </a:cubicBezTo>
                  <a:cubicBezTo>
                    <a:pt x="3937" y="756"/>
                    <a:pt x="3181" y="1"/>
                    <a:pt x="2252" y="1"/>
                  </a:cubicBez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3343028" y="4055063"/>
              <a:ext cx="61976" cy="53111"/>
            </a:xfrm>
            <a:custGeom>
              <a:rect b="b" l="l" r="r" t="t"/>
              <a:pathLst>
                <a:path extrusionOk="0" h="2025" w="2363">
                  <a:moveTo>
                    <a:pt x="1352" y="0"/>
                  </a:moveTo>
                  <a:cubicBezTo>
                    <a:pt x="448" y="0"/>
                    <a:pt x="0" y="1088"/>
                    <a:pt x="635" y="1728"/>
                  </a:cubicBezTo>
                  <a:cubicBezTo>
                    <a:pt x="840" y="1932"/>
                    <a:pt x="1093" y="2024"/>
                    <a:pt x="1341" y="2024"/>
                  </a:cubicBezTo>
                  <a:cubicBezTo>
                    <a:pt x="1862" y="2024"/>
                    <a:pt x="2363" y="1620"/>
                    <a:pt x="2363" y="1011"/>
                  </a:cubicBezTo>
                  <a:cubicBezTo>
                    <a:pt x="2363" y="452"/>
                    <a:pt x="1911" y="0"/>
                    <a:pt x="1352" y="0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3345415" y="4056558"/>
              <a:ext cx="41938" cy="37558"/>
            </a:xfrm>
            <a:custGeom>
              <a:rect b="b" l="l" r="r" t="t"/>
              <a:pathLst>
                <a:path extrusionOk="0" h="1432" w="1599">
                  <a:moveTo>
                    <a:pt x="920" y="1"/>
                  </a:moveTo>
                  <a:cubicBezTo>
                    <a:pt x="342" y="1"/>
                    <a:pt x="1" y="655"/>
                    <a:pt x="338" y="1127"/>
                  </a:cubicBezTo>
                  <a:cubicBezTo>
                    <a:pt x="484" y="1333"/>
                    <a:pt x="703" y="1431"/>
                    <a:pt x="921" y="1431"/>
                  </a:cubicBezTo>
                  <a:cubicBezTo>
                    <a:pt x="1205" y="1431"/>
                    <a:pt x="1487" y="1264"/>
                    <a:pt x="1598" y="954"/>
                  </a:cubicBezTo>
                  <a:cubicBezTo>
                    <a:pt x="1593" y="525"/>
                    <a:pt x="1324" y="145"/>
                    <a:pt x="920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3107400" y="3810491"/>
              <a:ext cx="365139" cy="365244"/>
            </a:xfrm>
            <a:custGeom>
              <a:rect b="b" l="l" r="r" t="t"/>
              <a:pathLst>
                <a:path extrusionOk="0" h="13926" w="13922">
                  <a:moveTo>
                    <a:pt x="5359" y="4445"/>
                  </a:moveTo>
                  <a:cubicBezTo>
                    <a:pt x="5581" y="4445"/>
                    <a:pt x="5807" y="4527"/>
                    <a:pt x="5991" y="4711"/>
                  </a:cubicBezTo>
                  <a:cubicBezTo>
                    <a:pt x="6559" y="5278"/>
                    <a:pt x="6155" y="6250"/>
                    <a:pt x="5351" y="6250"/>
                  </a:cubicBezTo>
                  <a:cubicBezTo>
                    <a:pt x="4851" y="6250"/>
                    <a:pt x="4447" y="5846"/>
                    <a:pt x="4452" y="5351"/>
                  </a:cubicBezTo>
                  <a:cubicBezTo>
                    <a:pt x="4452" y="4806"/>
                    <a:pt x="4895" y="4445"/>
                    <a:pt x="5359" y="4445"/>
                  </a:cubicBezTo>
                  <a:close/>
                  <a:moveTo>
                    <a:pt x="5351" y="2882"/>
                  </a:moveTo>
                  <a:cubicBezTo>
                    <a:pt x="4724" y="2882"/>
                    <a:pt x="4100" y="3119"/>
                    <a:pt x="3624" y="3585"/>
                  </a:cubicBezTo>
                  <a:cubicBezTo>
                    <a:pt x="3481" y="3743"/>
                    <a:pt x="3623" y="3953"/>
                    <a:pt x="3791" y="3953"/>
                  </a:cubicBezTo>
                  <a:cubicBezTo>
                    <a:pt x="3838" y="3953"/>
                    <a:pt x="3887" y="3937"/>
                    <a:pt x="3932" y="3898"/>
                  </a:cubicBezTo>
                  <a:cubicBezTo>
                    <a:pt x="4323" y="3517"/>
                    <a:pt x="4835" y="3322"/>
                    <a:pt x="5350" y="3322"/>
                  </a:cubicBezTo>
                  <a:cubicBezTo>
                    <a:pt x="5771" y="3322"/>
                    <a:pt x="6195" y="3453"/>
                    <a:pt x="6554" y="3719"/>
                  </a:cubicBezTo>
                  <a:cubicBezTo>
                    <a:pt x="7358" y="4307"/>
                    <a:pt x="7613" y="5394"/>
                    <a:pt x="7161" y="6279"/>
                  </a:cubicBezTo>
                  <a:cubicBezTo>
                    <a:pt x="7103" y="6385"/>
                    <a:pt x="7146" y="6520"/>
                    <a:pt x="7252" y="6573"/>
                  </a:cubicBezTo>
                  <a:cubicBezTo>
                    <a:pt x="7286" y="6590"/>
                    <a:pt x="7321" y="6599"/>
                    <a:pt x="7356" y="6599"/>
                  </a:cubicBezTo>
                  <a:cubicBezTo>
                    <a:pt x="7435" y="6599"/>
                    <a:pt x="7510" y="6555"/>
                    <a:pt x="7550" y="6481"/>
                  </a:cubicBezTo>
                  <a:cubicBezTo>
                    <a:pt x="8104" y="5404"/>
                    <a:pt x="7791" y="4085"/>
                    <a:pt x="6819" y="3363"/>
                  </a:cubicBezTo>
                  <a:cubicBezTo>
                    <a:pt x="6379" y="3041"/>
                    <a:pt x="5864" y="2882"/>
                    <a:pt x="5351" y="2882"/>
                  </a:cubicBezTo>
                  <a:close/>
                  <a:moveTo>
                    <a:pt x="5345" y="4010"/>
                  </a:moveTo>
                  <a:cubicBezTo>
                    <a:pt x="5015" y="4010"/>
                    <a:pt x="4678" y="4133"/>
                    <a:pt x="4404" y="4408"/>
                  </a:cubicBezTo>
                  <a:cubicBezTo>
                    <a:pt x="3562" y="5250"/>
                    <a:pt x="4158" y="6693"/>
                    <a:pt x="5351" y="6693"/>
                  </a:cubicBezTo>
                  <a:cubicBezTo>
                    <a:pt x="6092" y="6693"/>
                    <a:pt x="6689" y="6092"/>
                    <a:pt x="6689" y="5351"/>
                  </a:cubicBezTo>
                  <a:cubicBezTo>
                    <a:pt x="6689" y="4544"/>
                    <a:pt x="6032" y="4010"/>
                    <a:pt x="5345" y="4010"/>
                  </a:cubicBezTo>
                  <a:close/>
                  <a:moveTo>
                    <a:pt x="3214" y="4399"/>
                  </a:moveTo>
                  <a:cubicBezTo>
                    <a:pt x="3132" y="4399"/>
                    <a:pt x="3049" y="4443"/>
                    <a:pt x="3013" y="4547"/>
                  </a:cubicBezTo>
                  <a:cubicBezTo>
                    <a:pt x="2662" y="5567"/>
                    <a:pt x="3013" y="6693"/>
                    <a:pt x="3879" y="7338"/>
                  </a:cubicBezTo>
                  <a:cubicBezTo>
                    <a:pt x="4317" y="7662"/>
                    <a:pt x="4835" y="7824"/>
                    <a:pt x="5353" y="7824"/>
                  </a:cubicBezTo>
                  <a:cubicBezTo>
                    <a:pt x="5860" y="7824"/>
                    <a:pt x="6367" y="7669"/>
                    <a:pt x="6800" y="7357"/>
                  </a:cubicBezTo>
                  <a:cubicBezTo>
                    <a:pt x="6977" y="7211"/>
                    <a:pt x="6847" y="6961"/>
                    <a:pt x="6665" y="6961"/>
                  </a:cubicBezTo>
                  <a:cubicBezTo>
                    <a:pt x="6625" y="6961"/>
                    <a:pt x="6582" y="6973"/>
                    <a:pt x="6540" y="7001"/>
                  </a:cubicBezTo>
                  <a:cubicBezTo>
                    <a:pt x="6186" y="7256"/>
                    <a:pt x="5769" y="7383"/>
                    <a:pt x="5352" y="7383"/>
                  </a:cubicBezTo>
                  <a:cubicBezTo>
                    <a:pt x="4926" y="7383"/>
                    <a:pt x="4499" y="7250"/>
                    <a:pt x="4139" y="6982"/>
                  </a:cubicBezTo>
                  <a:cubicBezTo>
                    <a:pt x="3427" y="6457"/>
                    <a:pt x="3143" y="5529"/>
                    <a:pt x="3427" y="4691"/>
                  </a:cubicBezTo>
                  <a:cubicBezTo>
                    <a:pt x="3487" y="4518"/>
                    <a:pt x="3350" y="4399"/>
                    <a:pt x="3214" y="4399"/>
                  </a:cubicBezTo>
                  <a:close/>
                  <a:moveTo>
                    <a:pt x="5034" y="0"/>
                  </a:moveTo>
                  <a:cubicBezTo>
                    <a:pt x="4707" y="5"/>
                    <a:pt x="4428" y="236"/>
                    <a:pt x="4360" y="553"/>
                  </a:cubicBezTo>
                  <a:lnTo>
                    <a:pt x="4153" y="1588"/>
                  </a:lnTo>
                  <a:cubicBezTo>
                    <a:pt x="3942" y="1655"/>
                    <a:pt x="3735" y="1742"/>
                    <a:pt x="3533" y="1843"/>
                  </a:cubicBezTo>
                  <a:lnTo>
                    <a:pt x="2657" y="1261"/>
                  </a:lnTo>
                  <a:cubicBezTo>
                    <a:pt x="2540" y="1183"/>
                    <a:pt x="2408" y="1145"/>
                    <a:pt x="2277" y="1145"/>
                  </a:cubicBezTo>
                  <a:cubicBezTo>
                    <a:pt x="2099" y="1145"/>
                    <a:pt x="1924" y="1214"/>
                    <a:pt x="1791" y="1347"/>
                  </a:cubicBezTo>
                  <a:lnTo>
                    <a:pt x="1343" y="1795"/>
                  </a:lnTo>
                  <a:cubicBezTo>
                    <a:pt x="1112" y="2026"/>
                    <a:pt x="1074" y="2387"/>
                    <a:pt x="1257" y="2661"/>
                  </a:cubicBezTo>
                  <a:lnTo>
                    <a:pt x="1839" y="3537"/>
                  </a:lnTo>
                  <a:cubicBezTo>
                    <a:pt x="1738" y="3734"/>
                    <a:pt x="1651" y="3946"/>
                    <a:pt x="1584" y="4157"/>
                  </a:cubicBezTo>
                  <a:lnTo>
                    <a:pt x="549" y="4364"/>
                  </a:lnTo>
                  <a:cubicBezTo>
                    <a:pt x="232" y="4427"/>
                    <a:pt x="1" y="4711"/>
                    <a:pt x="1" y="5038"/>
                  </a:cubicBezTo>
                  <a:lnTo>
                    <a:pt x="1" y="5673"/>
                  </a:lnTo>
                  <a:cubicBezTo>
                    <a:pt x="1" y="6000"/>
                    <a:pt x="232" y="6279"/>
                    <a:pt x="549" y="6347"/>
                  </a:cubicBezTo>
                  <a:lnTo>
                    <a:pt x="1584" y="6554"/>
                  </a:lnTo>
                  <a:cubicBezTo>
                    <a:pt x="1651" y="6765"/>
                    <a:pt x="1738" y="6972"/>
                    <a:pt x="1839" y="7169"/>
                  </a:cubicBezTo>
                  <a:lnTo>
                    <a:pt x="1257" y="8050"/>
                  </a:lnTo>
                  <a:cubicBezTo>
                    <a:pt x="1074" y="8319"/>
                    <a:pt x="1112" y="8680"/>
                    <a:pt x="1343" y="8916"/>
                  </a:cubicBezTo>
                  <a:lnTo>
                    <a:pt x="1791" y="9364"/>
                  </a:lnTo>
                  <a:cubicBezTo>
                    <a:pt x="1923" y="9496"/>
                    <a:pt x="2098" y="9564"/>
                    <a:pt x="2275" y="9564"/>
                  </a:cubicBezTo>
                  <a:cubicBezTo>
                    <a:pt x="2407" y="9564"/>
                    <a:pt x="2540" y="9526"/>
                    <a:pt x="2657" y="9450"/>
                  </a:cubicBezTo>
                  <a:lnTo>
                    <a:pt x="3533" y="8863"/>
                  </a:lnTo>
                  <a:cubicBezTo>
                    <a:pt x="3735" y="8969"/>
                    <a:pt x="3942" y="9051"/>
                    <a:pt x="4153" y="9123"/>
                  </a:cubicBezTo>
                  <a:lnTo>
                    <a:pt x="4360" y="10153"/>
                  </a:lnTo>
                  <a:cubicBezTo>
                    <a:pt x="4428" y="10475"/>
                    <a:pt x="4707" y="10706"/>
                    <a:pt x="5034" y="10706"/>
                  </a:cubicBezTo>
                  <a:lnTo>
                    <a:pt x="5669" y="10706"/>
                  </a:lnTo>
                  <a:cubicBezTo>
                    <a:pt x="5996" y="10706"/>
                    <a:pt x="6275" y="10475"/>
                    <a:pt x="6343" y="10153"/>
                  </a:cubicBezTo>
                  <a:lnTo>
                    <a:pt x="6550" y="9123"/>
                  </a:lnTo>
                  <a:cubicBezTo>
                    <a:pt x="6718" y="9065"/>
                    <a:pt x="6882" y="9003"/>
                    <a:pt x="7045" y="8926"/>
                  </a:cubicBezTo>
                  <a:cubicBezTo>
                    <a:pt x="7156" y="8873"/>
                    <a:pt x="7199" y="8738"/>
                    <a:pt x="7146" y="8632"/>
                  </a:cubicBezTo>
                  <a:cubicBezTo>
                    <a:pt x="7108" y="8552"/>
                    <a:pt x="7029" y="8505"/>
                    <a:pt x="6947" y="8505"/>
                  </a:cubicBezTo>
                  <a:cubicBezTo>
                    <a:pt x="6915" y="8505"/>
                    <a:pt x="6883" y="8512"/>
                    <a:pt x="6853" y="8526"/>
                  </a:cubicBezTo>
                  <a:cubicBezTo>
                    <a:pt x="6675" y="8613"/>
                    <a:pt x="6487" y="8680"/>
                    <a:pt x="6299" y="8733"/>
                  </a:cubicBezTo>
                  <a:cubicBezTo>
                    <a:pt x="6218" y="8757"/>
                    <a:pt x="6155" y="8820"/>
                    <a:pt x="6141" y="8902"/>
                  </a:cubicBezTo>
                  <a:lnTo>
                    <a:pt x="5910" y="10066"/>
                  </a:lnTo>
                  <a:cubicBezTo>
                    <a:pt x="5886" y="10182"/>
                    <a:pt x="5785" y="10263"/>
                    <a:pt x="5669" y="10263"/>
                  </a:cubicBezTo>
                  <a:lnTo>
                    <a:pt x="5034" y="10263"/>
                  </a:lnTo>
                  <a:cubicBezTo>
                    <a:pt x="4918" y="10263"/>
                    <a:pt x="4817" y="10182"/>
                    <a:pt x="4793" y="10066"/>
                  </a:cubicBezTo>
                  <a:lnTo>
                    <a:pt x="4562" y="8902"/>
                  </a:lnTo>
                  <a:cubicBezTo>
                    <a:pt x="4543" y="8820"/>
                    <a:pt x="4485" y="8757"/>
                    <a:pt x="4404" y="8733"/>
                  </a:cubicBezTo>
                  <a:cubicBezTo>
                    <a:pt x="4134" y="8656"/>
                    <a:pt x="3874" y="8550"/>
                    <a:pt x="3634" y="8416"/>
                  </a:cubicBezTo>
                  <a:cubicBezTo>
                    <a:pt x="3600" y="8395"/>
                    <a:pt x="3561" y="8386"/>
                    <a:pt x="3523" y="8386"/>
                  </a:cubicBezTo>
                  <a:cubicBezTo>
                    <a:pt x="3481" y="8386"/>
                    <a:pt x="3438" y="8398"/>
                    <a:pt x="3403" y="8421"/>
                  </a:cubicBezTo>
                  <a:lnTo>
                    <a:pt x="2416" y="9080"/>
                  </a:lnTo>
                  <a:cubicBezTo>
                    <a:pt x="2373" y="9109"/>
                    <a:pt x="2325" y="9122"/>
                    <a:pt x="2277" y="9122"/>
                  </a:cubicBezTo>
                  <a:cubicBezTo>
                    <a:pt x="2213" y="9122"/>
                    <a:pt x="2150" y="9098"/>
                    <a:pt x="2104" y="9051"/>
                  </a:cubicBezTo>
                  <a:lnTo>
                    <a:pt x="1656" y="8603"/>
                  </a:lnTo>
                  <a:cubicBezTo>
                    <a:pt x="1574" y="8517"/>
                    <a:pt x="1560" y="8387"/>
                    <a:pt x="1627" y="8291"/>
                  </a:cubicBezTo>
                  <a:lnTo>
                    <a:pt x="2282" y="7304"/>
                  </a:lnTo>
                  <a:cubicBezTo>
                    <a:pt x="2330" y="7232"/>
                    <a:pt x="2330" y="7145"/>
                    <a:pt x="2291" y="7073"/>
                  </a:cubicBezTo>
                  <a:cubicBezTo>
                    <a:pt x="2152" y="6828"/>
                    <a:pt x="2046" y="6568"/>
                    <a:pt x="1974" y="6303"/>
                  </a:cubicBezTo>
                  <a:cubicBezTo>
                    <a:pt x="1950" y="6222"/>
                    <a:pt x="1882" y="6159"/>
                    <a:pt x="1805" y="6145"/>
                  </a:cubicBezTo>
                  <a:lnTo>
                    <a:pt x="641" y="5914"/>
                  </a:lnTo>
                  <a:cubicBezTo>
                    <a:pt x="525" y="5890"/>
                    <a:pt x="443" y="5789"/>
                    <a:pt x="443" y="5673"/>
                  </a:cubicBezTo>
                  <a:lnTo>
                    <a:pt x="443" y="5038"/>
                  </a:lnTo>
                  <a:cubicBezTo>
                    <a:pt x="443" y="4918"/>
                    <a:pt x="525" y="4821"/>
                    <a:pt x="641" y="4797"/>
                  </a:cubicBezTo>
                  <a:lnTo>
                    <a:pt x="1805" y="4562"/>
                  </a:lnTo>
                  <a:cubicBezTo>
                    <a:pt x="1882" y="4547"/>
                    <a:pt x="1950" y="4485"/>
                    <a:pt x="1974" y="4408"/>
                  </a:cubicBezTo>
                  <a:cubicBezTo>
                    <a:pt x="2046" y="4138"/>
                    <a:pt x="2152" y="3878"/>
                    <a:pt x="2291" y="3633"/>
                  </a:cubicBezTo>
                  <a:cubicBezTo>
                    <a:pt x="2330" y="3561"/>
                    <a:pt x="2330" y="3474"/>
                    <a:pt x="2282" y="3407"/>
                  </a:cubicBezTo>
                  <a:lnTo>
                    <a:pt x="1627" y="2420"/>
                  </a:lnTo>
                  <a:cubicBezTo>
                    <a:pt x="1560" y="2319"/>
                    <a:pt x="1574" y="2189"/>
                    <a:pt x="1656" y="2108"/>
                  </a:cubicBezTo>
                  <a:lnTo>
                    <a:pt x="2104" y="1660"/>
                  </a:lnTo>
                  <a:cubicBezTo>
                    <a:pt x="2150" y="1610"/>
                    <a:pt x="2213" y="1586"/>
                    <a:pt x="2277" y="1586"/>
                  </a:cubicBezTo>
                  <a:cubicBezTo>
                    <a:pt x="2325" y="1586"/>
                    <a:pt x="2373" y="1600"/>
                    <a:pt x="2416" y="1626"/>
                  </a:cubicBezTo>
                  <a:lnTo>
                    <a:pt x="3403" y="2286"/>
                  </a:lnTo>
                  <a:cubicBezTo>
                    <a:pt x="3438" y="2311"/>
                    <a:pt x="3481" y="2323"/>
                    <a:pt x="3523" y="2323"/>
                  </a:cubicBezTo>
                  <a:cubicBezTo>
                    <a:pt x="3561" y="2323"/>
                    <a:pt x="3600" y="2313"/>
                    <a:pt x="3634" y="2295"/>
                  </a:cubicBezTo>
                  <a:cubicBezTo>
                    <a:pt x="3874" y="2156"/>
                    <a:pt x="4134" y="2050"/>
                    <a:pt x="4404" y="1973"/>
                  </a:cubicBezTo>
                  <a:cubicBezTo>
                    <a:pt x="4485" y="1954"/>
                    <a:pt x="4543" y="1886"/>
                    <a:pt x="4562" y="1804"/>
                  </a:cubicBezTo>
                  <a:lnTo>
                    <a:pt x="4793" y="645"/>
                  </a:lnTo>
                  <a:cubicBezTo>
                    <a:pt x="4817" y="529"/>
                    <a:pt x="4918" y="448"/>
                    <a:pt x="5034" y="448"/>
                  </a:cubicBezTo>
                  <a:lnTo>
                    <a:pt x="5669" y="448"/>
                  </a:lnTo>
                  <a:cubicBezTo>
                    <a:pt x="5785" y="448"/>
                    <a:pt x="5886" y="529"/>
                    <a:pt x="5910" y="645"/>
                  </a:cubicBezTo>
                  <a:lnTo>
                    <a:pt x="6141" y="1804"/>
                  </a:lnTo>
                  <a:cubicBezTo>
                    <a:pt x="6160" y="1886"/>
                    <a:pt x="6218" y="1954"/>
                    <a:pt x="6299" y="1973"/>
                  </a:cubicBezTo>
                  <a:cubicBezTo>
                    <a:pt x="6569" y="2050"/>
                    <a:pt x="6829" y="2156"/>
                    <a:pt x="7069" y="2295"/>
                  </a:cubicBezTo>
                  <a:cubicBezTo>
                    <a:pt x="7103" y="2313"/>
                    <a:pt x="7142" y="2323"/>
                    <a:pt x="7180" y="2323"/>
                  </a:cubicBezTo>
                  <a:cubicBezTo>
                    <a:pt x="7222" y="2323"/>
                    <a:pt x="7265" y="2311"/>
                    <a:pt x="7300" y="2286"/>
                  </a:cubicBezTo>
                  <a:lnTo>
                    <a:pt x="8287" y="1626"/>
                  </a:lnTo>
                  <a:cubicBezTo>
                    <a:pt x="8328" y="1600"/>
                    <a:pt x="8375" y="1586"/>
                    <a:pt x="8422" y="1586"/>
                  </a:cubicBezTo>
                  <a:cubicBezTo>
                    <a:pt x="8486" y="1586"/>
                    <a:pt x="8550" y="1610"/>
                    <a:pt x="8599" y="1660"/>
                  </a:cubicBezTo>
                  <a:lnTo>
                    <a:pt x="9047" y="2108"/>
                  </a:lnTo>
                  <a:cubicBezTo>
                    <a:pt x="9129" y="2189"/>
                    <a:pt x="9143" y="2319"/>
                    <a:pt x="9076" y="2420"/>
                  </a:cubicBezTo>
                  <a:lnTo>
                    <a:pt x="8421" y="3407"/>
                  </a:lnTo>
                  <a:cubicBezTo>
                    <a:pt x="8373" y="3474"/>
                    <a:pt x="8368" y="3561"/>
                    <a:pt x="8412" y="3633"/>
                  </a:cubicBezTo>
                  <a:cubicBezTo>
                    <a:pt x="8546" y="3878"/>
                    <a:pt x="8657" y="4138"/>
                    <a:pt x="8729" y="4408"/>
                  </a:cubicBezTo>
                  <a:cubicBezTo>
                    <a:pt x="8753" y="4485"/>
                    <a:pt x="8821" y="4547"/>
                    <a:pt x="8898" y="4562"/>
                  </a:cubicBezTo>
                  <a:lnTo>
                    <a:pt x="10062" y="4797"/>
                  </a:lnTo>
                  <a:cubicBezTo>
                    <a:pt x="10178" y="4821"/>
                    <a:pt x="10259" y="4918"/>
                    <a:pt x="10259" y="5038"/>
                  </a:cubicBezTo>
                  <a:lnTo>
                    <a:pt x="10259" y="5673"/>
                  </a:lnTo>
                  <a:cubicBezTo>
                    <a:pt x="10259" y="5789"/>
                    <a:pt x="10178" y="5890"/>
                    <a:pt x="10062" y="5914"/>
                  </a:cubicBezTo>
                  <a:lnTo>
                    <a:pt x="8898" y="6145"/>
                  </a:lnTo>
                  <a:cubicBezTo>
                    <a:pt x="8821" y="6159"/>
                    <a:pt x="8753" y="6222"/>
                    <a:pt x="8729" y="6303"/>
                  </a:cubicBezTo>
                  <a:cubicBezTo>
                    <a:pt x="8676" y="6496"/>
                    <a:pt x="8604" y="6688"/>
                    <a:pt x="8518" y="6871"/>
                  </a:cubicBezTo>
                  <a:cubicBezTo>
                    <a:pt x="8420" y="7048"/>
                    <a:pt x="8571" y="7198"/>
                    <a:pt x="8719" y="7198"/>
                  </a:cubicBezTo>
                  <a:cubicBezTo>
                    <a:pt x="8796" y="7198"/>
                    <a:pt x="8873" y="7158"/>
                    <a:pt x="8912" y="7059"/>
                  </a:cubicBezTo>
                  <a:cubicBezTo>
                    <a:pt x="8994" y="6895"/>
                    <a:pt x="9061" y="6727"/>
                    <a:pt x="9114" y="6549"/>
                  </a:cubicBezTo>
                  <a:lnTo>
                    <a:pt x="10149" y="6347"/>
                  </a:lnTo>
                  <a:cubicBezTo>
                    <a:pt x="10466" y="6279"/>
                    <a:pt x="10697" y="6000"/>
                    <a:pt x="10697" y="5673"/>
                  </a:cubicBezTo>
                  <a:lnTo>
                    <a:pt x="10697" y="5038"/>
                  </a:lnTo>
                  <a:cubicBezTo>
                    <a:pt x="10697" y="4711"/>
                    <a:pt x="10466" y="4427"/>
                    <a:pt x="10149" y="4364"/>
                  </a:cubicBezTo>
                  <a:lnTo>
                    <a:pt x="9114" y="4157"/>
                  </a:lnTo>
                  <a:cubicBezTo>
                    <a:pt x="9047" y="3946"/>
                    <a:pt x="8960" y="3734"/>
                    <a:pt x="8854" y="3537"/>
                  </a:cubicBezTo>
                  <a:lnTo>
                    <a:pt x="9441" y="2661"/>
                  </a:lnTo>
                  <a:cubicBezTo>
                    <a:pt x="9619" y="2387"/>
                    <a:pt x="9586" y="2026"/>
                    <a:pt x="9355" y="1795"/>
                  </a:cubicBezTo>
                  <a:lnTo>
                    <a:pt x="8907" y="1347"/>
                  </a:lnTo>
                  <a:cubicBezTo>
                    <a:pt x="8774" y="1214"/>
                    <a:pt x="8597" y="1145"/>
                    <a:pt x="8419" y="1145"/>
                  </a:cubicBezTo>
                  <a:cubicBezTo>
                    <a:pt x="8288" y="1145"/>
                    <a:pt x="8156" y="1183"/>
                    <a:pt x="8041" y="1261"/>
                  </a:cubicBezTo>
                  <a:lnTo>
                    <a:pt x="7165" y="1843"/>
                  </a:lnTo>
                  <a:cubicBezTo>
                    <a:pt x="6963" y="1742"/>
                    <a:pt x="6756" y="1655"/>
                    <a:pt x="6545" y="1588"/>
                  </a:cubicBezTo>
                  <a:lnTo>
                    <a:pt x="6338" y="553"/>
                  </a:lnTo>
                  <a:cubicBezTo>
                    <a:pt x="6271" y="236"/>
                    <a:pt x="5991" y="5"/>
                    <a:pt x="5664" y="0"/>
                  </a:cubicBezTo>
                  <a:close/>
                  <a:moveTo>
                    <a:pt x="10327" y="9102"/>
                  </a:moveTo>
                  <a:cubicBezTo>
                    <a:pt x="10024" y="9102"/>
                    <a:pt x="9716" y="9214"/>
                    <a:pt x="9466" y="9465"/>
                  </a:cubicBezTo>
                  <a:cubicBezTo>
                    <a:pt x="8691" y="10239"/>
                    <a:pt x="9239" y="11567"/>
                    <a:pt x="10336" y="11567"/>
                  </a:cubicBezTo>
                  <a:cubicBezTo>
                    <a:pt x="10606" y="11567"/>
                    <a:pt x="10871" y="11476"/>
                    <a:pt x="11087" y="11312"/>
                  </a:cubicBezTo>
                  <a:cubicBezTo>
                    <a:pt x="11263" y="11164"/>
                    <a:pt x="11128" y="10917"/>
                    <a:pt x="10947" y="10917"/>
                  </a:cubicBezTo>
                  <a:cubicBezTo>
                    <a:pt x="10905" y="10917"/>
                    <a:pt x="10861" y="10930"/>
                    <a:pt x="10818" y="10961"/>
                  </a:cubicBezTo>
                  <a:cubicBezTo>
                    <a:pt x="10683" y="11072"/>
                    <a:pt x="10510" y="11130"/>
                    <a:pt x="10336" y="11130"/>
                  </a:cubicBezTo>
                  <a:cubicBezTo>
                    <a:pt x="9899" y="11130"/>
                    <a:pt x="9547" y="10773"/>
                    <a:pt x="9547" y="10336"/>
                  </a:cubicBezTo>
                  <a:cubicBezTo>
                    <a:pt x="9547" y="9898"/>
                    <a:pt x="9899" y="9546"/>
                    <a:pt x="10336" y="9546"/>
                  </a:cubicBezTo>
                  <a:cubicBezTo>
                    <a:pt x="10769" y="9546"/>
                    <a:pt x="11126" y="9898"/>
                    <a:pt x="11126" y="10336"/>
                  </a:cubicBezTo>
                  <a:cubicBezTo>
                    <a:pt x="11133" y="10475"/>
                    <a:pt x="11239" y="10545"/>
                    <a:pt x="11345" y="10545"/>
                  </a:cubicBezTo>
                  <a:cubicBezTo>
                    <a:pt x="11452" y="10545"/>
                    <a:pt x="11559" y="10475"/>
                    <a:pt x="11568" y="10336"/>
                  </a:cubicBezTo>
                  <a:cubicBezTo>
                    <a:pt x="11568" y="9593"/>
                    <a:pt x="10960" y="9102"/>
                    <a:pt x="10327" y="9102"/>
                  </a:cubicBezTo>
                  <a:close/>
                  <a:moveTo>
                    <a:pt x="10130" y="6751"/>
                  </a:moveTo>
                  <a:cubicBezTo>
                    <a:pt x="9879" y="6751"/>
                    <a:pt x="9663" y="6924"/>
                    <a:pt x="9615" y="7169"/>
                  </a:cubicBezTo>
                  <a:lnTo>
                    <a:pt x="9485" y="7805"/>
                  </a:lnTo>
                  <a:cubicBezTo>
                    <a:pt x="9369" y="7843"/>
                    <a:pt x="9259" y="7891"/>
                    <a:pt x="9148" y="7944"/>
                  </a:cubicBezTo>
                  <a:lnTo>
                    <a:pt x="8609" y="7583"/>
                  </a:lnTo>
                  <a:cubicBezTo>
                    <a:pt x="8522" y="7526"/>
                    <a:pt x="8421" y="7499"/>
                    <a:pt x="8321" y="7499"/>
                  </a:cubicBezTo>
                  <a:cubicBezTo>
                    <a:pt x="8184" y="7499"/>
                    <a:pt x="8048" y="7551"/>
                    <a:pt x="7945" y="7651"/>
                  </a:cubicBezTo>
                  <a:lnTo>
                    <a:pt x="7651" y="7944"/>
                  </a:lnTo>
                  <a:cubicBezTo>
                    <a:pt x="7478" y="8122"/>
                    <a:pt x="7449" y="8396"/>
                    <a:pt x="7589" y="8608"/>
                  </a:cubicBezTo>
                  <a:lnTo>
                    <a:pt x="7950" y="9147"/>
                  </a:lnTo>
                  <a:cubicBezTo>
                    <a:pt x="7873" y="9296"/>
                    <a:pt x="7810" y="9455"/>
                    <a:pt x="7767" y="9614"/>
                  </a:cubicBezTo>
                  <a:cubicBezTo>
                    <a:pt x="7719" y="9739"/>
                    <a:pt x="7786" y="9874"/>
                    <a:pt x="7911" y="9907"/>
                  </a:cubicBezTo>
                  <a:cubicBezTo>
                    <a:pt x="7932" y="9914"/>
                    <a:pt x="7954" y="9917"/>
                    <a:pt x="7974" y="9917"/>
                  </a:cubicBezTo>
                  <a:cubicBezTo>
                    <a:pt x="8077" y="9917"/>
                    <a:pt x="8170" y="9842"/>
                    <a:pt x="8190" y="9734"/>
                  </a:cubicBezTo>
                  <a:cubicBezTo>
                    <a:pt x="8234" y="9566"/>
                    <a:pt x="8306" y="9402"/>
                    <a:pt x="8392" y="9243"/>
                  </a:cubicBezTo>
                  <a:cubicBezTo>
                    <a:pt x="8431" y="9171"/>
                    <a:pt x="8431" y="9085"/>
                    <a:pt x="8383" y="9017"/>
                  </a:cubicBezTo>
                  <a:lnTo>
                    <a:pt x="7950" y="8368"/>
                  </a:lnTo>
                  <a:cubicBezTo>
                    <a:pt x="7926" y="8334"/>
                    <a:pt x="7931" y="8286"/>
                    <a:pt x="7959" y="8257"/>
                  </a:cubicBezTo>
                  <a:lnTo>
                    <a:pt x="8258" y="7963"/>
                  </a:lnTo>
                  <a:cubicBezTo>
                    <a:pt x="8274" y="7947"/>
                    <a:pt x="8295" y="7938"/>
                    <a:pt x="8316" y="7938"/>
                  </a:cubicBezTo>
                  <a:cubicBezTo>
                    <a:pt x="8333" y="7938"/>
                    <a:pt x="8349" y="7943"/>
                    <a:pt x="8364" y="7954"/>
                  </a:cubicBezTo>
                  <a:lnTo>
                    <a:pt x="9013" y="8387"/>
                  </a:lnTo>
                  <a:cubicBezTo>
                    <a:pt x="9049" y="8410"/>
                    <a:pt x="9091" y="8422"/>
                    <a:pt x="9134" y="8422"/>
                  </a:cubicBezTo>
                  <a:cubicBezTo>
                    <a:pt x="9172" y="8422"/>
                    <a:pt x="9210" y="8412"/>
                    <a:pt x="9244" y="8392"/>
                  </a:cubicBezTo>
                  <a:cubicBezTo>
                    <a:pt x="9398" y="8305"/>
                    <a:pt x="9562" y="8238"/>
                    <a:pt x="9735" y="8190"/>
                  </a:cubicBezTo>
                  <a:cubicBezTo>
                    <a:pt x="9812" y="8166"/>
                    <a:pt x="9875" y="8103"/>
                    <a:pt x="9889" y="8021"/>
                  </a:cubicBezTo>
                  <a:lnTo>
                    <a:pt x="10043" y="7256"/>
                  </a:lnTo>
                  <a:cubicBezTo>
                    <a:pt x="10053" y="7218"/>
                    <a:pt x="10086" y="7189"/>
                    <a:pt x="10130" y="7189"/>
                  </a:cubicBezTo>
                  <a:lnTo>
                    <a:pt x="10543" y="7189"/>
                  </a:lnTo>
                  <a:cubicBezTo>
                    <a:pt x="10587" y="7189"/>
                    <a:pt x="10620" y="7218"/>
                    <a:pt x="10630" y="7256"/>
                  </a:cubicBezTo>
                  <a:lnTo>
                    <a:pt x="10784" y="8021"/>
                  </a:lnTo>
                  <a:cubicBezTo>
                    <a:pt x="10798" y="8103"/>
                    <a:pt x="10861" y="8166"/>
                    <a:pt x="10938" y="8190"/>
                  </a:cubicBezTo>
                  <a:cubicBezTo>
                    <a:pt x="11111" y="8238"/>
                    <a:pt x="11275" y="8305"/>
                    <a:pt x="11429" y="8392"/>
                  </a:cubicBezTo>
                  <a:cubicBezTo>
                    <a:pt x="11463" y="8412"/>
                    <a:pt x="11501" y="8422"/>
                    <a:pt x="11539" y="8422"/>
                  </a:cubicBezTo>
                  <a:cubicBezTo>
                    <a:pt x="11582" y="8422"/>
                    <a:pt x="11624" y="8410"/>
                    <a:pt x="11660" y="8387"/>
                  </a:cubicBezTo>
                  <a:lnTo>
                    <a:pt x="12309" y="7954"/>
                  </a:lnTo>
                  <a:cubicBezTo>
                    <a:pt x="12324" y="7943"/>
                    <a:pt x="12340" y="7938"/>
                    <a:pt x="12357" y="7938"/>
                  </a:cubicBezTo>
                  <a:cubicBezTo>
                    <a:pt x="12379" y="7938"/>
                    <a:pt x="12401" y="7947"/>
                    <a:pt x="12420" y="7963"/>
                  </a:cubicBezTo>
                  <a:lnTo>
                    <a:pt x="12713" y="8257"/>
                  </a:lnTo>
                  <a:cubicBezTo>
                    <a:pt x="12742" y="8286"/>
                    <a:pt x="12747" y="8334"/>
                    <a:pt x="12723" y="8368"/>
                  </a:cubicBezTo>
                  <a:lnTo>
                    <a:pt x="12290" y="9017"/>
                  </a:lnTo>
                  <a:cubicBezTo>
                    <a:pt x="12247" y="9085"/>
                    <a:pt x="12242" y="9176"/>
                    <a:pt x="12280" y="9248"/>
                  </a:cubicBezTo>
                  <a:cubicBezTo>
                    <a:pt x="12367" y="9402"/>
                    <a:pt x="12439" y="9566"/>
                    <a:pt x="12487" y="9739"/>
                  </a:cubicBezTo>
                  <a:cubicBezTo>
                    <a:pt x="12507" y="9816"/>
                    <a:pt x="12574" y="9878"/>
                    <a:pt x="12656" y="9893"/>
                  </a:cubicBezTo>
                  <a:lnTo>
                    <a:pt x="13416" y="10047"/>
                  </a:lnTo>
                  <a:cubicBezTo>
                    <a:pt x="13459" y="10052"/>
                    <a:pt x="13488" y="10090"/>
                    <a:pt x="13488" y="10129"/>
                  </a:cubicBezTo>
                  <a:lnTo>
                    <a:pt x="13488" y="10547"/>
                  </a:lnTo>
                  <a:cubicBezTo>
                    <a:pt x="13488" y="10591"/>
                    <a:pt x="13459" y="10624"/>
                    <a:pt x="13416" y="10634"/>
                  </a:cubicBezTo>
                  <a:lnTo>
                    <a:pt x="12656" y="10783"/>
                  </a:lnTo>
                  <a:cubicBezTo>
                    <a:pt x="12574" y="10802"/>
                    <a:pt x="12507" y="10860"/>
                    <a:pt x="12487" y="10942"/>
                  </a:cubicBezTo>
                  <a:cubicBezTo>
                    <a:pt x="12439" y="11110"/>
                    <a:pt x="12367" y="11279"/>
                    <a:pt x="12280" y="11433"/>
                  </a:cubicBezTo>
                  <a:cubicBezTo>
                    <a:pt x="12242" y="11505"/>
                    <a:pt x="12242" y="11591"/>
                    <a:pt x="12290" y="11664"/>
                  </a:cubicBezTo>
                  <a:lnTo>
                    <a:pt x="12723" y="12308"/>
                  </a:lnTo>
                  <a:cubicBezTo>
                    <a:pt x="12747" y="12347"/>
                    <a:pt x="12742" y="12390"/>
                    <a:pt x="12713" y="12419"/>
                  </a:cubicBezTo>
                  <a:lnTo>
                    <a:pt x="12415" y="12713"/>
                  </a:lnTo>
                  <a:cubicBezTo>
                    <a:pt x="12398" y="12730"/>
                    <a:pt x="12375" y="12739"/>
                    <a:pt x="12353" y="12739"/>
                  </a:cubicBezTo>
                  <a:cubicBezTo>
                    <a:pt x="12338" y="12739"/>
                    <a:pt x="12323" y="12735"/>
                    <a:pt x="12309" y="12727"/>
                  </a:cubicBezTo>
                  <a:lnTo>
                    <a:pt x="11660" y="12294"/>
                  </a:lnTo>
                  <a:cubicBezTo>
                    <a:pt x="11624" y="12269"/>
                    <a:pt x="11582" y="12257"/>
                    <a:pt x="11539" y="12257"/>
                  </a:cubicBezTo>
                  <a:cubicBezTo>
                    <a:pt x="11501" y="12257"/>
                    <a:pt x="11463" y="12266"/>
                    <a:pt x="11429" y="12284"/>
                  </a:cubicBezTo>
                  <a:cubicBezTo>
                    <a:pt x="11275" y="12371"/>
                    <a:pt x="11111" y="12438"/>
                    <a:pt x="10938" y="12486"/>
                  </a:cubicBezTo>
                  <a:cubicBezTo>
                    <a:pt x="10861" y="12511"/>
                    <a:pt x="10798" y="12573"/>
                    <a:pt x="10784" y="12655"/>
                  </a:cubicBezTo>
                  <a:lnTo>
                    <a:pt x="10630" y="13420"/>
                  </a:lnTo>
                  <a:cubicBezTo>
                    <a:pt x="10620" y="13458"/>
                    <a:pt x="10587" y="13487"/>
                    <a:pt x="10543" y="13492"/>
                  </a:cubicBezTo>
                  <a:lnTo>
                    <a:pt x="10130" y="13492"/>
                  </a:lnTo>
                  <a:cubicBezTo>
                    <a:pt x="10086" y="13487"/>
                    <a:pt x="10053" y="13458"/>
                    <a:pt x="10043" y="13420"/>
                  </a:cubicBezTo>
                  <a:lnTo>
                    <a:pt x="9889" y="12655"/>
                  </a:lnTo>
                  <a:cubicBezTo>
                    <a:pt x="9875" y="12573"/>
                    <a:pt x="9812" y="12511"/>
                    <a:pt x="9735" y="12486"/>
                  </a:cubicBezTo>
                  <a:cubicBezTo>
                    <a:pt x="9562" y="12438"/>
                    <a:pt x="9398" y="12371"/>
                    <a:pt x="9244" y="12284"/>
                  </a:cubicBezTo>
                  <a:cubicBezTo>
                    <a:pt x="9211" y="12264"/>
                    <a:pt x="9174" y="12255"/>
                    <a:pt x="9136" y="12255"/>
                  </a:cubicBezTo>
                  <a:cubicBezTo>
                    <a:pt x="9093" y="12255"/>
                    <a:pt x="9050" y="12268"/>
                    <a:pt x="9013" y="12294"/>
                  </a:cubicBezTo>
                  <a:lnTo>
                    <a:pt x="8364" y="12727"/>
                  </a:lnTo>
                  <a:cubicBezTo>
                    <a:pt x="8350" y="12735"/>
                    <a:pt x="8335" y="12739"/>
                    <a:pt x="8320" y="12739"/>
                  </a:cubicBezTo>
                  <a:cubicBezTo>
                    <a:pt x="8298" y="12739"/>
                    <a:pt x="8275" y="12730"/>
                    <a:pt x="8258" y="12713"/>
                  </a:cubicBezTo>
                  <a:lnTo>
                    <a:pt x="7959" y="12419"/>
                  </a:lnTo>
                  <a:cubicBezTo>
                    <a:pt x="7931" y="12390"/>
                    <a:pt x="7926" y="12342"/>
                    <a:pt x="7950" y="12308"/>
                  </a:cubicBezTo>
                  <a:lnTo>
                    <a:pt x="8383" y="11664"/>
                  </a:lnTo>
                  <a:cubicBezTo>
                    <a:pt x="8426" y="11591"/>
                    <a:pt x="8431" y="11505"/>
                    <a:pt x="8392" y="11433"/>
                  </a:cubicBezTo>
                  <a:cubicBezTo>
                    <a:pt x="8306" y="11279"/>
                    <a:pt x="8234" y="11110"/>
                    <a:pt x="8186" y="10942"/>
                  </a:cubicBezTo>
                  <a:cubicBezTo>
                    <a:pt x="8166" y="10860"/>
                    <a:pt x="8099" y="10802"/>
                    <a:pt x="8017" y="10783"/>
                  </a:cubicBezTo>
                  <a:lnTo>
                    <a:pt x="7257" y="10634"/>
                  </a:lnTo>
                  <a:cubicBezTo>
                    <a:pt x="7214" y="10624"/>
                    <a:pt x="7185" y="10586"/>
                    <a:pt x="7185" y="10547"/>
                  </a:cubicBezTo>
                  <a:lnTo>
                    <a:pt x="7185" y="10129"/>
                  </a:lnTo>
                  <a:cubicBezTo>
                    <a:pt x="7185" y="10090"/>
                    <a:pt x="7214" y="10052"/>
                    <a:pt x="7257" y="10047"/>
                  </a:cubicBezTo>
                  <a:lnTo>
                    <a:pt x="7300" y="10037"/>
                  </a:lnTo>
                  <a:cubicBezTo>
                    <a:pt x="7585" y="9993"/>
                    <a:pt x="7528" y="9596"/>
                    <a:pt x="7283" y="9596"/>
                  </a:cubicBezTo>
                  <a:cubicBezTo>
                    <a:pt x="7263" y="9596"/>
                    <a:pt x="7241" y="9598"/>
                    <a:pt x="7218" y="9604"/>
                  </a:cubicBezTo>
                  <a:lnTo>
                    <a:pt x="7170" y="9614"/>
                  </a:lnTo>
                  <a:cubicBezTo>
                    <a:pt x="6925" y="9667"/>
                    <a:pt x="6747" y="9878"/>
                    <a:pt x="6747" y="10129"/>
                  </a:cubicBezTo>
                  <a:lnTo>
                    <a:pt x="6747" y="10547"/>
                  </a:lnTo>
                  <a:cubicBezTo>
                    <a:pt x="6747" y="10798"/>
                    <a:pt x="6925" y="11014"/>
                    <a:pt x="7170" y="11062"/>
                  </a:cubicBezTo>
                  <a:lnTo>
                    <a:pt x="7805" y="11187"/>
                  </a:lnTo>
                  <a:cubicBezTo>
                    <a:pt x="7844" y="11303"/>
                    <a:pt x="7892" y="11418"/>
                    <a:pt x="7945" y="11524"/>
                  </a:cubicBezTo>
                  <a:lnTo>
                    <a:pt x="7584" y="12068"/>
                  </a:lnTo>
                  <a:cubicBezTo>
                    <a:pt x="7445" y="12275"/>
                    <a:pt x="7473" y="12554"/>
                    <a:pt x="7651" y="12727"/>
                  </a:cubicBezTo>
                  <a:lnTo>
                    <a:pt x="7945" y="13025"/>
                  </a:lnTo>
                  <a:cubicBezTo>
                    <a:pt x="8047" y="13125"/>
                    <a:pt x="8180" y="13176"/>
                    <a:pt x="8315" y="13176"/>
                  </a:cubicBezTo>
                  <a:cubicBezTo>
                    <a:pt x="8415" y="13176"/>
                    <a:pt x="8516" y="13148"/>
                    <a:pt x="8604" y="13088"/>
                  </a:cubicBezTo>
                  <a:lnTo>
                    <a:pt x="9148" y="12727"/>
                  </a:lnTo>
                  <a:cubicBezTo>
                    <a:pt x="9254" y="12785"/>
                    <a:pt x="9369" y="12828"/>
                    <a:pt x="9485" y="12867"/>
                  </a:cubicBezTo>
                  <a:lnTo>
                    <a:pt x="9610" y="13502"/>
                  </a:lnTo>
                  <a:cubicBezTo>
                    <a:pt x="9663" y="13747"/>
                    <a:pt x="9875" y="13925"/>
                    <a:pt x="10125" y="13925"/>
                  </a:cubicBezTo>
                  <a:lnTo>
                    <a:pt x="10543" y="13925"/>
                  </a:lnTo>
                  <a:cubicBezTo>
                    <a:pt x="10794" y="13925"/>
                    <a:pt x="11010" y="13747"/>
                    <a:pt x="11058" y="13502"/>
                  </a:cubicBezTo>
                  <a:lnTo>
                    <a:pt x="11188" y="12867"/>
                  </a:lnTo>
                  <a:cubicBezTo>
                    <a:pt x="11299" y="12828"/>
                    <a:pt x="11414" y="12780"/>
                    <a:pt x="11520" y="12727"/>
                  </a:cubicBezTo>
                  <a:lnTo>
                    <a:pt x="12064" y="13088"/>
                  </a:lnTo>
                  <a:cubicBezTo>
                    <a:pt x="12152" y="13148"/>
                    <a:pt x="12254" y="13176"/>
                    <a:pt x="12355" y="13176"/>
                  </a:cubicBezTo>
                  <a:cubicBezTo>
                    <a:pt x="12490" y="13176"/>
                    <a:pt x="12624" y="13125"/>
                    <a:pt x="12723" y="13025"/>
                  </a:cubicBezTo>
                  <a:lnTo>
                    <a:pt x="13021" y="12727"/>
                  </a:lnTo>
                  <a:cubicBezTo>
                    <a:pt x="13195" y="12554"/>
                    <a:pt x="13223" y="12275"/>
                    <a:pt x="13084" y="12068"/>
                  </a:cubicBezTo>
                  <a:lnTo>
                    <a:pt x="12723" y="11524"/>
                  </a:lnTo>
                  <a:cubicBezTo>
                    <a:pt x="12781" y="11418"/>
                    <a:pt x="12824" y="11303"/>
                    <a:pt x="12863" y="11187"/>
                  </a:cubicBezTo>
                  <a:lnTo>
                    <a:pt x="13498" y="11062"/>
                  </a:lnTo>
                  <a:cubicBezTo>
                    <a:pt x="13743" y="11014"/>
                    <a:pt x="13921" y="10798"/>
                    <a:pt x="13921" y="10547"/>
                  </a:cubicBezTo>
                  <a:lnTo>
                    <a:pt x="13921" y="10129"/>
                  </a:lnTo>
                  <a:cubicBezTo>
                    <a:pt x="13921" y="9878"/>
                    <a:pt x="13748" y="9662"/>
                    <a:pt x="13503" y="9614"/>
                  </a:cubicBezTo>
                  <a:lnTo>
                    <a:pt x="12867" y="9484"/>
                  </a:lnTo>
                  <a:cubicBezTo>
                    <a:pt x="12829" y="9368"/>
                    <a:pt x="12781" y="9258"/>
                    <a:pt x="12728" y="9147"/>
                  </a:cubicBezTo>
                  <a:lnTo>
                    <a:pt x="13089" y="8608"/>
                  </a:lnTo>
                  <a:cubicBezTo>
                    <a:pt x="13223" y="8396"/>
                    <a:pt x="13199" y="8122"/>
                    <a:pt x="13021" y="7944"/>
                  </a:cubicBezTo>
                  <a:lnTo>
                    <a:pt x="12728" y="7651"/>
                  </a:lnTo>
                  <a:cubicBezTo>
                    <a:pt x="12625" y="7551"/>
                    <a:pt x="12490" y="7499"/>
                    <a:pt x="12354" y="7499"/>
                  </a:cubicBezTo>
                  <a:cubicBezTo>
                    <a:pt x="12255" y="7499"/>
                    <a:pt x="12156" y="7526"/>
                    <a:pt x="12069" y="7583"/>
                  </a:cubicBezTo>
                  <a:lnTo>
                    <a:pt x="11525" y="7944"/>
                  </a:lnTo>
                  <a:cubicBezTo>
                    <a:pt x="11414" y="7891"/>
                    <a:pt x="11304" y="7843"/>
                    <a:pt x="11188" y="7805"/>
                  </a:cubicBezTo>
                  <a:lnTo>
                    <a:pt x="11063" y="7169"/>
                  </a:lnTo>
                  <a:cubicBezTo>
                    <a:pt x="11010" y="6924"/>
                    <a:pt x="10794" y="6751"/>
                    <a:pt x="10548" y="675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34"/>
          <p:cNvGrpSpPr/>
          <p:nvPr/>
        </p:nvGrpSpPr>
        <p:grpSpPr>
          <a:xfrm>
            <a:off x="5228401" y="2655219"/>
            <a:ext cx="346554" cy="364844"/>
            <a:chOff x="861651" y="4280581"/>
            <a:chExt cx="346554" cy="364844"/>
          </a:xfrm>
        </p:grpSpPr>
        <p:sp>
          <p:nvSpPr>
            <p:cNvPr id="1532" name="Google Shape;1532;p34"/>
            <p:cNvSpPr/>
            <p:nvPr/>
          </p:nvSpPr>
          <p:spPr>
            <a:xfrm>
              <a:off x="1034849" y="4379102"/>
              <a:ext cx="168063" cy="261003"/>
            </a:xfrm>
            <a:custGeom>
              <a:rect b="b" l="l" r="r" t="t"/>
              <a:pathLst>
                <a:path extrusionOk="0" h="9961" w="6414">
                  <a:moveTo>
                    <a:pt x="6414" y="1"/>
                  </a:moveTo>
                  <a:lnTo>
                    <a:pt x="1" y="3548"/>
                  </a:lnTo>
                  <a:lnTo>
                    <a:pt x="1" y="9961"/>
                  </a:lnTo>
                  <a:lnTo>
                    <a:pt x="6414" y="6409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rgbClr val="7B90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1034849" y="4519338"/>
              <a:ext cx="168063" cy="120767"/>
            </a:xfrm>
            <a:custGeom>
              <a:rect b="b" l="l" r="r" t="t"/>
              <a:pathLst>
                <a:path extrusionOk="0" h="4609" w="6414">
                  <a:moveTo>
                    <a:pt x="4043" y="1"/>
                  </a:moveTo>
                  <a:lnTo>
                    <a:pt x="1" y="2238"/>
                  </a:lnTo>
                  <a:lnTo>
                    <a:pt x="1" y="4609"/>
                  </a:lnTo>
                  <a:lnTo>
                    <a:pt x="6414" y="1057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9EA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866944" y="4379102"/>
              <a:ext cx="167932" cy="261003"/>
            </a:xfrm>
            <a:custGeom>
              <a:rect b="b" l="l" r="r" t="t"/>
              <a:pathLst>
                <a:path extrusionOk="0" h="9961" w="6409">
                  <a:moveTo>
                    <a:pt x="0" y="1"/>
                  </a:moveTo>
                  <a:lnTo>
                    <a:pt x="0" y="6409"/>
                  </a:lnTo>
                  <a:lnTo>
                    <a:pt x="6409" y="9961"/>
                  </a:lnTo>
                  <a:lnTo>
                    <a:pt x="6409" y="35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A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866944" y="4379102"/>
              <a:ext cx="62152" cy="167932"/>
            </a:xfrm>
            <a:custGeom>
              <a:rect b="b" l="l" r="r" t="t"/>
              <a:pathLst>
                <a:path extrusionOk="0" h="6409" w="2372">
                  <a:moveTo>
                    <a:pt x="0" y="1"/>
                  </a:moveTo>
                  <a:lnTo>
                    <a:pt x="0" y="6409"/>
                  </a:lnTo>
                  <a:lnTo>
                    <a:pt x="2372" y="5353"/>
                  </a:lnTo>
                  <a:lnTo>
                    <a:pt x="2372" y="1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866944" y="4286031"/>
              <a:ext cx="335968" cy="186038"/>
            </a:xfrm>
            <a:custGeom>
              <a:rect b="b" l="l" r="r" t="t"/>
              <a:pathLst>
                <a:path extrusionOk="0" h="7100" w="12822">
                  <a:moveTo>
                    <a:pt x="6409" y="0"/>
                  </a:moveTo>
                  <a:lnTo>
                    <a:pt x="0" y="3553"/>
                  </a:lnTo>
                  <a:lnTo>
                    <a:pt x="6409" y="7100"/>
                  </a:lnTo>
                  <a:lnTo>
                    <a:pt x="12822" y="3553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1034849" y="4286031"/>
              <a:ext cx="168063" cy="127423"/>
            </a:xfrm>
            <a:custGeom>
              <a:rect b="b" l="l" r="r" t="t"/>
              <a:pathLst>
                <a:path extrusionOk="0" h="4863" w="6414">
                  <a:moveTo>
                    <a:pt x="1" y="0"/>
                  </a:moveTo>
                  <a:lnTo>
                    <a:pt x="1" y="2626"/>
                  </a:lnTo>
                  <a:lnTo>
                    <a:pt x="4043" y="4863"/>
                  </a:lnTo>
                  <a:lnTo>
                    <a:pt x="6414" y="35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B90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1034849" y="4413428"/>
              <a:ext cx="105937" cy="164552"/>
            </a:xfrm>
            <a:custGeom>
              <a:rect b="b" l="l" r="r" t="t"/>
              <a:pathLst>
                <a:path extrusionOk="0" h="6280" w="4043">
                  <a:moveTo>
                    <a:pt x="4043" y="1"/>
                  </a:moveTo>
                  <a:lnTo>
                    <a:pt x="1" y="2238"/>
                  </a:lnTo>
                  <a:lnTo>
                    <a:pt x="1" y="6280"/>
                  </a:lnTo>
                  <a:lnTo>
                    <a:pt x="4043" y="4043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929070" y="4413428"/>
              <a:ext cx="105806" cy="164552"/>
            </a:xfrm>
            <a:custGeom>
              <a:rect b="b" l="l" r="r" t="t"/>
              <a:pathLst>
                <a:path extrusionOk="0" h="6280" w="4038">
                  <a:moveTo>
                    <a:pt x="1" y="1"/>
                  </a:moveTo>
                  <a:lnTo>
                    <a:pt x="1" y="4043"/>
                  </a:lnTo>
                  <a:lnTo>
                    <a:pt x="4038" y="6280"/>
                  </a:lnTo>
                  <a:lnTo>
                    <a:pt x="4038" y="22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929070" y="4354839"/>
              <a:ext cx="211716" cy="117230"/>
            </a:xfrm>
            <a:custGeom>
              <a:rect b="b" l="l" r="r" t="t"/>
              <a:pathLst>
                <a:path extrusionOk="0" h="4474" w="8080">
                  <a:moveTo>
                    <a:pt x="4038" y="0"/>
                  </a:moveTo>
                  <a:lnTo>
                    <a:pt x="1" y="2237"/>
                  </a:lnTo>
                  <a:lnTo>
                    <a:pt x="4038" y="4474"/>
                  </a:lnTo>
                  <a:lnTo>
                    <a:pt x="8080" y="2237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9FAC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1101011" y="4500368"/>
              <a:ext cx="27879" cy="17687"/>
            </a:xfrm>
            <a:custGeom>
              <a:rect b="b" l="l" r="r" t="t"/>
              <a:pathLst>
                <a:path extrusionOk="0" h="675" w="1064">
                  <a:moveTo>
                    <a:pt x="772" y="0"/>
                  </a:moveTo>
                  <a:cubicBezTo>
                    <a:pt x="742" y="0"/>
                    <a:pt x="710" y="8"/>
                    <a:pt x="678" y="24"/>
                  </a:cubicBezTo>
                  <a:lnTo>
                    <a:pt x="198" y="288"/>
                  </a:lnTo>
                  <a:cubicBezTo>
                    <a:pt x="1" y="403"/>
                    <a:pt x="112" y="674"/>
                    <a:pt x="295" y="674"/>
                  </a:cubicBezTo>
                  <a:cubicBezTo>
                    <a:pt x="326" y="674"/>
                    <a:pt x="360" y="666"/>
                    <a:pt x="394" y="648"/>
                  </a:cubicBezTo>
                  <a:lnTo>
                    <a:pt x="874" y="379"/>
                  </a:lnTo>
                  <a:cubicBezTo>
                    <a:pt x="1064" y="264"/>
                    <a:pt x="953" y="0"/>
                    <a:pt x="7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1101037" y="4484882"/>
              <a:ext cx="28613" cy="17949"/>
            </a:xfrm>
            <a:custGeom>
              <a:rect b="b" l="l" r="r" t="t"/>
              <a:pathLst>
                <a:path extrusionOk="0" h="685" w="1092">
                  <a:moveTo>
                    <a:pt x="789" y="0"/>
                  </a:moveTo>
                  <a:cubicBezTo>
                    <a:pt x="754" y="0"/>
                    <a:pt x="716" y="10"/>
                    <a:pt x="677" y="34"/>
                  </a:cubicBezTo>
                  <a:lnTo>
                    <a:pt x="197" y="303"/>
                  </a:lnTo>
                  <a:cubicBezTo>
                    <a:pt x="0" y="413"/>
                    <a:pt x="111" y="685"/>
                    <a:pt x="294" y="685"/>
                  </a:cubicBezTo>
                  <a:cubicBezTo>
                    <a:pt x="325" y="685"/>
                    <a:pt x="359" y="677"/>
                    <a:pt x="393" y="658"/>
                  </a:cubicBezTo>
                  <a:lnTo>
                    <a:pt x="873" y="394"/>
                  </a:lnTo>
                  <a:cubicBezTo>
                    <a:pt x="1091" y="285"/>
                    <a:pt x="977" y="0"/>
                    <a:pt x="78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861651" y="4280581"/>
              <a:ext cx="346554" cy="364844"/>
            </a:xfrm>
            <a:custGeom>
              <a:rect b="b" l="l" r="r" t="t"/>
              <a:pathLst>
                <a:path extrusionOk="0" h="13924" w="13226">
                  <a:moveTo>
                    <a:pt x="6404" y="549"/>
                  </a:moveTo>
                  <a:lnTo>
                    <a:pt x="6409" y="2709"/>
                  </a:lnTo>
                  <a:lnTo>
                    <a:pt x="2569" y="4836"/>
                  </a:lnTo>
                  <a:lnTo>
                    <a:pt x="620" y="3756"/>
                  </a:lnTo>
                  <a:lnTo>
                    <a:pt x="6404" y="549"/>
                  </a:lnTo>
                  <a:close/>
                  <a:moveTo>
                    <a:pt x="6812" y="549"/>
                  </a:moveTo>
                  <a:lnTo>
                    <a:pt x="12597" y="3756"/>
                  </a:lnTo>
                  <a:lnTo>
                    <a:pt x="10653" y="4836"/>
                  </a:lnTo>
                  <a:lnTo>
                    <a:pt x="6812" y="2709"/>
                  </a:lnTo>
                  <a:lnTo>
                    <a:pt x="6812" y="549"/>
                  </a:lnTo>
                  <a:close/>
                  <a:moveTo>
                    <a:pt x="6611" y="3064"/>
                  </a:moveTo>
                  <a:lnTo>
                    <a:pt x="10235" y="5066"/>
                  </a:lnTo>
                  <a:lnTo>
                    <a:pt x="6611" y="7073"/>
                  </a:lnTo>
                  <a:lnTo>
                    <a:pt x="2991" y="5066"/>
                  </a:lnTo>
                  <a:lnTo>
                    <a:pt x="6611" y="3064"/>
                  </a:lnTo>
                  <a:close/>
                  <a:moveTo>
                    <a:pt x="409" y="4101"/>
                  </a:moveTo>
                  <a:lnTo>
                    <a:pt x="2367" y="5186"/>
                  </a:lnTo>
                  <a:lnTo>
                    <a:pt x="2367" y="8978"/>
                  </a:lnTo>
                  <a:lnTo>
                    <a:pt x="409" y="9852"/>
                  </a:lnTo>
                  <a:lnTo>
                    <a:pt x="409" y="4101"/>
                  </a:lnTo>
                  <a:close/>
                  <a:moveTo>
                    <a:pt x="2775" y="5412"/>
                  </a:moveTo>
                  <a:lnTo>
                    <a:pt x="4259" y="6233"/>
                  </a:lnTo>
                  <a:lnTo>
                    <a:pt x="6409" y="7428"/>
                  </a:lnTo>
                  <a:lnTo>
                    <a:pt x="6409" y="10999"/>
                  </a:lnTo>
                  <a:lnTo>
                    <a:pt x="2775" y="8988"/>
                  </a:lnTo>
                  <a:lnTo>
                    <a:pt x="2775" y="5412"/>
                  </a:lnTo>
                  <a:close/>
                  <a:moveTo>
                    <a:pt x="10451" y="5417"/>
                  </a:moveTo>
                  <a:lnTo>
                    <a:pt x="10451" y="8993"/>
                  </a:lnTo>
                  <a:lnTo>
                    <a:pt x="6817" y="11004"/>
                  </a:lnTo>
                  <a:lnTo>
                    <a:pt x="6817" y="7428"/>
                  </a:lnTo>
                  <a:lnTo>
                    <a:pt x="10451" y="5417"/>
                  </a:lnTo>
                  <a:close/>
                  <a:moveTo>
                    <a:pt x="6613" y="1"/>
                  </a:moveTo>
                  <a:cubicBezTo>
                    <a:pt x="6580" y="1"/>
                    <a:pt x="6546" y="9"/>
                    <a:pt x="6515" y="26"/>
                  </a:cubicBezTo>
                  <a:lnTo>
                    <a:pt x="106" y="3578"/>
                  </a:lnTo>
                  <a:cubicBezTo>
                    <a:pt x="39" y="3617"/>
                    <a:pt x="1" y="3684"/>
                    <a:pt x="1" y="3761"/>
                  </a:cubicBezTo>
                  <a:lnTo>
                    <a:pt x="1" y="10169"/>
                  </a:lnTo>
                  <a:cubicBezTo>
                    <a:pt x="1" y="10241"/>
                    <a:pt x="39" y="10308"/>
                    <a:pt x="106" y="10346"/>
                  </a:cubicBezTo>
                  <a:lnTo>
                    <a:pt x="2929" y="11911"/>
                  </a:lnTo>
                  <a:cubicBezTo>
                    <a:pt x="2962" y="11928"/>
                    <a:pt x="2994" y="11935"/>
                    <a:pt x="3024" y="11935"/>
                  </a:cubicBezTo>
                  <a:cubicBezTo>
                    <a:pt x="3204" y="11935"/>
                    <a:pt x="3315" y="11671"/>
                    <a:pt x="3126" y="11556"/>
                  </a:cubicBezTo>
                  <a:lnTo>
                    <a:pt x="658" y="10188"/>
                  </a:lnTo>
                  <a:lnTo>
                    <a:pt x="2559" y="9338"/>
                  </a:lnTo>
                  <a:lnTo>
                    <a:pt x="6409" y="11470"/>
                  </a:lnTo>
                  <a:lnTo>
                    <a:pt x="6409" y="13375"/>
                  </a:lnTo>
                  <a:lnTo>
                    <a:pt x="3937" y="12003"/>
                  </a:lnTo>
                  <a:cubicBezTo>
                    <a:pt x="3904" y="11987"/>
                    <a:pt x="3873" y="11980"/>
                    <a:pt x="3843" y="11980"/>
                  </a:cubicBezTo>
                  <a:cubicBezTo>
                    <a:pt x="3659" y="11980"/>
                    <a:pt x="3549" y="12242"/>
                    <a:pt x="3735" y="12358"/>
                  </a:cubicBezTo>
                  <a:lnTo>
                    <a:pt x="6515" y="13899"/>
                  </a:lnTo>
                  <a:cubicBezTo>
                    <a:pt x="6546" y="13915"/>
                    <a:pt x="6580" y="13924"/>
                    <a:pt x="6613" y="13924"/>
                  </a:cubicBezTo>
                  <a:cubicBezTo>
                    <a:pt x="6647" y="13924"/>
                    <a:pt x="6680" y="13915"/>
                    <a:pt x="6712" y="13899"/>
                  </a:cubicBezTo>
                  <a:lnTo>
                    <a:pt x="9625" y="12286"/>
                  </a:lnTo>
                  <a:cubicBezTo>
                    <a:pt x="9843" y="12177"/>
                    <a:pt x="9725" y="11892"/>
                    <a:pt x="9540" y="11892"/>
                  </a:cubicBezTo>
                  <a:cubicBezTo>
                    <a:pt x="9505" y="11892"/>
                    <a:pt x="9467" y="11902"/>
                    <a:pt x="9429" y="11926"/>
                  </a:cubicBezTo>
                  <a:lnTo>
                    <a:pt x="6817" y="13375"/>
                  </a:lnTo>
                  <a:lnTo>
                    <a:pt x="6817" y="11470"/>
                  </a:lnTo>
                  <a:lnTo>
                    <a:pt x="10667" y="9338"/>
                  </a:lnTo>
                  <a:lnTo>
                    <a:pt x="12568" y="10188"/>
                  </a:lnTo>
                  <a:lnTo>
                    <a:pt x="10235" y="11479"/>
                  </a:lnTo>
                  <a:cubicBezTo>
                    <a:pt x="10017" y="11584"/>
                    <a:pt x="10132" y="11873"/>
                    <a:pt x="10320" y="11873"/>
                  </a:cubicBezTo>
                  <a:cubicBezTo>
                    <a:pt x="10355" y="11873"/>
                    <a:pt x="10393" y="11863"/>
                    <a:pt x="10432" y="11839"/>
                  </a:cubicBezTo>
                  <a:lnTo>
                    <a:pt x="13120" y="10346"/>
                  </a:lnTo>
                  <a:cubicBezTo>
                    <a:pt x="13154" y="10332"/>
                    <a:pt x="13178" y="10303"/>
                    <a:pt x="13197" y="10274"/>
                  </a:cubicBezTo>
                  <a:cubicBezTo>
                    <a:pt x="13216" y="10241"/>
                    <a:pt x="13226" y="10207"/>
                    <a:pt x="13226" y="10169"/>
                  </a:cubicBezTo>
                  <a:lnTo>
                    <a:pt x="13226" y="8374"/>
                  </a:lnTo>
                  <a:cubicBezTo>
                    <a:pt x="13226" y="8239"/>
                    <a:pt x="13124" y="8172"/>
                    <a:pt x="13022" y="8172"/>
                  </a:cubicBezTo>
                  <a:cubicBezTo>
                    <a:pt x="12920" y="8172"/>
                    <a:pt x="12818" y="8239"/>
                    <a:pt x="12818" y="8374"/>
                  </a:cubicBezTo>
                  <a:lnTo>
                    <a:pt x="12818" y="9857"/>
                  </a:lnTo>
                  <a:lnTo>
                    <a:pt x="10859" y="8978"/>
                  </a:lnTo>
                  <a:lnTo>
                    <a:pt x="10859" y="5191"/>
                  </a:lnTo>
                  <a:lnTo>
                    <a:pt x="12818" y="4106"/>
                  </a:lnTo>
                  <a:lnTo>
                    <a:pt x="12818" y="7485"/>
                  </a:lnTo>
                  <a:cubicBezTo>
                    <a:pt x="12818" y="7622"/>
                    <a:pt x="12920" y="7691"/>
                    <a:pt x="13022" y="7691"/>
                  </a:cubicBezTo>
                  <a:cubicBezTo>
                    <a:pt x="13124" y="7691"/>
                    <a:pt x="13226" y="7622"/>
                    <a:pt x="13226" y="7485"/>
                  </a:cubicBezTo>
                  <a:lnTo>
                    <a:pt x="13226" y="3761"/>
                  </a:lnTo>
                  <a:cubicBezTo>
                    <a:pt x="13226" y="3684"/>
                    <a:pt x="13187" y="3617"/>
                    <a:pt x="13120" y="3578"/>
                  </a:cubicBezTo>
                  <a:lnTo>
                    <a:pt x="6712" y="26"/>
                  </a:lnTo>
                  <a:cubicBezTo>
                    <a:pt x="6680" y="9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34"/>
          <p:cNvGrpSpPr/>
          <p:nvPr/>
        </p:nvGrpSpPr>
        <p:grpSpPr>
          <a:xfrm>
            <a:off x="5261137" y="3771033"/>
            <a:ext cx="326536" cy="365551"/>
            <a:chOff x="3562762" y="1502933"/>
            <a:chExt cx="326536" cy="365551"/>
          </a:xfrm>
        </p:grpSpPr>
        <p:sp>
          <p:nvSpPr>
            <p:cNvPr id="1545" name="Google Shape;1545;p34"/>
            <p:cNvSpPr/>
            <p:nvPr/>
          </p:nvSpPr>
          <p:spPr>
            <a:xfrm>
              <a:off x="3597611" y="1508488"/>
              <a:ext cx="254715" cy="354572"/>
            </a:xfrm>
            <a:custGeom>
              <a:rect b="b" l="l" r="r" t="t"/>
              <a:pathLst>
                <a:path extrusionOk="0" h="13532" w="9721">
                  <a:moveTo>
                    <a:pt x="1258" y="0"/>
                  </a:moveTo>
                  <a:cubicBezTo>
                    <a:pt x="562" y="0"/>
                    <a:pt x="0" y="562"/>
                    <a:pt x="0" y="1258"/>
                  </a:cubicBezTo>
                  <a:lnTo>
                    <a:pt x="0" y="13532"/>
                  </a:lnTo>
                  <a:lnTo>
                    <a:pt x="7508" y="13532"/>
                  </a:lnTo>
                  <a:cubicBezTo>
                    <a:pt x="8146" y="13532"/>
                    <a:pt x="8669" y="13009"/>
                    <a:pt x="8669" y="12365"/>
                  </a:cubicBezTo>
                  <a:lnTo>
                    <a:pt x="8669" y="3216"/>
                  </a:lnTo>
                  <a:lnTo>
                    <a:pt x="8669" y="1114"/>
                  </a:lnTo>
                  <a:cubicBezTo>
                    <a:pt x="8669" y="523"/>
                    <a:pt x="9130" y="34"/>
                    <a:pt x="9721" y="0"/>
                  </a:cubicBezTo>
                  <a:close/>
                </a:path>
              </a:pathLst>
            </a:custGeom>
            <a:solidFill>
              <a:srgbClr val="E5EA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625019" y="1508488"/>
              <a:ext cx="227307" cy="354572"/>
            </a:xfrm>
            <a:custGeom>
              <a:rect b="b" l="l" r="r" t="t"/>
              <a:pathLst>
                <a:path extrusionOk="0" h="13532" w="8675">
                  <a:moveTo>
                    <a:pt x="1263" y="0"/>
                  </a:moveTo>
                  <a:cubicBezTo>
                    <a:pt x="567" y="0"/>
                    <a:pt x="1" y="562"/>
                    <a:pt x="1" y="1258"/>
                  </a:cubicBezTo>
                  <a:lnTo>
                    <a:pt x="1" y="13532"/>
                  </a:lnTo>
                  <a:lnTo>
                    <a:pt x="6462" y="13532"/>
                  </a:lnTo>
                  <a:cubicBezTo>
                    <a:pt x="7100" y="13532"/>
                    <a:pt x="7623" y="13009"/>
                    <a:pt x="7623" y="12365"/>
                  </a:cubicBezTo>
                  <a:lnTo>
                    <a:pt x="7623" y="3216"/>
                  </a:lnTo>
                  <a:lnTo>
                    <a:pt x="7623" y="1114"/>
                  </a:lnTo>
                  <a:cubicBezTo>
                    <a:pt x="7623" y="523"/>
                    <a:pt x="8084" y="34"/>
                    <a:pt x="8675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3824761" y="1508357"/>
              <a:ext cx="59008" cy="84424"/>
            </a:xfrm>
            <a:custGeom>
              <a:rect b="b" l="l" r="r" t="t"/>
              <a:pathLst>
                <a:path extrusionOk="0" h="3222" w="2252">
                  <a:moveTo>
                    <a:pt x="1119" y="0"/>
                  </a:moveTo>
                  <a:cubicBezTo>
                    <a:pt x="500" y="5"/>
                    <a:pt x="0" y="504"/>
                    <a:pt x="0" y="1119"/>
                  </a:cubicBezTo>
                  <a:lnTo>
                    <a:pt x="0" y="3221"/>
                  </a:lnTo>
                  <a:lnTo>
                    <a:pt x="1560" y="3221"/>
                  </a:lnTo>
                  <a:cubicBezTo>
                    <a:pt x="1944" y="3221"/>
                    <a:pt x="2252" y="2909"/>
                    <a:pt x="2252" y="2525"/>
                  </a:cubicBezTo>
                  <a:lnTo>
                    <a:pt x="2252" y="1123"/>
                  </a:lnTo>
                  <a:lnTo>
                    <a:pt x="2252" y="1119"/>
                  </a:lnTo>
                  <a:cubicBezTo>
                    <a:pt x="2247" y="504"/>
                    <a:pt x="1748" y="5"/>
                    <a:pt x="1133" y="0"/>
                  </a:cubicBezTo>
                  <a:close/>
                </a:path>
              </a:pathLst>
            </a:custGeom>
            <a:solidFill>
              <a:srgbClr val="ADB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3568055" y="1778635"/>
              <a:ext cx="223272" cy="84320"/>
            </a:xfrm>
            <a:custGeom>
              <a:rect b="b" l="l" r="r" t="t"/>
              <a:pathLst>
                <a:path extrusionOk="0" h="3218" w="8521">
                  <a:moveTo>
                    <a:pt x="696" y="1"/>
                  </a:moveTo>
                  <a:cubicBezTo>
                    <a:pt x="312" y="1"/>
                    <a:pt x="0" y="313"/>
                    <a:pt x="0" y="697"/>
                  </a:cubicBezTo>
                  <a:lnTo>
                    <a:pt x="0" y="2103"/>
                  </a:lnTo>
                  <a:cubicBezTo>
                    <a:pt x="0" y="2171"/>
                    <a:pt x="10" y="2243"/>
                    <a:pt x="19" y="2310"/>
                  </a:cubicBezTo>
                  <a:cubicBezTo>
                    <a:pt x="120" y="2838"/>
                    <a:pt x="581" y="3217"/>
                    <a:pt x="1119" y="3217"/>
                  </a:cubicBezTo>
                  <a:lnTo>
                    <a:pt x="8521" y="3217"/>
                  </a:lnTo>
                  <a:lnTo>
                    <a:pt x="8521" y="3212"/>
                  </a:lnTo>
                  <a:cubicBezTo>
                    <a:pt x="8036" y="3150"/>
                    <a:pt x="7647" y="2785"/>
                    <a:pt x="7556" y="2310"/>
                  </a:cubicBezTo>
                  <a:cubicBezTo>
                    <a:pt x="7541" y="2243"/>
                    <a:pt x="7536" y="2171"/>
                    <a:pt x="7536" y="2103"/>
                  </a:cubicBezTo>
                  <a:lnTo>
                    <a:pt x="7536" y="697"/>
                  </a:lnTo>
                  <a:cubicBezTo>
                    <a:pt x="7536" y="313"/>
                    <a:pt x="7224" y="1"/>
                    <a:pt x="6845" y="1"/>
                  </a:cubicBezTo>
                  <a:close/>
                </a:path>
              </a:pathLst>
            </a:custGeom>
            <a:solidFill>
              <a:srgbClr val="B5BF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3568553" y="1839137"/>
              <a:ext cx="222774" cy="23818"/>
            </a:xfrm>
            <a:custGeom>
              <a:rect b="b" l="l" r="r" t="t"/>
              <a:pathLst>
                <a:path extrusionOk="0" h="909" w="8502">
                  <a:moveTo>
                    <a:pt x="0" y="1"/>
                  </a:moveTo>
                  <a:cubicBezTo>
                    <a:pt x="101" y="529"/>
                    <a:pt x="562" y="908"/>
                    <a:pt x="1100" y="908"/>
                  </a:cubicBezTo>
                  <a:lnTo>
                    <a:pt x="8502" y="908"/>
                  </a:lnTo>
                  <a:lnTo>
                    <a:pt x="8502" y="903"/>
                  </a:lnTo>
                  <a:cubicBezTo>
                    <a:pt x="8017" y="841"/>
                    <a:pt x="7628" y="476"/>
                    <a:pt x="7537" y="1"/>
                  </a:cubicBezTo>
                  <a:close/>
                </a:path>
              </a:pathLst>
            </a:custGeom>
            <a:solidFill>
              <a:srgbClr val="ADB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3562762" y="1504924"/>
              <a:ext cx="267554" cy="363560"/>
            </a:xfrm>
            <a:custGeom>
              <a:rect b="b" l="l" r="r" t="t"/>
              <a:pathLst>
                <a:path extrusionOk="0" h="13875" w="10211">
                  <a:moveTo>
                    <a:pt x="2164" y="1"/>
                  </a:moveTo>
                  <a:cubicBezTo>
                    <a:pt x="2139" y="1"/>
                    <a:pt x="2112" y="6"/>
                    <a:pt x="2084" y="16"/>
                  </a:cubicBezTo>
                  <a:cubicBezTo>
                    <a:pt x="1508" y="232"/>
                    <a:pt x="1124" y="779"/>
                    <a:pt x="1124" y="1398"/>
                  </a:cubicBezTo>
                  <a:lnTo>
                    <a:pt x="1124" y="10240"/>
                  </a:lnTo>
                  <a:lnTo>
                    <a:pt x="207" y="10240"/>
                  </a:lnTo>
                  <a:cubicBezTo>
                    <a:pt x="92" y="10240"/>
                    <a:pt x="0" y="10336"/>
                    <a:pt x="0" y="10447"/>
                  </a:cubicBezTo>
                  <a:lnTo>
                    <a:pt x="0" y="12549"/>
                  </a:lnTo>
                  <a:cubicBezTo>
                    <a:pt x="0" y="13281"/>
                    <a:pt x="591" y="13874"/>
                    <a:pt x="1321" y="13874"/>
                  </a:cubicBezTo>
                  <a:cubicBezTo>
                    <a:pt x="1324" y="13874"/>
                    <a:pt x="1327" y="13874"/>
                    <a:pt x="1330" y="13874"/>
                  </a:cubicBezTo>
                  <a:lnTo>
                    <a:pt x="8843" y="13874"/>
                  </a:lnTo>
                  <a:cubicBezTo>
                    <a:pt x="9601" y="13869"/>
                    <a:pt x="10211" y="13260"/>
                    <a:pt x="10211" y="12501"/>
                  </a:cubicBezTo>
                  <a:lnTo>
                    <a:pt x="10211" y="6117"/>
                  </a:lnTo>
                  <a:cubicBezTo>
                    <a:pt x="10211" y="6007"/>
                    <a:pt x="10115" y="5911"/>
                    <a:pt x="10004" y="5911"/>
                  </a:cubicBezTo>
                  <a:cubicBezTo>
                    <a:pt x="9889" y="5911"/>
                    <a:pt x="9798" y="6002"/>
                    <a:pt x="9798" y="6117"/>
                  </a:cubicBezTo>
                  <a:lnTo>
                    <a:pt x="9798" y="12501"/>
                  </a:lnTo>
                  <a:cubicBezTo>
                    <a:pt x="9793" y="13029"/>
                    <a:pt x="9366" y="13457"/>
                    <a:pt x="8838" y="13457"/>
                  </a:cubicBezTo>
                  <a:cubicBezTo>
                    <a:pt x="8795" y="13457"/>
                    <a:pt x="8747" y="13452"/>
                    <a:pt x="8747" y="13452"/>
                  </a:cubicBezTo>
                  <a:cubicBezTo>
                    <a:pt x="8291" y="13394"/>
                    <a:pt x="7945" y="13005"/>
                    <a:pt x="7945" y="12549"/>
                  </a:cubicBezTo>
                  <a:lnTo>
                    <a:pt x="7945" y="11901"/>
                  </a:lnTo>
                  <a:cubicBezTo>
                    <a:pt x="7945" y="11762"/>
                    <a:pt x="7842" y="11693"/>
                    <a:pt x="7738" y="11693"/>
                  </a:cubicBezTo>
                  <a:cubicBezTo>
                    <a:pt x="7635" y="11693"/>
                    <a:pt x="7532" y="11762"/>
                    <a:pt x="7532" y="11901"/>
                  </a:cubicBezTo>
                  <a:lnTo>
                    <a:pt x="7532" y="12549"/>
                  </a:lnTo>
                  <a:cubicBezTo>
                    <a:pt x="7532" y="12885"/>
                    <a:pt x="7662" y="13212"/>
                    <a:pt x="7897" y="13457"/>
                  </a:cubicBezTo>
                  <a:cubicBezTo>
                    <a:pt x="4580" y="13457"/>
                    <a:pt x="2914" y="13460"/>
                    <a:pt x="2066" y="13460"/>
                  </a:cubicBezTo>
                  <a:cubicBezTo>
                    <a:pt x="1077" y="13460"/>
                    <a:pt x="1202" y="13456"/>
                    <a:pt x="1119" y="13437"/>
                  </a:cubicBezTo>
                  <a:cubicBezTo>
                    <a:pt x="706" y="13341"/>
                    <a:pt x="413" y="12972"/>
                    <a:pt x="408" y="12549"/>
                  </a:cubicBezTo>
                  <a:lnTo>
                    <a:pt x="408" y="10658"/>
                  </a:lnTo>
                  <a:lnTo>
                    <a:pt x="7532" y="10658"/>
                  </a:lnTo>
                  <a:lnTo>
                    <a:pt x="7532" y="11071"/>
                  </a:lnTo>
                  <a:cubicBezTo>
                    <a:pt x="7532" y="11208"/>
                    <a:pt x="7635" y="11276"/>
                    <a:pt x="7738" y="11276"/>
                  </a:cubicBezTo>
                  <a:cubicBezTo>
                    <a:pt x="7842" y="11276"/>
                    <a:pt x="7945" y="11208"/>
                    <a:pt x="7945" y="11071"/>
                  </a:cubicBezTo>
                  <a:lnTo>
                    <a:pt x="7945" y="10452"/>
                  </a:lnTo>
                  <a:cubicBezTo>
                    <a:pt x="7945" y="10336"/>
                    <a:pt x="7854" y="10240"/>
                    <a:pt x="7738" y="10240"/>
                  </a:cubicBezTo>
                  <a:lnTo>
                    <a:pt x="1537" y="10240"/>
                  </a:lnTo>
                  <a:lnTo>
                    <a:pt x="1537" y="1394"/>
                  </a:lnTo>
                  <a:cubicBezTo>
                    <a:pt x="1537" y="952"/>
                    <a:pt x="1815" y="558"/>
                    <a:pt x="2228" y="405"/>
                  </a:cubicBezTo>
                  <a:cubicBezTo>
                    <a:pt x="2459" y="319"/>
                    <a:pt x="2369" y="1"/>
                    <a:pt x="21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3633456" y="1502933"/>
              <a:ext cx="255841" cy="146027"/>
            </a:xfrm>
            <a:custGeom>
              <a:rect b="b" l="l" r="r" t="t"/>
              <a:pathLst>
                <a:path extrusionOk="0" h="5573" w="9764">
                  <a:moveTo>
                    <a:pt x="8411" y="418"/>
                  </a:moveTo>
                  <a:cubicBezTo>
                    <a:pt x="8414" y="418"/>
                    <a:pt x="8417" y="418"/>
                    <a:pt x="8420" y="418"/>
                  </a:cubicBezTo>
                  <a:lnTo>
                    <a:pt x="8434" y="418"/>
                  </a:lnTo>
                  <a:cubicBezTo>
                    <a:pt x="8938" y="418"/>
                    <a:pt x="9346" y="826"/>
                    <a:pt x="9346" y="1326"/>
                  </a:cubicBezTo>
                  <a:lnTo>
                    <a:pt x="9346" y="3217"/>
                  </a:lnTo>
                  <a:lnTo>
                    <a:pt x="7513" y="3217"/>
                  </a:lnTo>
                  <a:lnTo>
                    <a:pt x="7513" y="1748"/>
                  </a:lnTo>
                  <a:lnTo>
                    <a:pt x="7513" y="1326"/>
                  </a:lnTo>
                  <a:cubicBezTo>
                    <a:pt x="7508" y="825"/>
                    <a:pt x="7911" y="418"/>
                    <a:pt x="8411" y="418"/>
                  </a:cubicBezTo>
                  <a:close/>
                  <a:moveTo>
                    <a:pt x="274" y="1"/>
                  </a:moveTo>
                  <a:cubicBezTo>
                    <a:pt x="0" y="1"/>
                    <a:pt x="0" y="418"/>
                    <a:pt x="274" y="418"/>
                  </a:cubicBezTo>
                  <a:lnTo>
                    <a:pt x="7460" y="418"/>
                  </a:lnTo>
                  <a:cubicBezTo>
                    <a:pt x="7345" y="538"/>
                    <a:pt x="7253" y="682"/>
                    <a:pt x="7191" y="841"/>
                  </a:cubicBezTo>
                  <a:cubicBezTo>
                    <a:pt x="7129" y="994"/>
                    <a:pt x="7100" y="1162"/>
                    <a:pt x="7100" y="1326"/>
                  </a:cubicBezTo>
                  <a:lnTo>
                    <a:pt x="7100" y="1748"/>
                  </a:lnTo>
                  <a:lnTo>
                    <a:pt x="7100" y="5367"/>
                  </a:lnTo>
                  <a:cubicBezTo>
                    <a:pt x="7100" y="5504"/>
                    <a:pt x="7203" y="5573"/>
                    <a:pt x="7306" y="5573"/>
                  </a:cubicBezTo>
                  <a:cubicBezTo>
                    <a:pt x="7409" y="5573"/>
                    <a:pt x="7513" y="5504"/>
                    <a:pt x="7513" y="5367"/>
                  </a:cubicBezTo>
                  <a:lnTo>
                    <a:pt x="7513" y="3635"/>
                  </a:lnTo>
                  <a:lnTo>
                    <a:pt x="9553" y="3635"/>
                  </a:lnTo>
                  <a:cubicBezTo>
                    <a:pt x="9668" y="3635"/>
                    <a:pt x="9764" y="3539"/>
                    <a:pt x="9764" y="3428"/>
                  </a:cubicBezTo>
                  <a:lnTo>
                    <a:pt x="9764" y="1326"/>
                  </a:lnTo>
                  <a:cubicBezTo>
                    <a:pt x="9759" y="596"/>
                    <a:pt x="9169" y="6"/>
                    <a:pt x="84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3636967" y="1599043"/>
              <a:ext cx="148070" cy="10953"/>
            </a:xfrm>
            <a:custGeom>
              <a:rect b="b" l="l" r="r" t="t"/>
              <a:pathLst>
                <a:path extrusionOk="0" h="418" w="5651">
                  <a:moveTo>
                    <a:pt x="279" y="0"/>
                  </a:moveTo>
                  <a:cubicBezTo>
                    <a:pt x="1" y="0"/>
                    <a:pt x="1" y="418"/>
                    <a:pt x="279" y="418"/>
                  </a:cubicBezTo>
                  <a:lnTo>
                    <a:pt x="5372" y="418"/>
                  </a:lnTo>
                  <a:cubicBezTo>
                    <a:pt x="5651" y="418"/>
                    <a:pt x="5651" y="0"/>
                    <a:pt x="53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3637098" y="1643561"/>
              <a:ext cx="147939" cy="10848"/>
            </a:xfrm>
            <a:custGeom>
              <a:rect b="b" l="l" r="r" t="t"/>
              <a:pathLst>
                <a:path extrusionOk="0" h="414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3637098" y="1688080"/>
              <a:ext cx="147939" cy="10848"/>
            </a:xfrm>
            <a:custGeom>
              <a:rect b="b" l="l" r="r" t="t"/>
              <a:pathLst>
                <a:path extrusionOk="0" h="414" w="5646">
                  <a:moveTo>
                    <a:pt x="274" y="1"/>
                  </a:moveTo>
                  <a:cubicBezTo>
                    <a:pt x="0" y="1"/>
                    <a:pt x="0" y="414"/>
                    <a:pt x="274" y="414"/>
                  </a:cubicBezTo>
                  <a:lnTo>
                    <a:pt x="5367" y="414"/>
                  </a:lnTo>
                  <a:cubicBezTo>
                    <a:pt x="5646" y="414"/>
                    <a:pt x="5646" y="1"/>
                    <a:pt x="53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3637098" y="1732624"/>
              <a:ext cx="147939" cy="10822"/>
            </a:xfrm>
            <a:custGeom>
              <a:rect b="b" l="l" r="r" t="t"/>
              <a:pathLst>
                <a:path extrusionOk="0" h="413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35"/>
          <p:cNvSpPr/>
          <p:nvPr/>
        </p:nvSpPr>
        <p:spPr>
          <a:xfrm>
            <a:off x="707600" y="433575"/>
            <a:ext cx="7591800" cy="4073400"/>
          </a:xfrm>
          <a:prstGeom prst="roundRect">
            <a:avLst>
              <a:gd fmla="val 185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1" name="Google Shape;1561;p35"/>
          <p:cNvGrpSpPr/>
          <p:nvPr/>
        </p:nvGrpSpPr>
        <p:grpSpPr>
          <a:xfrm>
            <a:off x="7555747" y="671363"/>
            <a:ext cx="636814" cy="120078"/>
            <a:chOff x="8209059" y="198000"/>
            <a:chExt cx="636814" cy="120078"/>
          </a:xfrm>
        </p:grpSpPr>
        <p:sp>
          <p:nvSpPr>
            <p:cNvPr id="1562" name="Google Shape;1562;p3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5" name="Google Shape;1565;p35"/>
          <p:cNvSpPr txBox="1"/>
          <p:nvPr>
            <p:ph type="title"/>
          </p:nvPr>
        </p:nvSpPr>
        <p:spPr>
          <a:xfrm>
            <a:off x="1638750" y="1738575"/>
            <a:ext cx="5866500" cy="17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RPC, ou Remote Procedure Call, est un protocole réseau permettant de faire des appels de procédures sur un serveur distant.</a:t>
            </a:r>
            <a:endParaRPr/>
          </a:p>
        </p:txBody>
      </p:sp>
      <p:sp>
        <p:nvSpPr>
          <p:cNvPr id="1566" name="Google Shape;1566;p35"/>
          <p:cNvSpPr txBox="1"/>
          <p:nvPr>
            <p:ph idx="2" type="title"/>
          </p:nvPr>
        </p:nvSpPr>
        <p:spPr>
          <a:xfrm>
            <a:off x="536425" y="1167375"/>
            <a:ext cx="5866500" cy="4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Qu’est-ce que le RPC</a:t>
            </a:r>
            <a:r>
              <a:rPr lang="en"/>
              <a:t> ?</a:t>
            </a:r>
            <a:endParaRPr/>
          </a:p>
        </p:txBody>
      </p:sp>
      <p:pic>
        <p:nvPicPr>
          <p:cNvPr id="1567" name="Google Shape;15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2" name="Google Shape;1572;p36"/>
          <p:cNvPicPr preferRelativeResize="0"/>
          <p:nvPr/>
        </p:nvPicPr>
        <p:blipFill rotWithShape="1">
          <a:blip r:embed="rId3">
            <a:alphaModFix/>
          </a:blip>
          <a:srcRect b="0" l="229" r="179" t="447"/>
          <a:stretch/>
        </p:blipFill>
        <p:spPr>
          <a:xfrm>
            <a:off x="0" y="1473"/>
            <a:ext cx="9144000" cy="478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3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9" name="Google Shape;1579;p3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580" name="Google Shape;1580;p3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3" name="Google Shape;1583;p37"/>
          <p:cNvSpPr txBox="1"/>
          <p:nvPr>
            <p:ph idx="1" type="subTitle"/>
          </p:nvPr>
        </p:nvSpPr>
        <p:spPr>
          <a:xfrm>
            <a:off x="1826474" y="34662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PLUGINS</a:t>
            </a:r>
            <a:endParaRPr/>
          </a:p>
        </p:txBody>
      </p:sp>
      <p:sp>
        <p:nvSpPr>
          <p:cNvPr id="1584" name="Google Shape;1584;p37"/>
          <p:cNvSpPr txBox="1"/>
          <p:nvPr>
            <p:ph idx="2" type="subTitle"/>
          </p:nvPr>
        </p:nvSpPr>
        <p:spPr>
          <a:xfrm>
            <a:off x="1826475" y="3935999"/>
            <a:ext cx="2331000" cy="81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HTTP, Génération de documentation... </a:t>
            </a:r>
            <a:endParaRPr/>
          </a:p>
        </p:txBody>
      </p:sp>
      <p:sp>
        <p:nvSpPr>
          <p:cNvPr id="1585" name="Google Shape;1585;p37"/>
          <p:cNvSpPr txBox="1"/>
          <p:nvPr>
            <p:ph type="title"/>
          </p:nvPr>
        </p:nvSpPr>
        <p:spPr>
          <a:xfrm>
            <a:off x="1365900" y="445050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AUTOUR de la technologie</a:t>
            </a:r>
            <a:endParaRPr/>
          </a:p>
        </p:txBody>
      </p:sp>
      <p:sp>
        <p:nvSpPr>
          <p:cNvPr id="1586" name="Google Shape;1586;p37"/>
          <p:cNvSpPr txBox="1"/>
          <p:nvPr>
            <p:ph idx="3" type="subTitle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</a:t>
            </a:r>
            <a:r>
              <a:rPr lang="en"/>
              <a:t>COSYSTèME</a:t>
            </a:r>
            <a:endParaRPr/>
          </a:p>
        </p:txBody>
      </p:sp>
      <p:sp>
        <p:nvSpPr>
          <p:cNvPr id="1587" name="Google Shape;1587;p37"/>
          <p:cNvSpPr txBox="1"/>
          <p:nvPr>
            <p:ph idx="4" type="subTitle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 écosystème très complet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grpc-ecosystem/awesome-grpc</a:t>
            </a:r>
            <a:endParaRPr sz="1100"/>
          </a:p>
        </p:txBody>
      </p:sp>
      <p:sp>
        <p:nvSpPr>
          <p:cNvPr id="1588" name="Google Shape;1588;p37"/>
          <p:cNvSpPr txBox="1"/>
          <p:nvPr>
            <p:ph idx="5" type="subTitle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89" name="Google Shape;1589;p37"/>
          <p:cNvSpPr txBox="1"/>
          <p:nvPr>
            <p:ph idx="6" type="subTitle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CLI, GUI, Frameworks de tests, ...</a:t>
            </a:r>
            <a:endParaRPr/>
          </a:p>
        </p:txBody>
      </p:sp>
      <p:sp>
        <p:nvSpPr>
          <p:cNvPr id="1590" name="Google Shape;1590;p37"/>
          <p:cNvSpPr txBox="1"/>
          <p:nvPr>
            <p:ph idx="7" type="subTitle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</a:t>
            </a:r>
            <a:endParaRPr/>
          </a:p>
        </p:txBody>
      </p:sp>
      <p:sp>
        <p:nvSpPr>
          <p:cNvPr id="1591" name="Google Shape;1591;p37"/>
          <p:cNvSpPr txBox="1"/>
          <p:nvPr>
            <p:ph idx="8" type="subTitle"/>
          </p:nvPr>
        </p:nvSpPr>
        <p:spPr>
          <a:xfrm>
            <a:off x="6093000" y="2219326"/>
            <a:ext cx="2331000" cy="7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 et ses plugins supportant </a:t>
            </a:r>
            <a:r>
              <a:rPr lang="en"/>
              <a:t>plus de </a:t>
            </a:r>
            <a:r>
              <a:rPr lang="en"/>
              <a:t>11 langages  </a:t>
            </a:r>
            <a:endParaRPr/>
          </a:p>
        </p:txBody>
      </p:sp>
      <p:sp>
        <p:nvSpPr>
          <p:cNvPr id="1592" name="Google Shape;1592;p37"/>
          <p:cNvSpPr/>
          <p:nvPr/>
        </p:nvSpPr>
        <p:spPr>
          <a:xfrm>
            <a:off x="4834200" y="3646350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3" name="Google Shape;15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0" y="1922388"/>
            <a:ext cx="819300" cy="8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048" y="1896675"/>
            <a:ext cx="1118014" cy="8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31" y="3570143"/>
            <a:ext cx="1010025" cy="1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8300" y="3887514"/>
            <a:ext cx="771101" cy="33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7" name="Google Shape;159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3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3" name="Google Shape;1603;p3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604" name="Google Shape;1604;p3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38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UTILISATIONS POSSIBLES</a:t>
            </a:r>
            <a:endParaRPr/>
          </a:p>
        </p:txBody>
      </p:sp>
      <p:sp>
        <p:nvSpPr>
          <p:cNvPr id="1608" name="Google Shape;1608;p38"/>
          <p:cNvSpPr txBox="1"/>
          <p:nvPr>
            <p:ph idx="3" type="subTitle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1609" name="Google Shape;1609;p38"/>
          <p:cNvSpPr txBox="1"/>
          <p:nvPr>
            <p:ph idx="4" type="subTitle"/>
          </p:nvPr>
        </p:nvSpPr>
        <p:spPr>
          <a:xfrm>
            <a:off x="3538350" y="4072500"/>
            <a:ext cx="2067300" cy="7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du statut et validation des </a:t>
            </a:r>
            <a:r>
              <a:rPr lang="en"/>
              <a:t>requêtes</a:t>
            </a:r>
            <a:r>
              <a:rPr lang="en"/>
              <a:t> avancée</a:t>
            </a:r>
            <a:endParaRPr/>
          </a:p>
        </p:txBody>
      </p:sp>
      <p:sp>
        <p:nvSpPr>
          <p:cNvPr id="1610" name="Google Shape;1610;p38"/>
          <p:cNvSpPr txBox="1"/>
          <p:nvPr>
            <p:ph idx="7" type="subTitle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</a:t>
            </a:r>
            <a:endParaRPr/>
          </a:p>
        </p:txBody>
      </p:sp>
      <p:sp>
        <p:nvSpPr>
          <p:cNvPr id="1611" name="Google Shape;1611;p38"/>
          <p:cNvSpPr txBox="1"/>
          <p:nvPr>
            <p:ph idx="8" type="subTitle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de messages</a:t>
            </a:r>
            <a:endParaRPr/>
          </a:p>
        </p:txBody>
      </p:sp>
      <p:sp>
        <p:nvSpPr>
          <p:cNvPr id="1612" name="Google Shape;1612;p38"/>
          <p:cNvSpPr txBox="1"/>
          <p:nvPr>
            <p:ph idx="9" type="subTitle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1613" name="Google Shape;1613;p38"/>
          <p:cNvSpPr txBox="1"/>
          <p:nvPr>
            <p:ph idx="13" type="subTitle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Enrichir les requêtes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38"/>
          <p:cNvSpPr txBox="1"/>
          <p:nvPr>
            <p:ph idx="14" type="subTitle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SYNC/ASYNC</a:t>
            </a:r>
            <a:endParaRPr/>
          </a:p>
        </p:txBody>
      </p:sp>
      <p:sp>
        <p:nvSpPr>
          <p:cNvPr id="1615" name="Google Shape;1615;p38"/>
          <p:cNvSpPr txBox="1"/>
          <p:nvPr>
            <p:ph idx="15" type="subTitle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d’utilisation large</a:t>
            </a:r>
            <a:endParaRPr/>
          </a:p>
        </p:txBody>
      </p:sp>
      <p:sp>
        <p:nvSpPr>
          <p:cNvPr id="1616" name="Google Shape;1616;p38"/>
          <p:cNvSpPr/>
          <p:nvPr/>
        </p:nvSpPr>
        <p:spPr>
          <a:xfrm>
            <a:off x="1518750" y="1269100"/>
            <a:ext cx="469800" cy="4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38"/>
          <p:cNvSpPr/>
          <p:nvPr/>
        </p:nvSpPr>
        <p:spPr>
          <a:xfrm>
            <a:off x="4337100" y="3057725"/>
            <a:ext cx="469800" cy="4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38"/>
          <p:cNvSpPr/>
          <p:nvPr/>
        </p:nvSpPr>
        <p:spPr>
          <a:xfrm>
            <a:off x="4337100" y="1269100"/>
            <a:ext cx="469800" cy="4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38"/>
          <p:cNvSpPr/>
          <p:nvPr/>
        </p:nvSpPr>
        <p:spPr>
          <a:xfrm>
            <a:off x="7155450" y="1269100"/>
            <a:ext cx="469800" cy="4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0" name="Google Shape;1620;p38"/>
          <p:cNvGrpSpPr/>
          <p:nvPr/>
        </p:nvGrpSpPr>
        <p:grpSpPr>
          <a:xfrm>
            <a:off x="4404631" y="3146576"/>
            <a:ext cx="334733" cy="292089"/>
            <a:chOff x="1895875" y="1894800"/>
            <a:chExt cx="386975" cy="337675"/>
          </a:xfrm>
        </p:grpSpPr>
        <p:sp>
          <p:nvSpPr>
            <p:cNvPr id="1621" name="Google Shape;1621;p38"/>
            <p:cNvSpPr/>
            <p:nvPr/>
          </p:nvSpPr>
          <p:spPr>
            <a:xfrm>
              <a:off x="2054650" y="2178025"/>
              <a:ext cx="69400" cy="47525"/>
            </a:xfrm>
            <a:custGeom>
              <a:rect b="b" l="l" r="r" t="t"/>
              <a:pathLst>
                <a:path extrusionOk="0" h="1901" w="2776">
                  <a:moveTo>
                    <a:pt x="456" y="1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2060225" y="2154600"/>
              <a:ext cx="58250" cy="46875"/>
            </a:xfrm>
            <a:custGeom>
              <a:rect b="b" l="l" r="r" t="t"/>
              <a:pathLst>
                <a:path extrusionOk="0" h="1875" w="2330">
                  <a:moveTo>
                    <a:pt x="991" y="1"/>
                  </a:moveTo>
                  <a:lnTo>
                    <a:pt x="224" y="929"/>
                  </a:lnTo>
                  <a:lnTo>
                    <a:pt x="1" y="1874"/>
                  </a:lnTo>
                  <a:lnTo>
                    <a:pt x="2329" y="1874"/>
                  </a:lnTo>
                  <a:lnTo>
                    <a:pt x="2106" y="9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1902775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3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35" y="11054"/>
                  </a:lnTo>
                  <a:cubicBezTo>
                    <a:pt x="14480" y="11054"/>
                    <a:pt x="14917" y="10608"/>
                    <a:pt x="14917" y="10063"/>
                  </a:cubicBezTo>
                  <a:lnTo>
                    <a:pt x="14917" y="991"/>
                  </a:lnTo>
                  <a:cubicBezTo>
                    <a:pt x="14917" y="438"/>
                    <a:pt x="14480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2052650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1" y="11054"/>
                  </a:lnTo>
                  <a:lnTo>
                    <a:pt x="7940" y="11054"/>
                  </a:lnTo>
                  <a:cubicBezTo>
                    <a:pt x="8485" y="11054"/>
                    <a:pt x="8922" y="10608"/>
                    <a:pt x="8922" y="10063"/>
                  </a:cubicBezTo>
                  <a:lnTo>
                    <a:pt x="8922" y="982"/>
                  </a:lnTo>
                  <a:cubicBezTo>
                    <a:pt x="8922" y="438"/>
                    <a:pt x="8485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1902775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1" y="1"/>
                  </a:moveTo>
                  <a:lnTo>
                    <a:pt x="1" y="8342"/>
                  </a:lnTo>
                  <a:lnTo>
                    <a:pt x="14917" y="8342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2062250" y="1935600"/>
              <a:ext cx="213450" cy="208550"/>
            </a:xfrm>
            <a:custGeom>
              <a:rect b="b" l="l" r="r" t="t"/>
              <a:pathLst>
                <a:path extrusionOk="0" h="8342" w="8538">
                  <a:moveTo>
                    <a:pt x="2338" y="1"/>
                  </a:moveTo>
                  <a:lnTo>
                    <a:pt x="0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18958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0" y="134"/>
                    <a:pt x="0" y="285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6" y="2758"/>
                    <a:pt x="544" y="2638"/>
                    <a:pt x="544" y="2489"/>
                  </a:cubicBezTo>
                  <a:lnTo>
                    <a:pt x="544" y="705"/>
                  </a:lnTo>
                  <a:cubicBezTo>
                    <a:pt x="544" y="616"/>
                    <a:pt x="616" y="544"/>
                    <a:pt x="705" y="544"/>
                  </a:cubicBezTo>
                  <a:lnTo>
                    <a:pt x="14764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4" y="9570"/>
                    <a:pt x="15113" y="9607"/>
                    <a:pt x="15194" y="9607"/>
                  </a:cubicBezTo>
                  <a:cubicBezTo>
                    <a:pt x="15345" y="9607"/>
                    <a:pt x="15469" y="9482"/>
                    <a:pt x="15469" y="9331"/>
                  </a:cubicBezTo>
                  <a:lnTo>
                    <a:pt x="15469" y="285"/>
                  </a:lnTo>
                  <a:cubicBezTo>
                    <a:pt x="15469" y="134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18958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7" y="8332"/>
                  </a:moveTo>
                  <a:lnTo>
                    <a:pt x="8778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9" y="116"/>
                    <a:pt x="0" y="268"/>
                  </a:cubicBezTo>
                  <a:lnTo>
                    <a:pt x="0" y="7066"/>
                  </a:lnTo>
                  <a:cubicBezTo>
                    <a:pt x="9" y="7761"/>
                    <a:pt x="571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4" y="9697"/>
                  </a:lnTo>
                  <a:cubicBezTo>
                    <a:pt x="4710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5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8" y="9840"/>
                    <a:pt x="10804" y="9697"/>
                    <a:pt x="10634" y="9697"/>
                  </a:cubicBezTo>
                  <a:lnTo>
                    <a:pt x="9349" y="9697"/>
                  </a:lnTo>
                  <a:lnTo>
                    <a:pt x="9019" y="8332"/>
                  </a:lnTo>
                  <a:lnTo>
                    <a:pt x="14220" y="8332"/>
                  </a:lnTo>
                  <a:cubicBezTo>
                    <a:pt x="14916" y="8332"/>
                    <a:pt x="15478" y="7770"/>
                    <a:pt x="15478" y="7074"/>
                  </a:cubicBezTo>
                  <a:cubicBezTo>
                    <a:pt x="15478" y="6928"/>
                    <a:pt x="15359" y="6803"/>
                    <a:pt x="15209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2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0" y="7788"/>
                  </a:cubicBezTo>
                  <a:lnTo>
                    <a:pt x="1267" y="7788"/>
                  </a:lnTo>
                  <a:cubicBezTo>
                    <a:pt x="865" y="7788"/>
                    <a:pt x="544" y="7467"/>
                    <a:pt x="544" y="7074"/>
                  </a:cubicBezTo>
                  <a:lnTo>
                    <a:pt x="544" y="268"/>
                  </a:lnTo>
                  <a:cubicBezTo>
                    <a:pt x="544" y="268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1966575" y="1981225"/>
              <a:ext cx="78750" cy="116850"/>
            </a:xfrm>
            <a:custGeom>
              <a:rect b="b" l="l" r="r" t="t"/>
              <a:pathLst>
                <a:path extrusionOk="0" h="4674" w="3150">
                  <a:moveTo>
                    <a:pt x="1981" y="1102"/>
                  </a:moveTo>
                  <a:lnTo>
                    <a:pt x="1981" y="2645"/>
                  </a:lnTo>
                  <a:lnTo>
                    <a:pt x="839" y="2645"/>
                  </a:lnTo>
                  <a:lnTo>
                    <a:pt x="1981" y="1102"/>
                  </a:lnTo>
                  <a:close/>
                  <a:moveTo>
                    <a:pt x="2246" y="1"/>
                  </a:moveTo>
                  <a:cubicBezTo>
                    <a:pt x="2164" y="1"/>
                    <a:pt x="2085" y="38"/>
                    <a:pt x="2034" y="111"/>
                  </a:cubicBezTo>
                  <a:lnTo>
                    <a:pt x="80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3" y="3189"/>
                  </a:cubicBezTo>
                  <a:lnTo>
                    <a:pt x="1981" y="3189"/>
                  </a:lnTo>
                  <a:lnTo>
                    <a:pt x="1981" y="4402"/>
                  </a:lnTo>
                  <a:cubicBezTo>
                    <a:pt x="1981" y="4549"/>
                    <a:pt x="2100" y="4673"/>
                    <a:pt x="2250" y="4673"/>
                  </a:cubicBezTo>
                  <a:cubicBezTo>
                    <a:pt x="2264" y="4673"/>
                    <a:pt x="2278" y="4672"/>
                    <a:pt x="2293" y="4670"/>
                  </a:cubicBezTo>
                  <a:cubicBezTo>
                    <a:pt x="2427" y="4652"/>
                    <a:pt x="2525" y="4527"/>
                    <a:pt x="2525" y="4394"/>
                  </a:cubicBezTo>
                  <a:lnTo>
                    <a:pt x="2525" y="3189"/>
                  </a:lnTo>
                  <a:lnTo>
                    <a:pt x="2855" y="3189"/>
                  </a:lnTo>
                  <a:cubicBezTo>
                    <a:pt x="2989" y="3189"/>
                    <a:pt x="3114" y="3091"/>
                    <a:pt x="3131" y="2957"/>
                  </a:cubicBezTo>
                  <a:cubicBezTo>
                    <a:pt x="3149" y="2788"/>
                    <a:pt x="3024" y="2645"/>
                    <a:pt x="2864" y="2645"/>
                  </a:cubicBezTo>
                  <a:lnTo>
                    <a:pt x="2525" y="2645"/>
                  </a:lnTo>
                  <a:lnTo>
                    <a:pt x="2525" y="281"/>
                  </a:lnTo>
                  <a:cubicBezTo>
                    <a:pt x="2525" y="183"/>
                    <a:pt x="2471" y="85"/>
                    <a:pt x="2391" y="40"/>
                  </a:cubicBezTo>
                  <a:cubicBezTo>
                    <a:pt x="2345" y="14"/>
                    <a:pt x="2295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2132725" y="1981225"/>
              <a:ext cx="78750" cy="116850"/>
            </a:xfrm>
            <a:custGeom>
              <a:rect b="b" l="l" r="r" t="t"/>
              <a:pathLst>
                <a:path extrusionOk="0" h="4674" w="3150">
                  <a:moveTo>
                    <a:pt x="1972" y="1102"/>
                  </a:moveTo>
                  <a:lnTo>
                    <a:pt x="1972" y="2645"/>
                  </a:lnTo>
                  <a:lnTo>
                    <a:pt x="839" y="2645"/>
                  </a:lnTo>
                  <a:lnTo>
                    <a:pt x="1972" y="1102"/>
                  </a:lnTo>
                  <a:close/>
                  <a:moveTo>
                    <a:pt x="2244" y="1"/>
                  </a:moveTo>
                  <a:cubicBezTo>
                    <a:pt x="2158" y="1"/>
                    <a:pt x="2076" y="38"/>
                    <a:pt x="2025" y="111"/>
                  </a:cubicBezTo>
                  <a:lnTo>
                    <a:pt x="81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4" y="3189"/>
                  </a:cubicBezTo>
                  <a:lnTo>
                    <a:pt x="1972" y="3189"/>
                  </a:lnTo>
                  <a:lnTo>
                    <a:pt x="1972" y="4402"/>
                  </a:lnTo>
                  <a:cubicBezTo>
                    <a:pt x="1972" y="4549"/>
                    <a:pt x="2098" y="4673"/>
                    <a:pt x="2243" y="4673"/>
                  </a:cubicBezTo>
                  <a:cubicBezTo>
                    <a:pt x="2256" y="4673"/>
                    <a:pt x="2270" y="4672"/>
                    <a:pt x="2284" y="4670"/>
                  </a:cubicBezTo>
                  <a:cubicBezTo>
                    <a:pt x="2427" y="4652"/>
                    <a:pt x="2516" y="4527"/>
                    <a:pt x="2516" y="4394"/>
                  </a:cubicBezTo>
                  <a:lnTo>
                    <a:pt x="2516" y="3189"/>
                  </a:lnTo>
                  <a:lnTo>
                    <a:pt x="2846" y="3189"/>
                  </a:lnTo>
                  <a:cubicBezTo>
                    <a:pt x="2989" y="3189"/>
                    <a:pt x="3105" y="3091"/>
                    <a:pt x="3123" y="2957"/>
                  </a:cubicBezTo>
                  <a:cubicBezTo>
                    <a:pt x="3149" y="2788"/>
                    <a:pt x="3025" y="2645"/>
                    <a:pt x="2855" y="2645"/>
                  </a:cubicBezTo>
                  <a:lnTo>
                    <a:pt x="2516" y="2645"/>
                  </a:lnTo>
                  <a:lnTo>
                    <a:pt x="2516" y="281"/>
                  </a:lnTo>
                  <a:cubicBezTo>
                    <a:pt x="2516" y="183"/>
                    <a:pt x="2471" y="85"/>
                    <a:pt x="2391" y="40"/>
                  </a:cubicBezTo>
                  <a:cubicBezTo>
                    <a:pt x="2345" y="14"/>
                    <a:pt x="2294" y="1"/>
                    <a:pt x="2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2056000" y="1981275"/>
              <a:ext cx="68250" cy="116825"/>
            </a:xfrm>
            <a:custGeom>
              <a:rect b="b" l="l" r="r" t="t"/>
              <a:pathLst>
                <a:path extrusionOk="0" h="4673" w="2730">
                  <a:moveTo>
                    <a:pt x="1328" y="0"/>
                  </a:moveTo>
                  <a:cubicBezTo>
                    <a:pt x="1302" y="0"/>
                    <a:pt x="1276" y="1"/>
                    <a:pt x="1249" y="2"/>
                  </a:cubicBezTo>
                  <a:cubicBezTo>
                    <a:pt x="554" y="47"/>
                    <a:pt x="0" y="627"/>
                    <a:pt x="0" y="1332"/>
                  </a:cubicBezTo>
                  <a:lnTo>
                    <a:pt x="0" y="3865"/>
                  </a:lnTo>
                  <a:cubicBezTo>
                    <a:pt x="0" y="3928"/>
                    <a:pt x="36" y="4017"/>
                    <a:pt x="81" y="4061"/>
                  </a:cubicBezTo>
                  <a:cubicBezTo>
                    <a:pt x="486" y="4494"/>
                    <a:pt x="928" y="4673"/>
                    <a:pt x="1330" y="4673"/>
                  </a:cubicBezTo>
                  <a:cubicBezTo>
                    <a:pt x="2104" y="4673"/>
                    <a:pt x="2729" y="4010"/>
                    <a:pt x="2659" y="3223"/>
                  </a:cubicBezTo>
                  <a:cubicBezTo>
                    <a:pt x="2659" y="3214"/>
                    <a:pt x="2650" y="3196"/>
                    <a:pt x="2641" y="3187"/>
                  </a:cubicBezTo>
                  <a:cubicBezTo>
                    <a:pt x="2561" y="3104"/>
                    <a:pt x="2474" y="3070"/>
                    <a:pt x="2396" y="3070"/>
                  </a:cubicBezTo>
                  <a:cubicBezTo>
                    <a:pt x="2246" y="3070"/>
                    <a:pt x="2124" y="3193"/>
                    <a:pt x="2124" y="3339"/>
                  </a:cubicBezTo>
                  <a:cubicBezTo>
                    <a:pt x="2124" y="3777"/>
                    <a:pt x="1770" y="4129"/>
                    <a:pt x="1335" y="4129"/>
                  </a:cubicBezTo>
                  <a:cubicBezTo>
                    <a:pt x="1096" y="4129"/>
                    <a:pt x="833" y="4023"/>
                    <a:pt x="589" y="3767"/>
                  </a:cubicBezTo>
                  <a:cubicBezTo>
                    <a:pt x="562" y="3731"/>
                    <a:pt x="545" y="3696"/>
                    <a:pt x="545" y="3651"/>
                  </a:cubicBezTo>
                  <a:lnTo>
                    <a:pt x="545" y="1349"/>
                  </a:lnTo>
                  <a:cubicBezTo>
                    <a:pt x="545" y="921"/>
                    <a:pt x="884" y="555"/>
                    <a:pt x="1303" y="547"/>
                  </a:cubicBezTo>
                  <a:cubicBezTo>
                    <a:pt x="1308" y="546"/>
                    <a:pt x="1314" y="546"/>
                    <a:pt x="1319" y="546"/>
                  </a:cubicBezTo>
                  <a:cubicBezTo>
                    <a:pt x="1758" y="546"/>
                    <a:pt x="2115" y="900"/>
                    <a:pt x="2115" y="1332"/>
                  </a:cubicBezTo>
                  <a:lnTo>
                    <a:pt x="2115" y="2581"/>
                  </a:lnTo>
                  <a:cubicBezTo>
                    <a:pt x="2115" y="2714"/>
                    <a:pt x="2213" y="2839"/>
                    <a:pt x="2347" y="2857"/>
                  </a:cubicBezTo>
                  <a:cubicBezTo>
                    <a:pt x="2361" y="2859"/>
                    <a:pt x="2376" y="2861"/>
                    <a:pt x="2390" y="2861"/>
                  </a:cubicBezTo>
                  <a:cubicBezTo>
                    <a:pt x="2540" y="2861"/>
                    <a:pt x="2659" y="2736"/>
                    <a:pt x="2659" y="2589"/>
                  </a:cubicBezTo>
                  <a:lnTo>
                    <a:pt x="2659" y="1358"/>
                  </a:lnTo>
                  <a:cubicBezTo>
                    <a:pt x="2659" y="608"/>
                    <a:pt x="2068" y="0"/>
                    <a:pt x="1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2" name="Google Shape;1632;p38"/>
          <p:cNvGrpSpPr/>
          <p:nvPr/>
        </p:nvGrpSpPr>
        <p:grpSpPr>
          <a:xfrm>
            <a:off x="4404518" y="1357853"/>
            <a:ext cx="334733" cy="291894"/>
            <a:chOff x="5400950" y="2969100"/>
            <a:chExt cx="386975" cy="337450"/>
          </a:xfrm>
        </p:grpSpPr>
        <p:sp>
          <p:nvSpPr>
            <p:cNvPr id="1633" name="Google Shape;1633;p38"/>
            <p:cNvSpPr/>
            <p:nvPr/>
          </p:nvSpPr>
          <p:spPr>
            <a:xfrm>
              <a:off x="5559525" y="3252350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75" y="1900"/>
                  </a:lnTo>
                  <a:lnTo>
                    <a:pt x="2543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5565100" y="3227800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5" y="1"/>
                  </a:moveTo>
                  <a:lnTo>
                    <a:pt x="232" y="973"/>
                  </a:lnTo>
                  <a:lnTo>
                    <a:pt x="0" y="1910"/>
                  </a:lnTo>
                  <a:lnTo>
                    <a:pt x="2329" y="1910"/>
                  </a:lnTo>
                  <a:lnTo>
                    <a:pt x="2106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5407850" y="2975800"/>
              <a:ext cx="372925" cy="276575"/>
            </a:xfrm>
            <a:custGeom>
              <a:rect b="b" l="l" r="r" t="t"/>
              <a:pathLst>
                <a:path extrusionOk="0" h="11063" w="14917">
                  <a:moveTo>
                    <a:pt x="982" y="0"/>
                  </a:moveTo>
                  <a:cubicBezTo>
                    <a:pt x="438" y="0"/>
                    <a:pt x="1" y="446"/>
                    <a:pt x="1" y="990"/>
                  </a:cubicBezTo>
                  <a:lnTo>
                    <a:pt x="1" y="10072"/>
                  </a:lnTo>
                  <a:cubicBezTo>
                    <a:pt x="1" y="10616"/>
                    <a:pt x="438" y="11062"/>
                    <a:pt x="982" y="11062"/>
                  </a:cubicBezTo>
                  <a:lnTo>
                    <a:pt x="13927" y="11062"/>
                  </a:lnTo>
                  <a:cubicBezTo>
                    <a:pt x="14471" y="11062"/>
                    <a:pt x="14917" y="10616"/>
                    <a:pt x="14917" y="10072"/>
                  </a:cubicBezTo>
                  <a:lnTo>
                    <a:pt x="14917" y="990"/>
                  </a:lnTo>
                  <a:cubicBezTo>
                    <a:pt x="14917" y="446"/>
                    <a:pt x="14471" y="0"/>
                    <a:pt x="13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5557500" y="2975800"/>
              <a:ext cx="223275" cy="276575"/>
            </a:xfrm>
            <a:custGeom>
              <a:rect b="b" l="l" r="r" t="t"/>
              <a:pathLst>
                <a:path extrusionOk="0" h="11063" w="8931">
                  <a:moveTo>
                    <a:pt x="3105" y="0"/>
                  </a:moveTo>
                  <a:lnTo>
                    <a:pt x="1" y="11062"/>
                  </a:lnTo>
                  <a:lnTo>
                    <a:pt x="7941" y="11062"/>
                  </a:lnTo>
                  <a:cubicBezTo>
                    <a:pt x="8485" y="11062"/>
                    <a:pt x="8931" y="10616"/>
                    <a:pt x="8931" y="10072"/>
                  </a:cubicBezTo>
                  <a:lnTo>
                    <a:pt x="8931" y="990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5407850" y="3009925"/>
              <a:ext cx="372925" cy="208325"/>
            </a:xfrm>
            <a:custGeom>
              <a:rect b="b" l="l" r="r" t="t"/>
              <a:pathLst>
                <a:path extrusionOk="0" h="8333" w="14917">
                  <a:moveTo>
                    <a:pt x="1" y="0"/>
                  </a:moveTo>
                  <a:lnTo>
                    <a:pt x="1" y="8332"/>
                  </a:lnTo>
                  <a:lnTo>
                    <a:pt x="14917" y="833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5567325" y="3009925"/>
              <a:ext cx="213450" cy="208325"/>
            </a:xfrm>
            <a:custGeom>
              <a:rect b="b" l="l" r="r" t="t"/>
              <a:pathLst>
                <a:path extrusionOk="0" h="8333" w="8538">
                  <a:moveTo>
                    <a:pt x="2338" y="0"/>
                  </a:moveTo>
                  <a:lnTo>
                    <a:pt x="0" y="8332"/>
                  </a:lnTo>
                  <a:lnTo>
                    <a:pt x="8538" y="8332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5400950" y="2969100"/>
              <a:ext cx="386750" cy="240100"/>
            </a:xfrm>
            <a:custGeom>
              <a:rect b="b" l="l" r="r" t="t"/>
              <a:pathLst>
                <a:path extrusionOk="0" h="9604" w="1547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8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20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65" y="545"/>
                  </a:lnTo>
                  <a:cubicBezTo>
                    <a:pt x="14845" y="545"/>
                    <a:pt x="14925" y="616"/>
                    <a:pt x="14925" y="705"/>
                  </a:cubicBezTo>
                  <a:lnTo>
                    <a:pt x="14925" y="9439"/>
                  </a:lnTo>
                  <a:cubicBezTo>
                    <a:pt x="14925" y="9457"/>
                    <a:pt x="14925" y="9466"/>
                    <a:pt x="14934" y="9483"/>
                  </a:cubicBezTo>
                  <a:cubicBezTo>
                    <a:pt x="15019" y="9568"/>
                    <a:pt x="15110" y="9603"/>
                    <a:pt x="15192" y="9603"/>
                  </a:cubicBezTo>
                  <a:cubicBezTo>
                    <a:pt x="15345" y="9603"/>
                    <a:pt x="15469" y="9482"/>
                    <a:pt x="15469" y="9332"/>
                  </a:cubicBezTo>
                  <a:lnTo>
                    <a:pt x="15469" y="286"/>
                  </a:lnTo>
                  <a:cubicBezTo>
                    <a:pt x="15469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5400950" y="3050500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60" y="6813"/>
                    <a:pt x="15205" y="6813"/>
                  </a:cubicBezTo>
                  <a:cubicBezTo>
                    <a:pt x="15189" y="6813"/>
                    <a:pt x="15173" y="6814"/>
                    <a:pt x="15157" y="6816"/>
                  </a:cubicBezTo>
                  <a:cubicBezTo>
                    <a:pt x="15032" y="6834"/>
                    <a:pt x="14934" y="6950"/>
                    <a:pt x="14934" y="7084"/>
                  </a:cubicBezTo>
                  <a:cubicBezTo>
                    <a:pt x="14934" y="7476"/>
                    <a:pt x="14613" y="7798"/>
                    <a:pt x="14220" y="7798"/>
                  </a:cubicBezTo>
                  <a:lnTo>
                    <a:pt x="1258" y="7798"/>
                  </a:lnTo>
                  <a:cubicBezTo>
                    <a:pt x="866" y="7798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5543000" y="3025750"/>
              <a:ext cx="102625" cy="95475"/>
            </a:xfrm>
            <a:custGeom>
              <a:rect b="b" l="l" r="r" t="t"/>
              <a:pathLst>
                <a:path extrusionOk="0" h="3819" w="4105">
                  <a:moveTo>
                    <a:pt x="2047" y="0"/>
                  </a:moveTo>
                  <a:cubicBezTo>
                    <a:pt x="920" y="0"/>
                    <a:pt x="1" y="921"/>
                    <a:pt x="1" y="2052"/>
                  </a:cubicBezTo>
                  <a:lnTo>
                    <a:pt x="1" y="3542"/>
                  </a:lnTo>
                  <a:cubicBezTo>
                    <a:pt x="1" y="3694"/>
                    <a:pt x="117" y="3819"/>
                    <a:pt x="269" y="3819"/>
                  </a:cubicBezTo>
                  <a:cubicBezTo>
                    <a:pt x="420" y="3819"/>
                    <a:pt x="545" y="3694"/>
                    <a:pt x="545" y="3542"/>
                  </a:cubicBezTo>
                  <a:lnTo>
                    <a:pt x="545" y="2079"/>
                  </a:lnTo>
                  <a:cubicBezTo>
                    <a:pt x="545" y="1242"/>
                    <a:pt x="1215" y="544"/>
                    <a:pt x="2048" y="544"/>
                  </a:cubicBezTo>
                  <a:cubicBezTo>
                    <a:pt x="2059" y="544"/>
                    <a:pt x="2069" y="544"/>
                    <a:pt x="2080" y="545"/>
                  </a:cubicBezTo>
                  <a:cubicBezTo>
                    <a:pt x="2900" y="553"/>
                    <a:pt x="3560" y="1231"/>
                    <a:pt x="3560" y="2052"/>
                  </a:cubicBezTo>
                  <a:lnTo>
                    <a:pt x="3560" y="3542"/>
                  </a:lnTo>
                  <a:cubicBezTo>
                    <a:pt x="3560" y="3694"/>
                    <a:pt x="3685" y="3819"/>
                    <a:pt x="3837" y="3819"/>
                  </a:cubicBezTo>
                  <a:cubicBezTo>
                    <a:pt x="3980" y="3819"/>
                    <a:pt x="4105" y="3694"/>
                    <a:pt x="4105" y="3542"/>
                  </a:cubicBezTo>
                  <a:lnTo>
                    <a:pt x="4105" y="2088"/>
                  </a:lnTo>
                  <a:cubicBezTo>
                    <a:pt x="4105" y="955"/>
                    <a:pt x="3213" y="18"/>
                    <a:pt x="2080" y="0"/>
                  </a:cubicBezTo>
                  <a:cubicBezTo>
                    <a:pt x="2069" y="0"/>
                    <a:pt x="2058" y="0"/>
                    <a:pt x="2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5535425" y="3108050"/>
              <a:ext cx="118450" cy="86100"/>
            </a:xfrm>
            <a:custGeom>
              <a:rect b="b" l="l" r="r" t="t"/>
              <a:pathLst>
                <a:path extrusionOk="0" h="3444" w="4738">
                  <a:moveTo>
                    <a:pt x="1" y="0"/>
                  </a:moveTo>
                  <a:lnTo>
                    <a:pt x="1" y="3444"/>
                  </a:lnTo>
                  <a:lnTo>
                    <a:pt x="4738" y="3444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5574225" y="3108050"/>
              <a:ext cx="79650" cy="86100"/>
            </a:xfrm>
            <a:custGeom>
              <a:rect b="b" l="l" r="r" t="t"/>
              <a:pathLst>
                <a:path extrusionOk="0" h="3444" w="3186">
                  <a:moveTo>
                    <a:pt x="973" y="0"/>
                  </a:moveTo>
                  <a:lnTo>
                    <a:pt x="1" y="3444"/>
                  </a:lnTo>
                  <a:lnTo>
                    <a:pt x="3186" y="3444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5581150" y="3130125"/>
              <a:ext cx="26350" cy="26125"/>
            </a:xfrm>
            <a:custGeom>
              <a:rect b="b" l="l" r="r" t="t"/>
              <a:pathLst>
                <a:path extrusionOk="0" h="1045" w="1054">
                  <a:moveTo>
                    <a:pt x="527" y="0"/>
                  </a:moveTo>
                  <a:cubicBezTo>
                    <a:pt x="232" y="0"/>
                    <a:pt x="0" y="232"/>
                    <a:pt x="0" y="518"/>
                  </a:cubicBezTo>
                  <a:cubicBezTo>
                    <a:pt x="0" y="812"/>
                    <a:pt x="232" y="1044"/>
                    <a:pt x="527" y="1044"/>
                  </a:cubicBezTo>
                  <a:cubicBezTo>
                    <a:pt x="812" y="1044"/>
                    <a:pt x="1053" y="812"/>
                    <a:pt x="1053" y="518"/>
                  </a:cubicBezTo>
                  <a:cubicBezTo>
                    <a:pt x="1053" y="232"/>
                    <a:pt x="812" y="0"/>
                    <a:pt x="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5574225" y="3123400"/>
              <a:ext cx="41300" cy="55675"/>
            </a:xfrm>
            <a:custGeom>
              <a:rect b="b" l="l" r="r" t="t"/>
              <a:pathLst>
                <a:path extrusionOk="0" h="2227" w="1652">
                  <a:moveTo>
                    <a:pt x="804" y="546"/>
                  </a:moveTo>
                  <a:cubicBezTo>
                    <a:pt x="947" y="546"/>
                    <a:pt x="1054" y="662"/>
                    <a:pt x="1054" y="796"/>
                  </a:cubicBezTo>
                  <a:cubicBezTo>
                    <a:pt x="1054" y="938"/>
                    <a:pt x="947" y="1054"/>
                    <a:pt x="804" y="1054"/>
                  </a:cubicBezTo>
                  <a:cubicBezTo>
                    <a:pt x="661" y="1054"/>
                    <a:pt x="545" y="938"/>
                    <a:pt x="545" y="796"/>
                  </a:cubicBezTo>
                  <a:cubicBezTo>
                    <a:pt x="545" y="662"/>
                    <a:pt x="661" y="546"/>
                    <a:pt x="804" y="546"/>
                  </a:cubicBezTo>
                  <a:close/>
                  <a:moveTo>
                    <a:pt x="805" y="0"/>
                  </a:moveTo>
                  <a:cubicBezTo>
                    <a:pt x="363" y="0"/>
                    <a:pt x="1" y="357"/>
                    <a:pt x="1" y="796"/>
                  </a:cubicBezTo>
                  <a:cubicBezTo>
                    <a:pt x="1" y="1144"/>
                    <a:pt x="224" y="1438"/>
                    <a:pt x="527" y="1545"/>
                  </a:cubicBezTo>
                  <a:lnTo>
                    <a:pt x="527" y="1955"/>
                  </a:lnTo>
                  <a:cubicBezTo>
                    <a:pt x="527" y="2110"/>
                    <a:pt x="653" y="2227"/>
                    <a:pt x="796" y="2227"/>
                  </a:cubicBezTo>
                  <a:cubicBezTo>
                    <a:pt x="810" y="2227"/>
                    <a:pt x="825" y="2226"/>
                    <a:pt x="840" y="2223"/>
                  </a:cubicBezTo>
                  <a:cubicBezTo>
                    <a:pt x="973" y="2205"/>
                    <a:pt x="1071" y="2089"/>
                    <a:pt x="1071" y="1947"/>
                  </a:cubicBezTo>
                  <a:lnTo>
                    <a:pt x="1071" y="1545"/>
                  </a:lnTo>
                  <a:cubicBezTo>
                    <a:pt x="1419" y="1420"/>
                    <a:pt x="1651" y="1072"/>
                    <a:pt x="1589" y="671"/>
                  </a:cubicBezTo>
                  <a:cubicBezTo>
                    <a:pt x="1535" y="332"/>
                    <a:pt x="1268" y="64"/>
                    <a:pt x="938" y="11"/>
                  </a:cubicBezTo>
                  <a:cubicBezTo>
                    <a:pt x="893" y="4"/>
                    <a:pt x="849" y="0"/>
                    <a:pt x="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>
            <a:off x="1586080" y="1357952"/>
            <a:ext cx="334772" cy="292085"/>
            <a:chOff x="5917925" y="2437625"/>
            <a:chExt cx="386975" cy="337475"/>
          </a:xfrm>
        </p:grpSpPr>
        <p:sp>
          <p:nvSpPr>
            <p:cNvPr id="1647" name="Google Shape;1647;p38"/>
            <p:cNvSpPr/>
            <p:nvPr/>
          </p:nvSpPr>
          <p:spPr>
            <a:xfrm>
              <a:off x="6076500" y="2720650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6082075" y="2696350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5" y="0"/>
                  </a:moveTo>
                  <a:lnTo>
                    <a:pt x="232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5924600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6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6074475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096" y="0"/>
                  </a:moveTo>
                  <a:lnTo>
                    <a:pt x="1" y="11053"/>
                  </a:lnTo>
                  <a:lnTo>
                    <a:pt x="7941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5924600" y="2478225"/>
              <a:ext cx="373150" cy="208550"/>
            </a:xfrm>
            <a:custGeom>
              <a:rect b="b" l="l" r="r" t="t"/>
              <a:pathLst>
                <a:path extrusionOk="0" h="8342" w="14926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6084075" y="2478225"/>
              <a:ext cx="213675" cy="208550"/>
            </a:xfrm>
            <a:custGeom>
              <a:rect b="b" l="l" r="r" t="t"/>
              <a:pathLst>
                <a:path extrusionOk="0" h="8342" w="8547">
                  <a:moveTo>
                    <a:pt x="2338" y="0"/>
                  </a:moveTo>
                  <a:lnTo>
                    <a:pt x="0" y="8341"/>
                  </a:lnTo>
                  <a:lnTo>
                    <a:pt x="8547" y="8341"/>
                  </a:lnTo>
                  <a:lnTo>
                    <a:pt x="85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5917925" y="2437625"/>
              <a:ext cx="386525" cy="240025"/>
            </a:xfrm>
            <a:custGeom>
              <a:rect b="b" l="l" r="r" t="t"/>
              <a:pathLst>
                <a:path extrusionOk="0" h="9601" w="15461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0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6" y="1"/>
                    <a:pt x="15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5917925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1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11" y="8342"/>
                  </a:lnTo>
                  <a:cubicBezTo>
                    <a:pt x="14907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1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23" y="6834"/>
                    <a:pt x="14934" y="6950"/>
                    <a:pt x="14934" y="7084"/>
                  </a:cubicBezTo>
                  <a:cubicBezTo>
                    <a:pt x="14925" y="7477"/>
                    <a:pt x="14613" y="7798"/>
                    <a:pt x="14211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5968550" y="249650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1000" y="545"/>
                  </a:moveTo>
                  <a:cubicBezTo>
                    <a:pt x="1008" y="545"/>
                    <a:pt x="1026" y="554"/>
                    <a:pt x="1026" y="572"/>
                  </a:cubicBezTo>
                  <a:lnTo>
                    <a:pt x="1026" y="1482"/>
                  </a:lnTo>
                  <a:lnTo>
                    <a:pt x="1017" y="1482"/>
                  </a:lnTo>
                  <a:cubicBezTo>
                    <a:pt x="1017" y="1491"/>
                    <a:pt x="991" y="1509"/>
                    <a:pt x="991" y="1509"/>
                  </a:cubicBezTo>
                  <a:lnTo>
                    <a:pt x="571" y="1509"/>
                  </a:lnTo>
                  <a:cubicBezTo>
                    <a:pt x="553" y="1509"/>
                    <a:pt x="536" y="1500"/>
                    <a:pt x="536" y="1482"/>
                  </a:cubicBezTo>
                  <a:lnTo>
                    <a:pt x="536" y="572"/>
                  </a:lnTo>
                  <a:cubicBezTo>
                    <a:pt x="536" y="554"/>
                    <a:pt x="553" y="545"/>
                    <a:pt x="571" y="545"/>
                  </a:cubicBezTo>
                  <a:close/>
                  <a:moveTo>
                    <a:pt x="562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62" y="2053"/>
                  </a:cubicBezTo>
                  <a:lnTo>
                    <a:pt x="1000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60"/>
                    <a:pt x="1312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6059100" y="249650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6169950" y="249650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45"/>
                  </a:moveTo>
                  <a:cubicBezTo>
                    <a:pt x="1017" y="545"/>
                    <a:pt x="1035" y="554"/>
                    <a:pt x="1035" y="572"/>
                  </a:cubicBezTo>
                  <a:lnTo>
                    <a:pt x="1035" y="1482"/>
                  </a:lnTo>
                  <a:cubicBezTo>
                    <a:pt x="1035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62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62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1008" y="2053"/>
                  </a:lnTo>
                  <a:cubicBezTo>
                    <a:pt x="1320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20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104375" y="249650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6015150" y="2496425"/>
              <a:ext cx="13650" cy="51275"/>
            </a:xfrm>
            <a:custGeom>
              <a:rect b="b" l="l" r="r" t="t"/>
              <a:pathLst>
                <a:path extrusionOk="0" h="2051" w="546">
                  <a:moveTo>
                    <a:pt x="272" y="0"/>
                  </a:moveTo>
                  <a:cubicBezTo>
                    <a:pt x="127" y="0"/>
                    <a:pt x="1" y="125"/>
                    <a:pt x="1" y="272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3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80"/>
                  </a:lnTo>
                  <a:cubicBezTo>
                    <a:pt x="545" y="147"/>
                    <a:pt x="456" y="22"/>
                    <a:pt x="313" y="4"/>
                  </a:cubicBezTo>
                  <a:cubicBezTo>
                    <a:pt x="299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038575" y="2496425"/>
              <a:ext cx="13625" cy="51275"/>
            </a:xfrm>
            <a:custGeom>
              <a:rect b="b" l="l" r="r" t="t"/>
              <a:pathLst>
                <a:path extrusionOk="0" h="2051" w="545">
                  <a:moveTo>
                    <a:pt x="276" y="0"/>
                  </a:moveTo>
                  <a:cubicBezTo>
                    <a:pt x="262" y="0"/>
                    <a:pt x="247" y="2"/>
                    <a:pt x="232" y="4"/>
                  </a:cubicBezTo>
                  <a:cubicBezTo>
                    <a:pt x="99" y="22"/>
                    <a:pt x="1" y="147"/>
                    <a:pt x="1" y="280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2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72"/>
                  </a:lnTo>
                  <a:cubicBezTo>
                    <a:pt x="545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6217675" y="2496425"/>
              <a:ext cx="13625" cy="51275"/>
            </a:xfrm>
            <a:custGeom>
              <a:rect b="b" l="l" r="r" t="t"/>
              <a:pathLst>
                <a:path extrusionOk="0" h="2051" w="545">
                  <a:moveTo>
                    <a:pt x="269" y="0"/>
                  </a:moveTo>
                  <a:cubicBezTo>
                    <a:pt x="119" y="0"/>
                    <a:pt x="0" y="125"/>
                    <a:pt x="0" y="272"/>
                  </a:cubicBezTo>
                  <a:lnTo>
                    <a:pt x="0" y="1779"/>
                  </a:lnTo>
                  <a:cubicBezTo>
                    <a:pt x="0" y="1926"/>
                    <a:pt x="119" y="2050"/>
                    <a:pt x="269" y="2050"/>
                  </a:cubicBezTo>
                  <a:cubicBezTo>
                    <a:pt x="283" y="2050"/>
                    <a:pt x="298" y="2049"/>
                    <a:pt x="312" y="2047"/>
                  </a:cubicBezTo>
                  <a:cubicBezTo>
                    <a:pt x="446" y="2029"/>
                    <a:pt x="544" y="1904"/>
                    <a:pt x="544" y="1770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6149650" y="2496425"/>
              <a:ext cx="13625" cy="51275"/>
            </a:xfrm>
            <a:custGeom>
              <a:rect b="b" l="l" r="r" t="t"/>
              <a:pathLst>
                <a:path extrusionOk="0" h="2051" w="545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240200" y="2496425"/>
              <a:ext cx="13625" cy="51275"/>
            </a:xfrm>
            <a:custGeom>
              <a:rect b="b" l="l" r="r" t="t"/>
              <a:pathLst>
                <a:path extrusionOk="0" h="2051" w="545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5968550" y="2617175"/>
              <a:ext cx="39275" cy="51525"/>
            </a:xfrm>
            <a:custGeom>
              <a:rect b="b" l="l" r="r" t="t"/>
              <a:pathLst>
                <a:path extrusionOk="0" h="2061" w="1571">
                  <a:moveTo>
                    <a:pt x="1000" y="544"/>
                  </a:moveTo>
                  <a:cubicBezTo>
                    <a:pt x="1008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08" y="1517"/>
                    <a:pt x="1000" y="1517"/>
                  </a:cubicBezTo>
                  <a:lnTo>
                    <a:pt x="571" y="1517"/>
                  </a:lnTo>
                  <a:cubicBezTo>
                    <a:pt x="553" y="1517"/>
                    <a:pt x="536" y="1499"/>
                    <a:pt x="536" y="1490"/>
                  </a:cubicBezTo>
                  <a:lnTo>
                    <a:pt x="536" y="571"/>
                  </a:lnTo>
                  <a:cubicBezTo>
                    <a:pt x="536" y="562"/>
                    <a:pt x="553" y="544"/>
                    <a:pt x="571" y="544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62" y="2061"/>
                  </a:cubicBezTo>
                  <a:lnTo>
                    <a:pt x="1000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059100" y="2617175"/>
              <a:ext cx="39275" cy="51525"/>
            </a:xfrm>
            <a:custGeom>
              <a:rect b="b" l="l" r="r" t="t"/>
              <a:pathLst>
                <a:path extrusionOk="0" h="2061" w="1571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71" y="2061"/>
                  </a:cubicBezTo>
                  <a:lnTo>
                    <a:pt x="999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169950" y="2617175"/>
              <a:ext cx="39275" cy="51525"/>
            </a:xfrm>
            <a:custGeom>
              <a:rect b="b" l="l" r="r" t="t"/>
              <a:pathLst>
                <a:path extrusionOk="0" h="2061" w="1571">
                  <a:moveTo>
                    <a:pt x="999" y="544"/>
                  </a:moveTo>
                  <a:cubicBezTo>
                    <a:pt x="1017" y="544"/>
                    <a:pt x="1035" y="562"/>
                    <a:pt x="1035" y="571"/>
                  </a:cubicBezTo>
                  <a:lnTo>
                    <a:pt x="1035" y="1490"/>
                  </a:lnTo>
                  <a:cubicBezTo>
                    <a:pt x="1035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62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62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1008" y="2061"/>
                  </a:lnTo>
                  <a:cubicBezTo>
                    <a:pt x="1320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20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214550" y="2617175"/>
              <a:ext cx="39275" cy="51525"/>
            </a:xfrm>
            <a:custGeom>
              <a:rect b="b" l="l" r="r" t="t"/>
              <a:pathLst>
                <a:path extrusionOk="0" h="2061" w="1571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81"/>
                  </a:lnTo>
                  <a:lnTo>
                    <a:pt x="1035" y="1481"/>
                  </a:lnTo>
                  <a:cubicBezTo>
                    <a:pt x="1035" y="1490"/>
                    <a:pt x="1008" y="1517"/>
                    <a:pt x="1008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999" y="2061"/>
                  </a:lnTo>
                  <a:cubicBezTo>
                    <a:pt x="1321" y="2061"/>
                    <a:pt x="1570" y="1802"/>
                    <a:pt x="1570" y="1490"/>
                  </a:cubicBezTo>
                  <a:lnTo>
                    <a:pt x="1570" y="580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105050" y="2617125"/>
              <a:ext cx="13625" cy="51225"/>
            </a:xfrm>
            <a:custGeom>
              <a:rect b="b" l="l" r="r" t="t"/>
              <a:pathLst>
                <a:path extrusionOk="0" h="2049" w="545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1777"/>
                  </a:lnTo>
                  <a:cubicBezTo>
                    <a:pt x="0" y="1924"/>
                    <a:pt x="119" y="2048"/>
                    <a:pt x="269" y="2048"/>
                  </a:cubicBezTo>
                  <a:cubicBezTo>
                    <a:pt x="283" y="2048"/>
                    <a:pt x="298" y="2047"/>
                    <a:pt x="312" y="2045"/>
                  </a:cubicBezTo>
                  <a:cubicBezTo>
                    <a:pt x="446" y="2027"/>
                    <a:pt x="544" y="1902"/>
                    <a:pt x="544" y="176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126900" y="2617125"/>
              <a:ext cx="13625" cy="51225"/>
            </a:xfrm>
            <a:custGeom>
              <a:rect b="b" l="l" r="r" t="t"/>
              <a:pathLst>
                <a:path extrusionOk="0" h="2049" w="545">
                  <a:moveTo>
                    <a:pt x="282" y="0"/>
                  </a:moveTo>
                  <a:cubicBezTo>
                    <a:pt x="133" y="0"/>
                    <a:pt x="0" y="119"/>
                    <a:pt x="0" y="270"/>
                  </a:cubicBezTo>
                  <a:lnTo>
                    <a:pt x="0" y="1768"/>
                  </a:lnTo>
                  <a:cubicBezTo>
                    <a:pt x="0" y="1902"/>
                    <a:pt x="98" y="2027"/>
                    <a:pt x="232" y="2045"/>
                  </a:cubicBezTo>
                  <a:cubicBezTo>
                    <a:pt x="247" y="2047"/>
                    <a:pt x="261" y="2048"/>
                    <a:pt x="276" y="2048"/>
                  </a:cubicBezTo>
                  <a:cubicBezTo>
                    <a:pt x="425" y="2048"/>
                    <a:pt x="544" y="1924"/>
                    <a:pt x="544" y="1777"/>
                  </a:cubicBezTo>
                  <a:lnTo>
                    <a:pt x="544" y="279"/>
                  </a:lnTo>
                  <a:cubicBezTo>
                    <a:pt x="544" y="145"/>
                    <a:pt x="455" y="20"/>
                    <a:pt x="313" y="2"/>
                  </a:cubicBezTo>
                  <a:cubicBezTo>
                    <a:pt x="302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6015150" y="2617125"/>
              <a:ext cx="13650" cy="51225"/>
            </a:xfrm>
            <a:custGeom>
              <a:rect b="b" l="l" r="r" t="t"/>
              <a:pathLst>
                <a:path extrusionOk="0" h="2049" w="546">
                  <a:moveTo>
                    <a:pt x="265" y="0"/>
                  </a:moveTo>
                  <a:cubicBezTo>
                    <a:pt x="254" y="0"/>
                    <a:pt x="244" y="1"/>
                    <a:pt x="233" y="2"/>
                  </a:cubicBezTo>
                  <a:cubicBezTo>
                    <a:pt x="99" y="20"/>
                    <a:pt x="1" y="145"/>
                    <a:pt x="1" y="279"/>
                  </a:cubicBezTo>
                  <a:lnTo>
                    <a:pt x="1" y="1768"/>
                  </a:lnTo>
                  <a:cubicBezTo>
                    <a:pt x="1" y="1902"/>
                    <a:pt x="99" y="2027"/>
                    <a:pt x="233" y="2045"/>
                  </a:cubicBezTo>
                  <a:cubicBezTo>
                    <a:pt x="247" y="2047"/>
                    <a:pt x="262" y="2048"/>
                    <a:pt x="276" y="2048"/>
                  </a:cubicBezTo>
                  <a:cubicBezTo>
                    <a:pt x="426" y="2048"/>
                    <a:pt x="545" y="1924"/>
                    <a:pt x="545" y="1777"/>
                  </a:cubicBezTo>
                  <a:lnTo>
                    <a:pt x="545" y="270"/>
                  </a:lnTo>
                  <a:cubicBezTo>
                    <a:pt x="545" y="119"/>
                    <a:pt x="420" y="0"/>
                    <a:pt x="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6038575" y="2617125"/>
              <a:ext cx="13625" cy="51225"/>
            </a:xfrm>
            <a:custGeom>
              <a:rect b="b" l="l" r="r" t="t"/>
              <a:pathLst>
                <a:path extrusionOk="0" h="2049" w="545">
                  <a:moveTo>
                    <a:pt x="282" y="0"/>
                  </a:moveTo>
                  <a:cubicBezTo>
                    <a:pt x="133" y="0"/>
                    <a:pt x="1" y="119"/>
                    <a:pt x="1" y="270"/>
                  </a:cubicBezTo>
                  <a:lnTo>
                    <a:pt x="1" y="1777"/>
                  </a:lnTo>
                  <a:cubicBezTo>
                    <a:pt x="1" y="1924"/>
                    <a:pt x="127" y="2048"/>
                    <a:pt x="271" y="2048"/>
                  </a:cubicBezTo>
                  <a:cubicBezTo>
                    <a:pt x="285" y="2048"/>
                    <a:pt x="299" y="2047"/>
                    <a:pt x="313" y="2045"/>
                  </a:cubicBezTo>
                  <a:cubicBezTo>
                    <a:pt x="456" y="2027"/>
                    <a:pt x="545" y="1902"/>
                    <a:pt x="545" y="1768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2"/>
                  </a:cubicBezTo>
                  <a:cubicBezTo>
                    <a:pt x="303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6149650" y="2651875"/>
              <a:ext cx="13625" cy="16475"/>
            </a:xfrm>
            <a:custGeom>
              <a:rect b="b" l="l" r="r" t="t"/>
              <a:pathLst>
                <a:path extrusionOk="0" h="659" w="545">
                  <a:moveTo>
                    <a:pt x="269" y="0"/>
                  </a:moveTo>
                  <a:cubicBezTo>
                    <a:pt x="119" y="0"/>
                    <a:pt x="0" y="125"/>
                    <a:pt x="0" y="271"/>
                  </a:cubicBezTo>
                  <a:lnTo>
                    <a:pt x="0" y="387"/>
                  </a:lnTo>
                  <a:cubicBezTo>
                    <a:pt x="0" y="534"/>
                    <a:pt x="119" y="658"/>
                    <a:pt x="269" y="658"/>
                  </a:cubicBezTo>
                  <a:cubicBezTo>
                    <a:pt x="283" y="658"/>
                    <a:pt x="298" y="657"/>
                    <a:pt x="312" y="655"/>
                  </a:cubicBezTo>
                  <a:cubicBezTo>
                    <a:pt x="446" y="637"/>
                    <a:pt x="544" y="512"/>
                    <a:pt x="544" y="378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6149650" y="2617125"/>
              <a:ext cx="13625" cy="30250"/>
            </a:xfrm>
            <a:custGeom>
              <a:rect b="b" l="l" r="r" t="t"/>
              <a:pathLst>
                <a:path extrusionOk="0" h="1210" w="545">
                  <a:moveTo>
                    <a:pt x="264" y="0"/>
                  </a:moveTo>
                  <a:cubicBezTo>
                    <a:pt x="254" y="0"/>
                    <a:pt x="243" y="1"/>
                    <a:pt x="232" y="2"/>
                  </a:cubicBezTo>
                  <a:cubicBezTo>
                    <a:pt x="98" y="29"/>
                    <a:pt x="0" y="145"/>
                    <a:pt x="0" y="279"/>
                  </a:cubicBezTo>
                  <a:lnTo>
                    <a:pt x="0" y="930"/>
                  </a:lnTo>
                  <a:cubicBezTo>
                    <a:pt x="0" y="1064"/>
                    <a:pt x="98" y="1189"/>
                    <a:pt x="232" y="1206"/>
                  </a:cubicBezTo>
                  <a:cubicBezTo>
                    <a:pt x="247" y="1209"/>
                    <a:pt x="261" y="1210"/>
                    <a:pt x="275" y="1210"/>
                  </a:cubicBezTo>
                  <a:cubicBezTo>
                    <a:pt x="425" y="1210"/>
                    <a:pt x="544" y="1086"/>
                    <a:pt x="544" y="939"/>
                  </a:cubicBezTo>
                  <a:lnTo>
                    <a:pt x="544" y="270"/>
                  </a:lnTo>
                  <a:cubicBezTo>
                    <a:pt x="544" y="119"/>
                    <a:pt x="419" y="0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6214550" y="255695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36"/>
                  </a:moveTo>
                  <a:cubicBezTo>
                    <a:pt x="1017" y="536"/>
                    <a:pt x="1026" y="554"/>
                    <a:pt x="1026" y="571"/>
                  </a:cubicBezTo>
                  <a:lnTo>
                    <a:pt x="1026" y="1472"/>
                  </a:lnTo>
                  <a:lnTo>
                    <a:pt x="1035" y="1472"/>
                  </a:lnTo>
                  <a:cubicBezTo>
                    <a:pt x="1035" y="1481"/>
                    <a:pt x="1008" y="1508"/>
                    <a:pt x="1008" y="1508"/>
                  </a:cubicBezTo>
                  <a:lnTo>
                    <a:pt x="571" y="1508"/>
                  </a:lnTo>
                  <a:cubicBezTo>
                    <a:pt x="562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36"/>
                    <a:pt x="571" y="536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21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6124000" y="255695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910"/>
                  </a:lnTo>
                  <a:cubicBezTo>
                    <a:pt x="1570" y="777"/>
                    <a:pt x="1472" y="652"/>
                    <a:pt x="1338" y="634"/>
                  </a:cubicBezTo>
                  <a:cubicBezTo>
                    <a:pt x="1324" y="632"/>
                    <a:pt x="1309" y="630"/>
                    <a:pt x="1295" y="630"/>
                  </a:cubicBezTo>
                  <a:cubicBezTo>
                    <a:pt x="1145" y="630"/>
                    <a:pt x="1026" y="755"/>
                    <a:pt x="1026" y="90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45"/>
                    <a:pt x="571" y="545"/>
                  </a:cubicBezTo>
                  <a:lnTo>
                    <a:pt x="982" y="545"/>
                  </a:lnTo>
                  <a:cubicBezTo>
                    <a:pt x="1115" y="545"/>
                    <a:pt x="1240" y="447"/>
                    <a:pt x="1258" y="313"/>
                  </a:cubicBezTo>
                  <a:cubicBezTo>
                    <a:pt x="1285" y="143"/>
                    <a:pt x="115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6012925" y="255695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1000" y="545"/>
                  </a:moveTo>
                  <a:cubicBezTo>
                    <a:pt x="1018" y="545"/>
                    <a:pt x="1027" y="554"/>
                    <a:pt x="1027" y="571"/>
                  </a:cubicBezTo>
                  <a:lnTo>
                    <a:pt x="1027" y="1481"/>
                  </a:lnTo>
                  <a:cubicBezTo>
                    <a:pt x="1027" y="1490"/>
                    <a:pt x="1018" y="1508"/>
                    <a:pt x="1000" y="1508"/>
                  </a:cubicBezTo>
                  <a:lnTo>
                    <a:pt x="572" y="1508"/>
                  </a:lnTo>
                  <a:cubicBezTo>
                    <a:pt x="56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63" y="545"/>
                    <a:pt x="572" y="545"/>
                  </a:cubicBezTo>
                  <a:close/>
                  <a:moveTo>
                    <a:pt x="572" y="0"/>
                  </a:moveTo>
                  <a:cubicBezTo>
                    <a:pt x="259" y="0"/>
                    <a:pt x="1" y="250"/>
                    <a:pt x="1" y="571"/>
                  </a:cubicBezTo>
                  <a:lnTo>
                    <a:pt x="1" y="1481"/>
                  </a:lnTo>
                  <a:cubicBezTo>
                    <a:pt x="1" y="1794"/>
                    <a:pt x="259" y="2052"/>
                    <a:pt x="572" y="2052"/>
                  </a:cubicBezTo>
                  <a:lnTo>
                    <a:pt x="1000" y="2052"/>
                  </a:lnTo>
                  <a:cubicBezTo>
                    <a:pt x="1321" y="2052"/>
                    <a:pt x="1571" y="1794"/>
                    <a:pt x="1571" y="1481"/>
                  </a:cubicBezTo>
                  <a:lnTo>
                    <a:pt x="1571" y="571"/>
                  </a:lnTo>
                  <a:cubicBezTo>
                    <a:pt x="1571" y="250"/>
                    <a:pt x="1321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6078725" y="2556950"/>
              <a:ext cx="39275" cy="51325"/>
            </a:xfrm>
            <a:custGeom>
              <a:rect b="b" l="l" r="r" t="t"/>
              <a:pathLst>
                <a:path extrusionOk="0" h="2053" w="1571">
                  <a:moveTo>
                    <a:pt x="999" y="545"/>
                  </a:moveTo>
                  <a:cubicBezTo>
                    <a:pt x="1017" y="545"/>
                    <a:pt x="1026" y="554"/>
                    <a:pt x="1026" y="57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53" y="545"/>
                    <a:pt x="571" y="545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0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193350" y="2556875"/>
              <a:ext cx="13625" cy="51050"/>
            </a:xfrm>
            <a:custGeom>
              <a:rect b="b" l="l" r="r" t="t"/>
              <a:pathLst>
                <a:path extrusionOk="0" h="2042" w="545">
                  <a:moveTo>
                    <a:pt x="272" y="0"/>
                  </a:moveTo>
                  <a:cubicBezTo>
                    <a:pt x="127" y="0"/>
                    <a:pt x="1" y="124"/>
                    <a:pt x="1" y="271"/>
                  </a:cubicBezTo>
                  <a:lnTo>
                    <a:pt x="1" y="1770"/>
                  </a:lnTo>
                  <a:cubicBezTo>
                    <a:pt x="1" y="1924"/>
                    <a:pt x="126" y="2041"/>
                    <a:pt x="269" y="2041"/>
                  </a:cubicBezTo>
                  <a:cubicBezTo>
                    <a:pt x="284" y="2041"/>
                    <a:pt x="298" y="2040"/>
                    <a:pt x="313" y="2037"/>
                  </a:cubicBezTo>
                  <a:cubicBezTo>
                    <a:pt x="447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7" y="21"/>
                    <a:pt x="313" y="3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169950" y="2556875"/>
              <a:ext cx="13625" cy="51050"/>
            </a:xfrm>
            <a:custGeom>
              <a:rect b="b" l="l" r="r" t="t"/>
              <a:pathLst>
                <a:path extrusionOk="0" h="2042" w="545">
                  <a:moveTo>
                    <a:pt x="271" y="0"/>
                  </a:moveTo>
                  <a:cubicBezTo>
                    <a:pt x="127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25" y="2041"/>
                    <a:pt x="269" y="2041"/>
                  </a:cubicBezTo>
                  <a:cubicBezTo>
                    <a:pt x="283" y="2041"/>
                    <a:pt x="298" y="2040"/>
                    <a:pt x="312" y="2037"/>
                  </a:cubicBezTo>
                  <a:cubicBezTo>
                    <a:pt x="455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55" y="21"/>
                    <a:pt x="312" y="3"/>
                  </a:cubicBezTo>
                  <a:cubicBezTo>
                    <a:pt x="298" y="1"/>
                    <a:pt x="285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5991075" y="2556875"/>
              <a:ext cx="13625" cy="51050"/>
            </a:xfrm>
            <a:custGeom>
              <a:rect b="b" l="l" r="r" t="t"/>
              <a:pathLst>
                <a:path extrusionOk="0" h="2042" w="545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6" y="21"/>
                    <a:pt x="313" y="3"/>
                  </a:cubicBezTo>
                  <a:cubicBezTo>
                    <a:pt x="298" y="1"/>
                    <a:pt x="284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059100" y="2556875"/>
              <a:ext cx="13625" cy="51050"/>
            </a:xfrm>
            <a:custGeom>
              <a:rect b="b" l="l" r="r" t="t"/>
              <a:pathLst>
                <a:path extrusionOk="0" h="2042" w="545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5968550" y="2556875"/>
              <a:ext cx="13400" cy="51050"/>
            </a:xfrm>
            <a:custGeom>
              <a:rect b="b" l="l" r="r" t="t"/>
              <a:pathLst>
                <a:path extrusionOk="0" h="2042" w="536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61"/>
                  </a:lnTo>
                  <a:cubicBezTo>
                    <a:pt x="0" y="1904"/>
                    <a:pt x="90" y="2020"/>
                    <a:pt x="223" y="2037"/>
                  </a:cubicBezTo>
                  <a:cubicBezTo>
                    <a:pt x="239" y="2040"/>
                    <a:pt x="254" y="2041"/>
                    <a:pt x="269" y="2041"/>
                  </a:cubicBezTo>
                  <a:cubicBezTo>
                    <a:pt x="418" y="2041"/>
                    <a:pt x="536" y="1924"/>
                    <a:pt x="536" y="1770"/>
                  </a:cubicBezTo>
                  <a:lnTo>
                    <a:pt x="536" y="280"/>
                  </a:lnTo>
                  <a:cubicBezTo>
                    <a:pt x="536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3" name="Google Shape;1683;p38"/>
          <p:cNvGrpSpPr/>
          <p:nvPr/>
        </p:nvGrpSpPr>
        <p:grpSpPr>
          <a:xfrm>
            <a:off x="7196625" y="1342413"/>
            <a:ext cx="387425" cy="323175"/>
            <a:chOff x="1334725" y="2969100"/>
            <a:chExt cx="387425" cy="323175"/>
          </a:xfrm>
        </p:grpSpPr>
        <p:sp>
          <p:nvSpPr>
            <p:cNvPr id="1684" name="Google Shape;1684;p38"/>
            <p:cNvSpPr/>
            <p:nvPr/>
          </p:nvSpPr>
          <p:spPr>
            <a:xfrm>
              <a:off x="1491975" y="3229600"/>
              <a:ext cx="55100" cy="37700"/>
            </a:xfrm>
            <a:custGeom>
              <a:rect b="b" l="l" r="r" t="t"/>
              <a:pathLst>
                <a:path extrusionOk="0" h="1508" w="2204">
                  <a:moveTo>
                    <a:pt x="357" y="0"/>
                  </a:moveTo>
                  <a:lnTo>
                    <a:pt x="179" y="741"/>
                  </a:lnTo>
                  <a:lnTo>
                    <a:pt x="0" y="1508"/>
                  </a:lnTo>
                  <a:lnTo>
                    <a:pt x="2204" y="1508"/>
                  </a:lnTo>
                  <a:lnTo>
                    <a:pt x="2016" y="741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496425" y="3210850"/>
              <a:ext cx="45975" cy="37725"/>
            </a:xfrm>
            <a:custGeom>
              <a:rect b="b" l="l" r="r" t="t"/>
              <a:pathLst>
                <a:path extrusionOk="0" h="1509" w="1839">
                  <a:moveTo>
                    <a:pt x="884" y="1"/>
                  </a:moveTo>
                  <a:lnTo>
                    <a:pt x="179" y="759"/>
                  </a:lnTo>
                  <a:lnTo>
                    <a:pt x="1" y="1508"/>
                  </a:lnTo>
                  <a:lnTo>
                    <a:pt x="1838" y="1508"/>
                  </a:lnTo>
                  <a:lnTo>
                    <a:pt x="1660" y="75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372425" y="3012150"/>
              <a:ext cx="294650" cy="217475"/>
            </a:xfrm>
            <a:custGeom>
              <a:rect b="b" l="l" r="r" t="t"/>
              <a:pathLst>
                <a:path extrusionOk="0" h="8699" w="11786">
                  <a:moveTo>
                    <a:pt x="785" y="0"/>
                  </a:moveTo>
                  <a:cubicBezTo>
                    <a:pt x="357" y="0"/>
                    <a:pt x="0" y="348"/>
                    <a:pt x="0" y="776"/>
                  </a:cubicBezTo>
                  <a:lnTo>
                    <a:pt x="0" y="7922"/>
                  </a:lnTo>
                  <a:cubicBezTo>
                    <a:pt x="0" y="8350"/>
                    <a:pt x="357" y="8698"/>
                    <a:pt x="785" y="8698"/>
                  </a:cubicBezTo>
                  <a:lnTo>
                    <a:pt x="11000" y="8698"/>
                  </a:lnTo>
                  <a:cubicBezTo>
                    <a:pt x="11437" y="8698"/>
                    <a:pt x="11785" y="8350"/>
                    <a:pt x="11785" y="7922"/>
                  </a:cubicBezTo>
                  <a:lnTo>
                    <a:pt x="11785" y="776"/>
                  </a:lnTo>
                  <a:cubicBezTo>
                    <a:pt x="11785" y="348"/>
                    <a:pt x="11437" y="0"/>
                    <a:pt x="1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490625" y="3012150"/>
              <a:ext cx="175550" cy="217475"/>
            </a:xfrm>
            <a:custGeom>
              <a:rect b="b" l="l" r="r" t="t"/>
              <a:pathLst>
                <a:path extrusionOk="0" h="8699" w="7022">
                  <a:moveTo>
                    <a:pt x="2436" y="0"/>
                  </a:moveTo>
                  <a:lnTo>
                    <a:pt x="1" y="8698"/>
                  </a:lnTo>
                  <a:lnTo>
                    <a:pt x="6245" y="8698"/>
                  </a:lnTo>
                  <a:cubicBezTo>
                    <a:pt x="6674" y="8698"/>
                    <a:pt x="7021" y="8350"/>
                    <a:pt x="7021" y="7922"/>
                  </a:cubicBezTo>
                  <a:lnTo>
                    <a:pt x="7021" y="776"/>
                  </a:lnTo>
                  <a:cubicBezTo>
                    <a:pt x="7021" y="348"/>
                    <a:pt x="6674" y="0"/>
                    <a:pt x="6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1372425" y="3038450"/>
              <a:ext cx="294650" cy="164625"/>
            </a:xfrm>
            <a:custGeom>
              <a:rect b="b" l="l" r="r" t="t"/>
              <a:pathLst>
                <a:path extrusionOk="0" h="6585" w="11786">
                  <a:moveTo>
                    <a:pt x="0" y="1"/>
                  </a:moveTo>
                  <a:lnTo>
                    <a:pt x="0" y="6585"/>
                  </a:lnTo>
                  <a:lnTo>
                    <a:pt x="11785" y="6585"/>
                  </a:lnTo>
                  <a:lnTo>
                    <a:pt x="11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1497550" y="3038450"/>
              <a:ext cx="168625" cy="164625"/>
            </a:xfrm>
            <a:custGeom>
              <a:rect b="b" l="l" r="r" t="t"/>
              <a:pathLst>
                <a:path extrusionOk="0" h="6585" w="6745">
                  <a:moveTo>
                    <a:pt x="1847" y="1"/>
                  </a:moveTo>
                  <a:lnTo>
                    <a:pt x="0" y="6585"/>
                  </a:lnTo>
                  <a:lnTo>
                    <a:pt x="6744" y="6585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1615750" y="2975125"/>
              <a:ext cx="99500" cy="174425"/>
            </a:xfrm>
            <a:custGeom>
              <a:rect b="b" l="l" r="r" t="t"/>
              <a:pathLst>
                <a:path extrusionOk="0" h="6977" w="3980">
                  <a:moveTo>
                    <a:pt x="527" y="0"/>
                  </a:moveTo>
                  <a:cubicBezTo>
                    <a:pt x="232" y="0"/>
                    <a:pt x="0" y="241"/>
                    <a:pt x="0" y="536"/>
                  </a:cubicBezTo>
                  <a:lnTo>
                    <a:pt x="0" y="6441"/>
                  </a:lnTo>
                  <a:cubicBezTo>
                    <a:pt x="0" y="6736"/>
                    <a:pt x="232" y="6977"/>
                    <a:pt x="527" y="6977"/>
                  </a:cubicBezTo>
                  <a:lnTo>
                    <a:pt x="3453" y="6977"/>
                  </a:lnTo>
                  <a:cubicBezTo>
                    <a:pt x="3747" y="6977"/>
                    <a:pt x="3979" y="6736"/>
                    <a:pt x="3979" y="6441"/>
                  </a:cubicBezTo>
                  <a:lnTo>
                    <a:pt x="3979" y="536"/>
                  </a:lnTo>
                  <a:cubicBezTo>
                    <a:pt x="3979" y="241"/>
                    <a:pt x="3747" y="0"/>
                    <a:pt x="3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1638725" y="2975125"/>
              <a:ext cx="76525" cy="174425"/>
            </a:xfrm>
            <a:custGeom>
              <a:rect b="b" l="l" r="r" t="t"/>
              <a:pathLst>
                <a:path extrusionOk="0" h="6977" w="3061">
                  <a:moveTo>
                    <a:pt x="1954" y="0"/>
                  </a:moveTo>
                  <a:lnTo>
                    <a:pt x="0" y="6977"/>
                  </a:lnTo>
                  <a:lnTo>
                    <a:pt x="2534" y="6977"/>
                  </a:lnTo>
                  <a:cubicBezTo>
                    <a:pt x="2828" y="6977"/>
                    <a:pt x="3060" y="6736"/>
                    <a:pt x="3060" y="6441"/>
                  </a:cubicBezTo>
                  <a:lnTo>
                    <a:pt x="3060" y="536"/>
                  </a:lnTo>
                  <a:cubicBezTo>
                    <a:pt x="3060" y="241"/>
                    <a:pt x="2828" y="0"/>
                    <a:pt x="2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1615750" y="3008350"/>
              <a:ext cx="99500" cy="107300"/>
            </a:xfrm>
            <a:custGeom>
              <a:rect b="b" l="l" r="r" t="t"/>
              <a:pathLst>
                <a:path extrusionOk="0" h="4292" w="3980">
                  <a:moveTo>
                    <a:pt x="0" y="1"/>
                  </a:moveTo>
                  <a:lnTo>
                    <a:pt x="0" y="4292"/>
                  </a:lnTo>
                  <a:lnTo>
                    <a:pt x="3979" y="4292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1647850" y="3008350"/>
              <a:ext cx="67400" cy="107300"/>
            </a:xfrm>
            <a:custGeom>
              <a:rect b="b" l="l" r="r" t="t"/>
              <a:pathLst>
                <a:path extrusionOk="0" h="4292" w="2696">
                  <a:moveTo>
                    <a:pt x="1205" y="1"/>
                  </a:moveTo>
                  <a:lnTo>
                    <a:pt x="1" y="4292"/>
                  </a:lnTo>
                  <a:lnTo>
                    <a:pt x="2695" y="4292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1341650" y="3110950"/>
              <a:ext cx="133625" cy="174425"/>
            </a:xfrm>
            <a:custGeom>
              <a:rect b="b" l="l" r="r" t="t"/>
              <a:pathLst>
                <a:path extrusionOk="0" h="6977" w="5345">
                  <a:moveTo>
                    <a:pt x="527" y="0"/>
                  </a:moveTo>
                  <a:cubicBezTo>
                    <a:pt x="232" y="0"/>
                    <a:pt x="0" y="241"/>
                    <a:pt x="0" y="535"/>
                  </a:cubicBezTo>
                  <a:lnTo>
                    <a:pt x="0" y="6450"/>
                  </a:lnTo>
                  <a:cubicBezTo>
                    <a:pt x="0" y="6744"/>
                    <a:pt x="232" y="6976"/>
                    <a:pt x="527" y="6976"/>
                  </a:cubicBezTo>
                  <a:lnTo>
                    <a:pt x="4809" y="6976"/>
                  </a:lnTo>
                  <a:cubicBezTo>
                    <a:pt x="5103" y="6976"/>
                    <a:pt x="5344" y="6744"/>
                    <a:pt x="5344" y="6450"/>
                  </a:cubicBezTo>
                  <a:lnTo>
                    <a:pt x="5344" y="535"/>
                  </a:lnTo>
                  <a:cubicBezTo>
                    <a:pt x="5344" y="241"/>
                    <a:pt x="5103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1341650" y="3145075"/>
              <a:ext cx="133625" cy="107300"/>
            </a:xfrm>
            <a:custGeom>
              <a:rect b="b" l="l" r="r" t="t"/>
              <a:pathLst>
                <a:path extrusionOk="0" h="4292" w="5345">
                  <a:moveTo>
                    <a:pt x="0" y="0"/>
                  </a:moveTo>
                  <a:lnTo>
                    <a:pt x="0" y="4291"/>
                  </a:lnTo>
                  <a:lnTo>
                    <a:pt x="5344" y="4291"/>
                  </a:lnTo>
                  <a:lnTo>
                    <a:pt x="5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1382675" y="3110950"/>
              <a:ext cx="92600" cy="174425"/>
            </a:xfrm>
            <a:custGeom>
              <a:rect b="b" l="l" r="r" t="t"/>
              <a:pathLst>
                <a:path extrusionOk="0" h="6977" w="3704">
                  <a:moveTo>
                    <a:pt x="1955" y="0"/>
                  </a:moveTo>
                  <a:lnTo>
                    <a:pt x="1" y="6976"/>
                  </a:lnTo>
                  <a:lnTo>
                    <a:pt x="3168" y="6976"/>
                  </a:lnTo>
                  <a:cubicBezTo>
                    <a:pt x="3462" y="6976"/>
                    <a:pt x="3703" y="6744"/>
                    <a:pt x="3703" y="6450"/>
                  </a:cubicBezTo>
                  <a:lnTo>
                    <a:pt x="3703" y="535"/>
                  </a:lnTo>
                  <a:cubicBezTo>
                    <a:pt x="3703" y="241"/>
                    <a:pt x="3462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1391825" y="3145075"/>
              <a:ext cx="83450" cy="107300"/>
            </a:xfrm>
            <a:custGeom>
              <a:rect b="b" l="l" r="r" t="t"/>
              <a:pathLst>
                <a:path extrusionOk="0" h="4292" w="3338">
                  <a:moveTo>
                    <a:pt x="1205" y="0"/>
                  </a:moveTo>
                  <a:lnTo>
                    <a:pt x="1" y="4291"/>
                  </a:lnTo>
                  <a:lnTo>
                    <a:pt x="3337" y="4291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1486175" y="3161575"/>
              <a:ext cx="185575" cy="112650"/>
            </a:xfrm>
            <a:custGeom>
              <a:rect b="b" l="l" r="r" t="t"/>
              <a:pathLst>
                <a:path extrusionOk="0" h="4506" w="7423">
                  <a:moveTo>
                    <a:pt x="1981" y="2989"/>
                  </a:moveTo>
                  <a:lnTo>
                    <a:pt x="2222" y="3988"/>
                  </a:lnTo>
                  <a:lnTo>
                    <a:pt x="669" y="3988"/>
                  </a:lnTo>
                  <a:lnTo>
                    <a:pt x="910" y="2989"/>
                  </a:lnTo>
                  <a:close/>
                  <a:moveTo>
                    <a:pt x="7173" y="0"/>
                  </a:moveTo>
                  <a:cubicBezTo>
                    <a:pt x="7030" y="0"/>
                    <a:pt x="6905" y="250"/>
                    <a:pt x="6905" y="250"/>
                  </a:cubicBezTo>
                  <a:lnTo>
                    <a:pt x="6905" y="2213"/>
                  </a:lnTo>
                  <a:cubicBezTo>
                    <a:pt x="6905" y="2355"/>
                    <a:pt x="6780" y="2480"/>
                    <a:pt x="6637" y="2480"/>
                  </a:cubicBezTo>
                  <a:lnTo>
                    <a:pt x="286" y="2480"/>
                  </a:lnTo>
                  <a:cubicBezTo>
                    <a:pt x="250" y="2480"/>
                    <a:pt x="214" y="2498"/>
                    <a:pt x="196" y="2525"/>
                  </a:cubicBezTo>
                  <a:cubicBezTo>
                    <a:pt x="0" y="2739"/>
                    <a:pt x="152" y="2989"/>
                    <a:pt x="357" y="2989"/>
                  </a:cubicBezTo>
                  <a:lnTo>
                    <a:pt x="393" y="2989"/>
                  </a:lnTo>
                  <a:lnTo>
                    <a:pt x="98" y="4193"/>
                  </a:lnTo>
                  <a:cubicBezTo>
                    <a:pt x="89" y="4229"/>
                    <a:pt x="89" y="4265"/>
                    <a:pt x="98" y="4300"/>
                  </a:cubicBezTo>
                  <a:cubicBezTo>
                    <a:pt x="125" y="4425"/>
                    <a:pt x="232" y="4505"/>
                    <a:pt x="348" y="4505"/>
                  </a:cubicBezTo>
                  <a:lnTo>
                    <a:pt x="3711" y="4505"/>
                  </a:lnTo>
                  <a:cubicBezTo>
                    <a:pt x="3827" y="4505"/>
                    <a:pt x="3925" y="4434"/>
                    <a:pt x="3961" y="4327"/>
                  </a:cubicBezTo>
                  <a:cubicBezTo>
                    <a:pt x="4015" y="4149"/>
                    <a:pt x="3881" y="3988"/>
                    <a:pt x="3711" y="3988"/>
                  </a:cubicBezTo>
                  <a:lnTo>
                    <a:pt x="2739" y="3988"/>
                  </a:lnTo>
                  <a:lnTo>
                    <a:pt x="2498" y="2989"/>
                  </a:lnTo>
                  <a:lnTo>
                    <a:pt x="6397" y="2989"/>
                  </a:lnTo>
                  <a:cubicBezTo>
                    <a:pt x="6959" y="2980"/>
                    <a:pt x="7422" y="2525"/>
                    <a:pt x="7414" y="1954"/>
                  </a:cubicBezTo>
                  <a:lnTo>
                    <a:pt x="7414" y="250"/>
                  </a:lnTo>
                  <a:cubicBezTo>
                    <a:pt x="7422" y="116"/>
                    <a:pt x="7307" y="0"/>
                    <a:pt x="7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1365725" y="3006800"/>
              <a:ext cx="237100" cy="91450"/>
            </a:xfrm>
            <a:custGeom>
              <a:rect b="b" l="l" r="r" t="t"/>
              <a:pathLst>
                <a:path extrusionOk="0" h="3658" w="9484">
                  <a:moveTo>
                    <a:pt x="1045" y="0"/>
                  </a:moveTo>
                  <a:cubicBezTo>
                    <a:pt x="483" y="0"/>
                    <a:pt x="19" y="464"/>
                    <a:pt x="1" y="1026"/>
                  </a:cubicBezTo>
                  <a:lnTo>
                    <a:pt x="1" y="3408"/>
                  </a:lnTo>
                  <a:cubicBezTo>
                    <a:pt x="19" y="3551"/>
                    <a:pt x="135" y="3658"/>
                    <a:pt x="268" y="3658"/>
                  </a:cubicBezTo>
                  <a:cubicBezTo>
                    <a:pt x="411" y="3658"/>
                    <a:pt x="518" y="3551"/>
                    <a:pt x="518" y="3408"/>
                  </a:cubicBezTo>
                  <a:lnTo>
                    <a:pt x="518" y="1026"/>
                  </a:lnTo>
                  <a:cubicBezTo>
                    <a:pt x="518" y="751"/>
                    <a:pt x="743" y="517"/>
                    <a:pt x="1015" y="517"/>
                  </a:cubicBezTo>
                  <a:cubicBezTo>
                    <a:pt x="1025" y="517"/>
                    <a:pt x="1035" y="517"/>
                    <a:pt x="1045" y="518"/>
                  </a:cubicBezTo>
                  <a:lnTo>
                    <a:pt x="9234" y="518"/>
                  </a:lnTo>
                  <a:cubicBezTo>
                    <a:pt x="9377" y="500"/>
                    <a:pt x="9484" y="393"/>
                    <a:pt x="9484" y="250"/>
                  </a:cubicBezTo>
                  <a:cubicBezTo>
                    <a:pt x="9484" y="116"/>
                    <a:pt x="9377" y="0"/>
                    <a:pt x="9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1608825" y="2969100"/>
              <a:ext cx="113325" cy="187375"/>
            </a:xfrm>
            <a:custGeom>
              <a:rect b="b" l="l" r="r" t="t"/>
              <a:pathLst>
                <a:path extrusionOk="0" h="7495" w="4533">
                  <a:moveTo>
                    <a:pt x="786" y="0"/>
                  </a:moveTo>
                  <a:cubicBezTo>
                    <a:pt x="349" y="0"/>
                    <a:pt x="1" y="348"/>
                    <a:pt x="1" y="786"/>
                  </a:cubicBezTo>
                  <a:lnTo>
                    <a:pt x="1" y="6709"/>
                  </a:lnTo>
                  <a:cubicBezTo>
                    <a:pt x="1" y="7137"/>
                    <a:pt x="349" y="7494"/>
                    <a:pt x="786" y="7494"/>
                  </a:cubicBezTo>
                  <a:lnTo>
                    <a:pt x="4265" y="7494"/>
                  </a:lnTo>
                  <a:cubicBezTo>
                    <a:pt x="4408" y="7494"/>
                    <a:pt x="4533" y="7369"/>
                    <a:pt x="4533" y="7226"/>
                  </a:cubicBezTo>
                  <a:lnTo>
                    <a:pt x="4533" y="5300"/>
                  </a:lnTo>
                  <a:cubicBezTo>
                    <a:pt x="4533" y="5273"/>
                    <a:pt x="4524" y="5246"/>
                    <a:pt x="4506" y="5237"/>
                  </a:cubicBezTo>
                  <a:cubicBezTo>
                    <a:pt x="4429" y="5164"/>
                    <a:pt x="4348" y="5133"/>
                    <a:pt x="4273" y="5133"/>
                  </a:cubicBezTo>
                  <a:cubicBezTo>
                    <a:pt x="4131" y="5133"/>
                    <a:pt x="4015" y="5245"/>
                    <a:pt x="4015" y="5380"/>
                  </a:cubicBezTo>
                  <a:lnTo>
                    <a:pt x="4015" y="6691"/>
                  </a:lnTo>
                  <a:cubicBezTo>
                    <a:pt x="4015" y="6852"/>
                    <a:pt x="3890" y="6977"/>
                    <a:pt x="3730" y="6977"/>
                  </a:cubicBezTo>
                  <a:lnTo>
                    <a:pt x="804" y="6977"/>
                  </a:lnTo>
                  <a:cubicBezTo>
                    <a:pt x="643" y="6977"/>
                    <a:pt x="518" y="6852"/>
                    <a:pt x="518" y="6691"/>
                  </a:cubicBezTo>
                  <a:lnTo>
                    <a:pt x="518" y="794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3748" y="518"/>
                  </a:lnTo>
                  <a:cubicBezTo>
                    <a:pt x="3899" y="518"/>
                    <a:pt x="4015" y="634"/>
                    <a:pt x="4015" y="786"/>
                  </a:cubicBezTo>
                  <a:lnTo>
                    <a:pt x="4015" y="4639"/>
                  </a:lnTo>
                  <a:cubicBezTo>
                    <a:pt x="4015" y="4738"/>
                    <a:pt x="4078" y="4827"/>
                    <a:pt x="4167" y="4862"/>
                  </a:cubicBezTo>
                  <a:cubicBezTo>
                    <a:pt x="4204" y="4876"/>
                    <a:pt x="4240" y="4883"/>
                    <a:pt x="4275" y="4883"/>
                  </a:cubicBezTo>
                  <a:cubicBezTo>
                    <a:pt x="4417" y="4883"/>
                    <a:pt x="4533" y="4774"/>
                    <a:pt x="4533" y="4630"/>
                  </a:cubicBezTo>
                  <a:lnTo>
                    <a:pt x="4533" y="786"/>
                  </a:lnTo>
                  <a:cubicBezTo>
                    <a:pt x="4533" y="348"/>
                    <a:pt x="4185" y="0"/>
                    <a:pt x="3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1501100" y="3078550"/>
              <a:ext cx="85225" cy="44675"/>
            </a:xfrm>
            <a:custGeom>
              <a:rect b="b" l="l" r="r" t="t"/>
              <a:pathLst>
                <a:path extrusionOk="0" h="1787" w="3409">
                  <a:moveTo>
                    <a:pt x="2510" y="0"/>
                  </a:moveTo>
                  <a:cubicBezTo>
                    <a:pt x="2388" y="0"/>
                    <a:pt x="2267" y="92"/>
                    <a:pt x="2249" y="279"/>
                  </a:cubicBezTo>
                  <a:cubicBezTo>
                    <a:pt x="2249" y="324"/>
                    <a:pt x="2267" y="360"/>
                    <a:pt x="2294" y="395"/>
                  </a:cubicBezTo>
                  <a:lnTo>
                    <a:pt x="2534" y="636"/>
                  </a:lnTo>
                  <a:lnTo>
                    <a:pt x="295" y="636"/>
                  </a:lnTo>
                  <a:cubicBezTo>
                    <a:pt x="251" y="636"/>
                    <a:pt x="206" y="654"/>
                    <a:pt x="179" y="690"/>
                  </a:cubicBezTo>
                  <a:cubicBezTo>
                    <a:pt x="1" y="904"/>
                    <a:pt x="153" y="1153"/>
                    <a:pt x="349" y="1153"/>
                  </a:cubicBezTo>
                  <a:lnTo>
                    <a:pt x="2534" y="1153"/>
                  </a:lnTo>
                  <a:lnTo>
                    <a:pt x="2294" y="1394"/>
                  </a:lnTo>
                  <a:cubicBezTo>
                    <a:pt x="2267" y="1421"/>
                    <a:pt x="2249" y="1466"/>
                    <a:pt x="2249" y="1501"/>
                  </a:cubicBezTo>
                  <a:cubicBezTo>
                    <a:pt x="2267" y="1689"/>
                    <a:pt x="2392" y="1787"/>
                    <a:pt x="2517" y="1787"/>
                  </a:cubicBezTo>
                  <a:cubicBezTo>
                    <a:pt x="2579" y="1787"/>
                    <a:pt x="2642" y="1760"/>
                    <a:pt x="2686" y="1716"/>
                  </a:cubicBezTo>
                  <a:lnTo>
                    <a:pt x="3311" y="1073"/>
                  </a:lnTo>
                  <a:cubicBezTo>
                    <a:pt x="3409" y="975"/>
                    <a:pt x="3409" y="814"/>
                    <a:pt x="3311" y="707"/>
                  </a:cubicBezTo>
                  <a:lnTo>
                    <a:pt x="2686" y="74"/>
                  </a:lnTo>
                  <a:cubicBezTo>
                    <a:pt x="2637" y="25"/>
                    <a:pt x="2574" y="0"/>
                    <a:pt x="2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1503575" y="3122250"/>
              <a:ext cx="84550" cy="44700"/>
            </a:xfrm>
            <a:custGeom>
              <a:rect b="b" l="l" r="r" t="t"/>
              <a:pathLst>
                <a:path extrusionOk="0" h="1788" w="3382">
                  <a:moveTo>
                    <a:pt x="874" y="1"/>
                  </a:moveTo>
                  <a:cubicBezTo>
                    <a:pt x="809" y="1"/>
                    <a:pt x="745" y="26"/>
                    <a:pt x="696" y="75"/>
                  </a:cubicBezTo>
                  <a:lnTo>
                    <a:pt x="80" y="717"/>
                  </a:lnTo>
                  <a:cubicBezTo>
                    <a:pt x="27" y="761"/>
                    <a:pt x="0" y="824"/>
                    <a:pt x="0" y="895"/>
                  </a:cubicBezTo>
                  <a:cubicBezTo>
                    <a:pt x="0" y="967"/>
                    <a:pt x="27" y="1029"/>
                    <a:pt x="80" y="1074"/>
                  </a:cubicBezTo>
                  <a:lnTo>
                    <a:pt x="696" y="1716"/>
                  </a:lnTo>
                  <a:cubicBezTo>
                    <a:pt x="749" y="1770"/>
                    <a:pt x="812" y="1787"/>
                    <a:pt x="874" y="1787"/>
                  </a:cubicBezTo>
                  <a:cubicBezTo>
                    <a:pt x="999" y="1787"/>
                    <a:pt x="1124" y="1698"/>
                    <a:pt x="1133" y="1511"/>
                  </a:cubicBezTo>
                  <a:cubicBezTo>
                    <a:pt x="1133" y="1475"/>
                    <a:pt x="1115" y="1422"/>
                    <a:pt x="1097" y="1395"/>
                  </a:cubicBezTo>
                  <a:lnTo>
                    <a:pt x="856" y="1154"/>
                  </a:lnTo>
                  <a:lnTo>
                    <a:pt x="3033" y="1154"/>
                  </a:lnTo>
                  <a:cubicBezTo>
                    <a:pt x="3238" y="1154"/>
                    <a:pt x="3381" y="904"/>
                    <a:pt x="3203" y="690"/>
                  </a:cubicBezTo>
                  <a:cubicBezTo>
                    <a:pt x="3176" y="663"/>
                    <a:pt x="3140" y="637"/>
                    <a:pt x="3096" y="637"/>
                  </a:cubicBezTo>
                  <a:lnTo>
                    <a:pt x="856" y="637"/>
                  </a:lnTo>
                  <a:lnTo>
                    <a:pt x="1097" y="396"/>
                  </a:lnTo>
                  <a:cubicBezTo>
                    <a:pt x="1124" y="369"/>
                    <a:pt x="1133" y="324"/>
                    <a:pt x="1133" y="280"/>
                  </a:cubicBezTo>
                  <a:cubicBezTo>
                    <a:pt x="1121" y="92"/>
                    <a:pt x="998" y="1"/>
                    <a:pt x="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1334725" y="3104925"/>
              <a:ext cx="146550" cy="187350"/>
            </a:xfrm>
            <a:custGeom>
              <a:rect b="b" l="l" r="r" t="t"/>
              <a:pathLst>
                <a:path extrusionOk="0" h="7494" w="5862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355"/>
                  </a:lnTo>
                  <a:cubicBezTo>
                    <a:pt x="1" y="2382"/>
                    <a:pt x="10" y="2409"/>
                    <a:pt x="28" y="2427"/>
                  </a:cubicBezTo>
                  <a:cubicBezTo>
                    <a:pt x="102" y="2496"/>
                    <a:pt x="182" y="2524"/>
                    <a:pt x="255" y="2524"/>
                  </a:cubicBezTo>
                  <a:cubicBezTo>
                    <a:pt x="400" y="2524"/>
                    <a:pt x="518" y="2412"/>
                    <a:pt x="518" y="2275"/>
                  </a:cubicBezTo>
                  <a:lnTo>
                    <a:pt x="518" y="803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5095" y="518"/>
                  </a:lnTo>
                  <a:cubicBezTo>
                    <a:pt x="5255" y="518"/>
                    <a:pt x="5380" y="643"/>
                    <a:pt x="5380" y="803"/>
                  </a:cubicBezTo>
                  <a:lnTo>
                    <a:pt x="5380" y="6691"/>
                  </a:lnTo>
                  <a:cubicBezTo>
                    <a:pt x="5380" y="6852"/>
                    <a:pt x="5255" y="6977"/>
                    <a:pt x="5095" y="6977"/>
                  </a:cubicBezTo>
                  <a:lnTo>
                    <a:pt x="786" y="6977"/>
                  </a:lnTo>
                  <a:cubicBezTo>
                    <a:pt x="634" y="6977"/>
                    <a:pt x="518" y="6861"/>
                    <a:pt x="518" y="6709"/>
                  </a:cubicBezTo>
                  <a:lnTo>
                    <a:pt x="518" y="3042"/>
                  </a:lnTo>
                  <a:cubicBezTo>
                    <a:pt x="518" y="2944"/>
                    <a:pt x="456" y="2855"/>
                    <a:pt x="367" y="2819"/>
                  </a:cubicBezTo>
                  <a:cubicBezTo>
                    <a:pt x="328" y="2803"/>
                    <a:pt x="290" y="2795"/>
                    <a:pt x="254" y="2795"/>
                  </a:cubicBezTo>
                  <a:cubicBezTo>
                    <a:pt x="114" y="2795"/>
                    <a:pt x="1" y="2908"/>
                    <a:pt x="1" y="3042"/>
                  </a:cubicBezTo>
                  <a:lnTo>
                    <a:pt x="1" y="6709"/>
                  </a:lnTo>
                  <a:cubicBezTo>
                    <a:pt x="1" y="7146"/>
                    <a:pt x="358" y="7494"/>
                    <a:pt x="786" y="7494"/>
                  </a:cubicBezTo>
                  <a:lnTo>
                    <a:pt x="5077" y="7494"/>
                  </a:lnTo>
                  <a:cubicBezTo>
                    <a:pt x="5514" y="7494"/>
                    <a:pt x="5862" y="7146"/>
                    <a:pt x="5862" y="6709"/>
                  </a:cubicBezTo>
                  <a:lnTo>
                    <a:pt x="5862" y="785"/>
                  </a:lnTo>
                  <a:cubicBezTo>
                    <a:pt x="5862" y="357"/>
                    <a:pt x="5505" y="0"/>
                    <a:pt x="50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1659225" y="3126325"/>
              <a:ext cx="12525" cy="12525"/>
            </a:xfrm>
            <a:custGeom>
              <a:rect b="b" l="l" r="r" t="t"/>
              <a:pathLst>
                <a:path extrusionOk="0" h="501" w="501">
                  <a:moveTo>
                    <a:pt x="251" y="1"/>
                  </a:moveTo>
                  <a:cubicBezTo>
                    <a:pt x="108" y="1"/>
                    <a:pt x="1" y="117"/>
                    <a:pt x="1" y="251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5" y="500"/>
                    <a:pt x="500" y="393"/>
                    <a:pt x="500" y="251"/>
                  </a:cubicBezTo>
                  <a:cubicBezTo>
                    <a:pt x="500" y="117"/>
                    <a:pt x="385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1401875" y="3262825"/>
              <a:ext cx="12500" cy="12500"/>
            </a:xfrm>
            <a:custGeom>
              <a:rect b="b" l="l" r="r" t="t"/>
              <a:pathLst>
                <a:path extrusionOk="0" h="500" w="500">
                  <a:moveTo>
                    <a:pt x="250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4"/>
                    <a:pt x="116" y="500"/>
                    <a:pt x="250" y="500"/>
                  </a:cubicBezTo>
                  <a:cubicBezTo>
                    <a:pt x="393" y="500"/>
                    <a:pt x="500" y="384"/>
                    <a:pt x="500" y="250"/>
                  </a:cubicBezTo>
                  <a:cubicBezTo>
                    <a:pt x="500" y="107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6" name="Google Shape;17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39"/>
          <p:cNvSpPr/>
          <p:nvPr/>
        </p:nvSpPr>
        <p:spPr>
          <a:xfrm>
            <a:off x="714800" y="488250"/>
            <a:ext cx="7554000" cy="4167000"/>
          </a:xfrm>
          <a:prstGeom prst="roundRect">
            <a:avLst>
              <a:gd fmla="val 185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39"/>
          <p:cNvSpPr txBox="1"/>
          <p:nvPr>
            <p:ph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13" name="Google Shape;1713;p39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</a:t>
            </a:r>
            <a:r>
              <a:rPr lang="en"/>
              <a:t>reyahsolutions/protobuf-tutorial</a:t>
            </a:r>
            <a:endParaRPr/>
          </a:p>
        </p:txBody>
      </p:sp>
      <p:grpSp>
        <p:nvGrpSpPr>
          <p:cNvPr id="1714" name="Google Shape;1714;p39"/>
          <p:cNvGrpSpPr/>
          <p:nvPr/>
        </p:nvGrpSpPr>
        <p:grpSpPr>
          <a:xfrm>
            <a:off x="7479547" y="671363"/>
            <a:ext cx="636814" cy="120078"/>
            <a:chOff x="8209059" y="198000"/>
            <a:chExt cx="636814" cy="120078"/>
          </a:xfrm>
        </p:grpSpPr>
        <p:sp>
          <p:nvSpPr>
            <p:cNvPr id="1715" name="Google Shape;1715;p3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18" name="Google Shape;17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2"/>
          <p:cNvSpPr txBox="1"/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1" name="Google Shape;691;p22"/>
          <p:cNvSpPr txBox="1"/>
          <p:nvPr>
            <p:ph idx="1" type="subTitle"/>
          </p:nvPr>
        </p:nvSpPr>
        <p:spPr>
          <a:xfrm>
            <a:off x="4341125" y="1883400"/>
            <a:ext cx="4083000" cy="145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Chez Reyah, nous utilisons Protobuf au quotidien pour gérer les communications entre nos microservices.</a:t>
            </a:r>
            <a:endParaRPr/>
          </a:p>
        </p:txBody>
      </p:sp>
      <p:grpSp>
        <p:nvGrpSpPr>
          <p:cNvPr id="692" name="Google Shape;692;p22"/>
          <p:cNvGrpSpPr/>
          <p:nvPr/>
        </p:nvGrpSpPr>
        <p:grpSpPr>
          <a:xfrm>
            <a:off x="242155" y="855580"/>
            <a:ext cx="3565562" cy="3432346"/>
            <a:chOff x="242155" y="855580"/>
            <a:chExt cx="3565562" cy="3432346"/>
          </a:xfrm>
        </p:grpSpPr>
        <p:sp>
          <p:nvSpPr>
            <p:cNvPr id="693" name="Google Shape;693;p22"/>
            <p:cNvSpPr/>
            <p:nvPr/>
          </p:nvSpPr>
          <p:spPr>
            <a:xfrm>
              <a:off x="552077" y="974801"/>
              <a:ext cx="3255641" cy="3173137"/>
            </a:xfrm>
            <a:custGeom>
              <a:rect b="b" l="l" r="r" t="t"/>
              <a:pathLst>
                <a:path extrusionOk="0" h="175263" w="17982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4" name="Google Shape;694;p22"/>
            <p:cNvGrpSpPr/>
            <p:nvPr/>
          </p:nvGrpSpPr>
          <p:grpSpPr>
            <a:xfrm>
              <a:off x="570236" y="1107330"/>
              <a:ext cx="2885937" cy="2831206"/>
              <a:chOff x="570236" y="1107330"/>
              <a:chExt cx="2885937" cy="2831206"/>
            </a:xfrm>
          </p:grpSpPr>
          <p:sp>
            <p:nvSpPr>
              <p:cNvPr id="695" name="Google Shape;695;p22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rect b="b" l="l" r="r" t="t"/>
                <a:pathLst>
                  <a:path extrusionOk="0" h="121355" w="73335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rect b="b" l="l" r="r" t="t"/>
                <a:pathLst>
                  <a:path extrusionOk="0" h="47429" w="33911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2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rect b="b" l="l" r="r" t="t"/>
                <a:pathLst>
                  <a:path extrusionOk="0" h="34857" w="12332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2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rect b="b" l="l" r="r" t="t"/>
                <a:pathLst>
                  <a:path extrusionOk="0" h="46340" w="53467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2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rect b="b" l="l" r="r" t="t"/>
                <a:pathLst>
                  <a:path extrusionOk="0" h="25954" w="36542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2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rect b="b" l="l" r="r" t="t"/>
                <a:pathLst>
                  <a:path extrusionOk="0" h="9802" w="22969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2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rect b="b" l="l" r="r" t="t"/>
                <a:pathLst>
                  <a:path extrusionOk="0" h="34559" w="48373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2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rect b="b" l="l" r="r" t="t"/>
                <a:pathLst>
                  <a:path extrusionOk="0" h="9399" w="39299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2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rect b="b" l="l" r="r" t="t"/>
                <a:pathLst>
                  <a:path extrusionOk="0" h="121355" w="73335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2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rect b="b" l="l" r="r" t="t"/>
                <a:pathLst>
                  <a:path extrusionOk="0" h="121982" w="73936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2"/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rect b="b" l="l" r="r" t="t"/>
                <a:pathLst>
                  <a:path extrusionOk="0" h="121355" w="73335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2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rect b="b" l="l" r="r" t="t"/>
                <a:pathLst>
                  <a:path extrusionOk="0" h="121982" w="73962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2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rect b="b" l="l" r="r" t="t"/>
                <a:pathLst>
                  <a:path extrusionOk="0" h="13911" w="73335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rect b="b" l="l" r="r" t="t"/>
                <a:pathLst>
                  <a:path extrusionOk="0" h="14512" w="73962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2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rect b="b" l="l" r="r" t="t"/>
                <a:pathLst>
                  <a:path extrusionOk="0" h="7745" w="7746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2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rect b="b" l="l" r="r" t="t"/>
                <a:pathLst>
                  <a:path extrusionOk="0" h="8347" w="8372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rect b="b" l="l" r="r" t="t"/>
                <a:pathLst>
                  <a:path extrusionOk="0" h="7445" w="73335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rect b="b" l="l" r="r" t="t"/>
                <a:pathLst>
                  <a:path extrusionOk="0" h="8097" w="73962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rect b="b" l="l" r="r" t="t"/>
                <a:pathLst>
                  <a:path extrusionOk="0" h="2106" w="19399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rect b="b" l="l" r="r" t="t"/>
                <a:pathLst>
                  <a:path extrusionOk="0" h="2758" w="20026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2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rect b="b" l="l" r="r" t="t"/>
                <a:pathLst>
                  <a:path extrusionOk="0" h="2106" w="2132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2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rect b="b" l="l" r="r" t="t"/>
                <a:pathLst>
                  <a:path extrusionOk="0" h="2758" w="2733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2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rect b="b" l="l" r="r" t="t"/>
                <a:pathLst>
                  <a:path extrusionOk="0" h="4462" w="17344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2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rect b="b" l="l" r="r" t="t"/>
                <a:pathLst>
                  <a:path extrusionOk="0" h="1855" w="60753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2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rect b="b" l="l" r="r" t="t"/>
                <a:pathLst>
                  <a:path extrusionOk="0" h="1831" w="60753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rect b="b" l="l" r="r" t="t"/>
                <a:pathLst>
                  <a:path extrusionOk="0" h="1856" w="2772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2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rect b="b" l="l" r="r" t="t"/>
                <a:pathLst>
                  <a:path extrusionOk="0" h="1855" w="60753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2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rect b="b" l="l" r="r" t="t"/>
                <a:pathLst>
                  <a:path extrusionOk="0" h="1855" w="60753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2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rect b="b" l="l" r="r" t="t"/>
                <a:pathLst>
                  <a:path extrusionOk="0" h="1855" w="8697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2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rect b="b" l="l" r="r" t="t"/>
                <a:pathLst>
                  <a:path extrusionOk="0" h="4462" w="16742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rect b="b" l="l" r="r" t="t"/>
                <a:pathLst>
                  <a:path extrusionOk="0" h="4462" w="28146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rect b="b" l="l" r="r" t="t"/>
                <a:pathLst>
                  <a:path extrusionOk="0" h="4462" w="33184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rect b="b" l="l" r="r" t="t"/>
                <a:pathLst>
                  <a:path extrusionOk="0" h="4462" w="5389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rect b="b" l="l" r="r" t="t"/>
                <a:pathLst>
                  <a:path extrusionOk="0" h="4462" w="16944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rect b="b" l="l" r="r" t="t"/>
                <a:pathLst>
                  <a:path extrusionOk="0" h="1856" w="27294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rect b="b" l="l" r="r" t="t"/>
                <a:pathLst>
                  <a:path extrusionOk="0" h="1831" w="27294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rect b="b" l="l" r="r" t="t"/>
                <a:pathLst>
                  <a:path extrusionOk="0" h="1856" w="27294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rect b="b" l="l" r="r" t="t"/>
                <a:pathLst>
                  <a:path extrusionOk="0" h="1831" w="27294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rect b="b" l="l" r="r" t="t"/>
                <a:pathLst>
                  <a:path extrusionOk="0" h="1856" w="17419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rect b="b" l="l" r="r" t="t"/>
                <a:pathLst>
                  <a:path extrusionOk="0" h="26267" w="28573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rect b="b" l="l" r="r" t="t"/>
                <a:pathLst>
                  <a:path extrusionOk="0" h="26868" w="29199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2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rect b="b" l="l" r="r" t="t"/>
                <a:pathLst>
                  <a:path extrusionOk="0" h="13585" w="13585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rect b="b" l="l" r="r" t="t"/>
                <a:pathLst>
                  <a:path extrusionOk="0" h="14237" w="14212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rect b="b" l="l" r="r" t="t"/>
                <a:pathLst>
                  <a:path extrusionOk="0" h="8723" w="8723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rect b="b" l="l" r="r" t="t"/>
                <a:pathLst>
                  <a:path extrusionOk="0" h="1856" w="2357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rect b="b" l="l" r="r" t="t"/>
                <a:pathLst>
                  <a:path extrusionOk="0" h="1830" w="8322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rect b="b" l="l" r="r" t="t"/>
                <a:pathLst>
                  <a:path extrusionOk="0" h="28522" w="52633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rect b="b" l="l" r="r" t="t"/>
                <a:pathLst>
                  <a:path extrusionOk="0" h="28523" w="52633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rect b="b" l="l" r="r" t="t"/>
                <a:pathLst>
                  <a:path extrusionOk="0" h="29149" w="53259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rect b="b" l="l" r="r" t="t"/>
                <a:pathLst>
                  <a:path extrusionOk="0" h="8372" w="20377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rect b="b" l="l" r="r" t="t"/>
                <a:pathLst>
                  <a:path extrusionOk="0" h="1856" w="1831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rect b="b" l="l" r="r" t="t"/>
                <a:pathLst>
                  <a:path extrusionOk="0" h="2483" w="2482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rect b="b" l="l" r="r" t="t"/>
                <a:pathLst>
                  <a:path extrusionOk="0" h="1856" w="1831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rect b="b" l="l" r="r" t="t"/>
                <a:pathLst>
                  <a:path extrusionOk="0" h="2482" w="2483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rect b="b" l="l" r="r" t="t"/>
                <a:pathLst>
                  <a:path extrusionOk="0" h="1856" w="1856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rect b="b" l="l" r="r" t="t"/>
                <a:pathLst>
                  <a:path extrusionOk="0" h="2483" w="2482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2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rect b="b" l="l" r="r" t="t"/>
                <a:pathLst>
                  <a:path extrusionOk="0" h="1855" w="1856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2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rect b="b" l="l" r="r" t="t"/>
                <a:pathLst>
                  <a:path extrusionOk="0" h="2482" w="2482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2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rect b="b" l="l" r="r" t="t"/>
                <a:pathLst>
                  <a:path extrusionOk="0" h="5991" w="13761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2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rect b="b" l="l" r="r" t="t"/>
                <a:pathLst>
                  <a:path extrusionOk="0" h="2357" w="2382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2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rect b="b" l="l" r="r" t="t"/>
                <a:pathLst>
                  <a:path extrusionOk="0" h="2357" w="2382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2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rect b="b" l="l" r="r" t="t"/>
                <a:pathLst>
                  <a:path extrusionOk="0" h="3009" w="2984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rect b="b" l="l" r="r" t="t"/>
                <a:pathLst>
                  <a:path extrusionOk="0" h="28522" w="52633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rect b="b" l="l" r="r" t="t"/>
                <a:pathLst>
                  <a:path extrusionOk="0" h="28523" w="52633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rect b="b" l="l" r="r" t="t"/>
                <a:pathLst>
                  <a:path extrusionOk="0" h="29149" w="53259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2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rect b="b" l="l" r="r" t="t"/>
                <a:pathLst>
                  <a:path extrusionOk="0" h="5991" w="13736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rect b="b" l="l" r="r" t="t"/>
                <a:pathLst>
                  <a:path extrusionOk="0" h="2382" w="2357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rect b="b" l="l" r="r" t="t"/>
                <a:pathLst>
                  <a:path extrusionOk="0" h="3008" w="3008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rect b="b" l="l" r="r" t="t"/>
                <a:pathLst>
                  <a:path extrusionOk="0" h="46668" w="29074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rect b="b" l="l" r="r" t="t"/>
                <a:pathLst>
                  <a:path extrusionOk="0" h="46668" w="29099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rect b="b" l="l" r="r" t="t"/>
                <a:pathLst>
                  <a:path extrusionOk="0" h="47294" w="2970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rect b="b" l="l" r="r" t="t"/>
                <a:pathLst>
                  <a:path extrusionOk="0" h="10803" w="1722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rect b="b" l="l" r="r" t="t"/>
                <a:pathLst>
                  <a:path extrusionOk="0" h="2357" w="2382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rect b="b" l="l" r="r" t="t"/>
                <a:pathLst>
                  <a:path extrusionOk="0" h="3009" w="2983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rect b="b" l="l" r="r" t="t"/>
                <a:pathLst>
                  <a:path extrusionOk="0" h="2381" w="2357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2"/>
              <p:cNvSpPr txBox="1"/>
              <p:nvPr/>
            </p:nvSpPr>
            <p:spPr>
              <a:xfrm>
                <a:off x="2676513" y="303717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GO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789" name="Google Shape;789;p22"/>
              <p:cNvSpPr txBox="1"/>
              <p:nvPr/>
            </p:nvSpPr>
            <p:spPr>
              <a:xfrm>
                <a:off x="2391200" y="2136225"/>
                <a:ext cx="6615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REACT</a:t>
                </a:r>
                <a:endParaRPr sz="19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790" name="Google Shape;790;p22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DATA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791" name="Google Shape;791;p22"/>
            <p:cNvGrpSpPr/>
            <p:nvPr/>
          </p:nvGrpSpPr>
          <p:grpSpPr>
            <a:xfrm>
              <a:off x="242155" y="855580"/>
              <a:ext cx="3486733" cy="3432346"/>
              <a:chOff x="242155" y="855580"/>
              <a:chExt cx="3486733" cy="3432346"/>
            </a:xfrm>
          </p:grpSpPr>
          <p:sp>
            <p:nvSpPr>
              <p:cNvPr id="792" name="Google Shape;792;p22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2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rect b="b" l="l" r="r" t="t"/>
                <a:pathLst>
                  <a:path extrusionOk="0" h="4317" w="5364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rect b="b" l="l" r="r" t="t"/>
                <a:pathLst>
                  <a:path extrusionOk="0" h="6428" w="2032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2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rect b="b" l="l" r="r" t="t"/>
                <a:pathLst>
                  <a:path extrusionOk="0" h="3284" w="3285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2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rect b="b" l="l" r="r" t="t"/>
                <a:pathLst>
                  <a:path extrusionOk="0" h="1247" w="1254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2" name="Google Shape;812;p22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813" name="Google Shape;813;p22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4" name="Google Shape;814;p22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815" name="Google Shape;815;p22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rect b="b" l="l" r="r" t="t"/>
                <a:pathLst>
                  <a:path extrusionOk="0" h="3034" w="3059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818" name="Google Shape;8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40"/>
          <p:cNvSpPr/>
          <p:nvPr/>
        </p:nvSpPr>
        <p:spPr>
          <a:xfrm>
            <a:off x="714800" y="488250"/>
            <a:ext cx="7554000" cy="4167000"/>
          </a:xfrm>
          <a:prstGeom prst="roundRect">
            <a:avLst>
              <a:gd fmla="val 185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0"/>
          <p:cNvSpPr txBox="1"/>
          <p:nvPr>
            <p:ph type="title"/>
          </p:nvPr>
        </p:nvSpPr>
        <p:spPr>
          <a:xfrm>
            <a:off x="1365900" y="17028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grpSp>
        <p:nvGrpSpPr>
          <p:cNvPr id="1725" name="Google Shape;1725;p40"/>
          <p:cNvGrpSpPr/>
          <p:nvPr/>
        </p:nvGrpSpPr>
        <p:grpSpPr>
          <a:xfrm>
            <a:off x="7479547" y="671363"/>
            <a:ext cx="636814" cy="120078"/>
            <a:chOff x="8209059" y="198000"/>
            <a:chExt cx="636814" cy="120078"/>
          </a:xfrm>
        </p:grpSpPr>
        <p:sp>
          <p:nvSpPr>
            <p:cNvPr id="1726" name="Google Shape;1726;p4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9" name="Google Shape;17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1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35" name="Google Shape;1735;p41"/>
          <p:cNvSpPr txBox="1"/>
          <p:nvPr>
            <p:ph idx="1" type="subTitle"/>
          </p:nvPr>
        </p:nvSpPr>
        <p:spPr>
          <a:xfrm>
            <a:off x="720000" y="16327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 questions? </a:t>
            </a:r>
            <a:endParaRPr/>
          </a:p>
        </p:txBody>
      </p:sp>
      <p:sp>
        <p:nvSpPr>
          <p:cNvPr id="1736" name="Google Shape;1736;p41"/>
          <p:cNvSpPr txBox="1"/>
          <p:nvPr>
            <p:ph idx="2" type="subTitle"/>
          </p:nvPr>
        </p:nvSpPr>
        <p:spPr>
          <a:xfrm>
            <a:off x="720000" y="18128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contact@reyah.eu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reyah.eu</a:t>
            </a:r>
            <a:endParaRPr/>
          </a:p>
        </p:txBody>
      </p:sp>
      <p:sp>
        <p:nvSpPr>
          <p:cNvPr id="1737" name="Google Shape;1737;p41"/>
          <p:cNvSpPr/>
          <p:nvPr/>
        </p:nvSpPr>
        <p:spPr>
          <a:xfrm>
            <a:off x="10063067" y="3641995"/>
            <a:ext cx="15785" cy="15647"/>
          </a:xfrm>
          <a:custGeom>
            <a:rect b="b" l="l" r="r" t="t"/>
            <a:pathLst>
              <a:path extrusionOk="0" h="566" w="571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1"/>
          <p:cNvSpPr/>
          <p:nvPr/>
        </p:nvSpPr>
        <p:spPr>
          <a:xfrm>
            <a:off x="10063067" y="3759821"/>
            <a:ext cx="15785" cy="15813"/>
          </a:xfrm>
          <a:custGeom>
            <a:rect b="b" l="l" r="r" t="t"/>
            <a:pathLst>
              <a:path extrusionOk="0" h="572" w="571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9" name="Google Shape;1739;p41"/>
          <p:cNvGrpSpPr/>
          <p:nvPr/>
        </p:nvGrpSpPr>
        <p:grpSpPr>
          <a:xfrm>
            <a:off x="4572000" y="1065533"/>
            <a:ext cx="6196480" cy="4035741"/>
            <a:chOff x="4572000" y="1065533"/>
            <a:chExt cx="6196480" cy="4035741"/>
          </a:xfrm>
        </p:grpSpPr>
        <p:sp>
          <p:nvSpPr>
            <p:cNvPr id="1740" name="Google Shape;1740;p41"/>
            <p:cNvSpPr/>
            <p:nvPr/>
          </p:nvSpPr>
          <p:spPr>
            <a:xfrm>
              <a:off x="6860002" y="1881946"/>
              <a:ext cx="3908478" cy="2679270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1" name="Google Shape;1741;p41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1742" name="Google Shape;1742;p4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1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1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rect b="b" l="l" r="r" t="t"/>
                <a:pathLst>
                  <a:path extrusionOk="0" h="11438" w="2877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2" name="Google Shape;1772;p41"/>
            <p:cNvGrpSpPr/>
            <p:nvPr/>
          </p:nvGrpSpPr>
          <p:grpSpPr>
            <a:xfrm>
              <a:off x="7226758" y="4067417"/>
              <a:ext cx="1624165" cy="811474"/>
              <a:chOff x="10163420" y="3422779"/>
              <a:chExt cx="1624165" cy="811474"/>
            </a:xfrm>
          </p:grpSpPr>
          <p:sp>
            <p:nvSpPr>
              <p:cNvPr id="1773" name="Google Shape;1773;p41"/>
              <p:cNvSpPr/>
              <p:nvPr/>
            </p:nvSpPr>
            <p:spPr>
              <a:xfrm>
                <a:off x="10407359" y="3422779"/>
                <a:ext cx="1380226" cy="811474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1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5" name="Google Shape;1775;p41"/>
            <p:cNvSpPr/>
            <p:nvPr/>
          </p:nvSpPr>
          <p:spPr>
            <a:xfrm>
              <a:off x="5473945" y="1065533"/>
              <a:ext cx="5129784" cy="3375294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8690447" y="1532488"/>
              <a:ext cx="190009" cy="236799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8720042" y="1358743"/>
              <a:ext cx="596053" cy="809840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8893044" y="1560893"/>
              <a:ext cx="227288" cy="438081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7502825" y="1475586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6860473" y="1308126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243757" y="1490086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6721194" y="1766471"/>
              <a:ext cx="3908478" cy="2679270"/>
            </a:xfrm>
            <a:custGeom>
              <a:rect b="b" l="l" r="r" t="t"/>
              <a:pathLst>
                <a:path extrusionOk="0" h="96917" w="141381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6713619" y="1758260"/>
              <a:ext cx="3924235" cy="2695056"/>
            </a:xfrm>
            <a:custGeom>
              <a:rect b="b" l="l" r="r" t="t"/>
              <a:pathLst>
                <a:path extrusionOk="0" h="97488" w="141951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6639142" y="1766471"/>
              <a:ext cx="3908478" cy="2679270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6631595" y="1758260"/>
              <a:ext cx="3923600" cy="2695056"/>
            </a:xfrm>
            <a:custGeom>
              <a:rect b="b" l="l" r="r" t="t"/>
              <a:pathLst>
                <a:path extrusionOk="0" h="97488" w="141928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6639142" y="4190841"/>
              <a:ext cx="3908478" cy="254942"/>
            </a:xfrm>
            <a:custGeom>
              <a:rect b="b" l="l" r="r" t="t"/>
              <a:pathLst>
                <a:path extrusionOk="0" h="9222" w="141381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6631595" y="4182630"/>
              <a:ext cx="3923600" cy="270727"/>
            </a:xfrm>
            <a:custGeom>
              <a:rect b="b" l="l" r="r" t="t"/>
              <a:pathLst>
                <a:path extrusionOk="0" h="9793" w="141928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8530953" y="4255836"/>
              <a:ext cx="124955" cy="124320"/>
            </a:xfrm>
            <a:custGeom>
              <a:rect b="b" l="l" r="r" t="t"/>
              <a:pathLst>
                <a:path extrusionOk="0" h="4497" w="452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8523378" y="4248261"/>
              <a:ext cx="140105" cy="140105"/>
            </a:xfrm>
            <a:custGeom>
              <a:rect b="b" l="l" r="r" t="t"/>
              <a:pathLst>
                <a:path extrusionOk="0" h="5068" w="5068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6639142" y="1766471"/>
              <a:ext cx="3908478" cy="126227"/>
            </a:xfrm>
            <a:custGeom>
              <a:rect b="b" l="l" r="r" t="t"/>
              <a:pathLst>
                <a:path extrusionOk="0" h="4566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6631595" y="1758260"/>
              <a:ext cx="3923600" cy="142012"/>
            </a:xfrm>
            <a:custGeom>
              <a:rect b="b" l="l" r="r" t="t"/>
              <a:pathLst>
                <a:path extrusionOk="0" h="5137" w="141928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6899757" y="2102806"/>
              <a:ext cx="1412853" cy="959779"/>
            </a:xfrm>
            <a:custGeom>
              <a:rect b="b" l="l" r="r" t="t"/>
              <a:pathLst>
                <a:path extrusionOk="0" h="34718" w="51107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6899757" y="3028487"/>
              <a:ext cx="1412853" cy="34114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6958448" y="2161470"/>
              <a:ext cx="80806" cy="80806"/>
            </a:xfrm>
            <a:custGeom>
              <a:rect b="b" l="l" r="r" t="t"/>
              <a:pathLst>
                <a:path extrusionOk="0" h="2923" w="2923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7087802" y="2226464"/>
              <a:ext cx="80806" cy="15813"/>
            </a:xfrm>
            <a:custGeom>
              <a:rect b="b" l="l" r="r" t="t"/>
              <a:pathLst>
                <a:path extrusionOk="0" h="572" w="2923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7130707" y="2414509"/>
              <a:ext cx="977472" cy="384321"/>
            </a:xfrm>
            <a:custGeom>
              <a:rect b="b" l="l" r="r" t="t"/>
              <a:pathLst>
                <a:path extrusionOk="0" h="13902" w="35358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7116193" y="2767265"/>
              <a:ext cx="46720" cy="4672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7108619" y="2759690"/>
              <a:ext cx="61870" cy="62505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7711871" y="2458050"/>
              <a:ext cx="46112" cy="46720"/>
            </a:xfrm>
            <a:custGeom>
              <a:rect b="b" l="l" r="r" t="t"/>
              <a:pathLst>
                <a:path extrusionOk="0" h="1690" w="1668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7703688" y="2450475"/>
              <a:ext cx="62478" cy="61870"/>
            </a:xfrm>
            <a:custGeom>
              <a:rect b="b" l="l" r="r" t="t"/>
              <a:pathLst>
                <a:path extrusionOk="0" h="2238" w="226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7492283" y="2679546"/>
              <a:ext cx="46720" cy="46084"/>
            </a:xfrm>
            <a:custGeom>
              <a:rect b="b" l="l" r="r" t="t"/>
              <a:pathLst>
                <a:path extrusionOk="0" h="1667" w="169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7484708" y="2671335"/>
              <a:ext cx="61870" cy="62505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4572000" y="4445800"/>
              <a:ext cx="3209275" cy="4600"/>
            </a:xfrm>
            <a:custGeom>
              <a:rect b="b" l="l" r="r" t="t"/>
              <a:pathLst>
                <a:path extrusionOk="0" h="184" w="128371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7852587" y="2623398"/>
              <a:ext cx="46748" cy="46084"/>
            </a:xfrm>
            <a:custGeom>
              <a:rect b="b" l="l" r="r" t="t"/>
              <a:pathLst>
                <a:path extrusionOk="0" h="1667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7844404" y="2615187"/>
              <a:ext cx="62478" cy="62505"/>
            </a:xfrm>
            <a:custGeom>
              <a:rect b="b" l="l" r="r" t="t"/>
              <a:pathLst>
                <a:path extrusionOk="0" h="2261" w="226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7306782" y="2399387"/>
              <a:ext cx="46084" cy="46084"/>
            </a:xfrm>
            <a:custGeom>
              <a:rect b="b" l="l" r="r" t="t"/>
              <a:pathLst>
                <a:path extrusionOk="0" h="1667" w="1667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7298571" y="2391176"/>
              <a:ext cx="62505" cy="62505"/>
            </a:xfrm>
            <a:custGeom>
              <a:rect b="b" l="l" r="r" t="t"/>
              <a:pathLst>
                <a:path extrusionOk="0" h="2261" w="2261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8075991" y="2730026"/>
              <a:ext cx="46720" cy="4672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8067780" y="2722452"/>
              <a:ext cx="62505" cy="61870"/>
            </a:xfrm>
            <a:custGeom>
              <a:rect b="b" l="l" r="r" t="t"/>
              <a:pathLst>
                <a:path extrusionOk="0" h="2238" w="2261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7131979" y="2899770"/>
              <a:ext cx="974929" cy="15813"/>
            </a:xfrm>
            <a:custGeom>
              <a:rect b="b" l="l" r="r" t="t"/>
              <a:pathLst>
                <a:path extrusionOk="0" h="572" w="35266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7873432" y="2169680"/>
              <a:ext cx="368535" cy="64385"/>
            </a:xfrm>
            <a:custGeom>
              <a:rect b="b" l="l" r="r" t="t"/>
              <a:pathLst>
                <a:path extrusionOk="0" h="2329" w="13331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8053902" y="2264974"/>
              <a:ext cx="188069" cy="65021"/>
            </a:xfrm>
            <a:custGeom>
              <a:rect b="b" l="l" r="r" t="t"/>
              <a:pathLst>
                <a:path extrusionOk="0" h="2352" w="6803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6899757" y="3149021"/>
              <a:ext cx="1412853" cy="831064"/>
            </a:xfrm>
            <a:custGeom>
              <a:rect b="b" l="l" r="r" t="t"/>
              <a:pathLst>
                <a:path extrusionOk="0" h="30062" w="51107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6899757" y="3945985"/>
              <a:ext cx="1412853" cy="34114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6958448" y="3207713"/>
              <a:ext cx="80806" cy="80779"/>
            </a:xfrm>
            <a:custGeom>
              <a:rect b="b" l="l" r="r" t="t"/>
              <a:pathLst>
                <a:path extrusionOk="0" h="2922" w="2923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7087802" y="3272707"/>
              <a:ext cx="80806" cy="15785"/>
            </a:xfrm>
            <a:custGeom>
              <a:rect b="b" l="l" r="r" t="t"/>
              <a:pathLst>
                <a:path extrusionOk="0" h="571" w="2923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7031018" y="3367365"/>
              <a:ext cx="1210934" cy="46720"/>
            </a:xfrm>
            <a:custGeom>
              <a:rect b="b" l="l" r="r" t="t"/>
              <a:pathLst>
                <a:path extrusionOk="0" h="1690" w="43803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7031018" y="3477145"/>
              <a:ext cx="1210934" cy="46720"/>
            </a:xfrm>
            <a:custGeom>
              <a:rect b="b" l="l" r="r" t="t"/>
              <a:pathLst>
                <a:path extrusionOk="0" h="1690" w="43803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7031018" y="3587589"/>
              <a:ext cx="750285" cy="46720"/>
            </a:xfrm>
            <a:custGeom>
              <a:rect b="b" l="l" r="r" t="t"/>
              <a:pathLst>
                <a:path extrusionOk="0" h="1690" w="2714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7031018" y="3697369"/>
              <a:ext cx="542699" cy="46720"/>
            </a:xfrm>
            <a:custGeom>
              <a:rect b="b" l="l" r="r" t="t"/>
              <a:pathLst>
                <a:path extrusionOk="0" h="1690" w="19631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7631755" y="3697369"/>
              <a:ext cx="305422" cy="46720"/>
            </a:xfrm>
            <a:custGeom>
              <a:rect b="b" l="l" r="r" t="t"/>
              <a:pathLst>
                <a:path extrusionOk="0" h="1690" w="11048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7031018" y="3807813"/>
              <a:ext cx="330054" cy="46084"/>
            </a:xfrm>
            <a:custGeom>
              <a:rect b="b" l="l" r="r" t="t"/>
              <a:pathLst>
                <a:path extrusionOk="0" h="1667" w="11939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8462171" y="2102806"/>
              <a:ext cx="1824902" cy="237913"/>
            </a:xfrm>
            <a:custGeom>
              <a:rect b="b" l="l" r="r" t="t"/>
              <a:pathLst>
                <a:path extrusionOk="0" h="8606" w="66012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8462171" y="2340695"/>
              <a:ext cx="1824902" cy="34086"/>
            </a:xfrm>
            <a:custGeom>
              <a:rect b="b" l="l" r="r" t="t"/>
              <a:pathLst>
                <a:path extrusionOk="0" h="1233" w="66012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8520835" y="2161470"/>
              <a:ext cx="80806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8650851" y="2161470"/>
              <a:ext cx="80143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8520835" y="2136229"/>
              <a:ext cx="80806" cy="41053"/>
            </a:xfrm>
            <a:custGeom>
              <a:rect b="b" l="l" r="r" t="t"/>
              <a:pathLst>
                <a:path extrusionOk="0" h="1485" w="2923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8593404" y="2226464"/>
              <a:ext cx="648718" cy="46112"/>
            </a:xfrm>
            <a:custGeom>
              <a:rect b="b" l="l" r="r" t="t"/>
              <a:pathLst>
                <a:path extrusionOk="0" h="1668" w="23466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9281225" y="2226464"/>
              <a:ext cx="272635" cy="46112"/>
            </a:xfrm>
            <a:custGeom>
              <a:rect b="b" l="l" r="r" t="t"/>
              <a:pathLst>
                <a:path extrusionOk="0" h="1668" w="9862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8462171" y="2423355"/>
              <a:ext cx="1824902" cy="237277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8462171" y="2660609"/>
              <a:ext cx="1824902" cy="34750"/>
            </a:xfrm>
            <a:custGeom>
              <a:rect b="b" l="l" r="r" t="t"/>
              <a:pathLst>
                <a:path extrusionOk="0" h="1257" w="66012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8520835" y="2482047"/>
              <a:ext cx="80806" cy="15785"/>
            </a:xfrm>
            <a:custGeom>
              <a:rect b="b" l="l" r="r" t="t"/>
              <a:pathLst>
                <a:path extrusionOk="0" h="571" w="2923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8650851" y="2482047"/>
              <a:ext cx="80143" cy="15785"/>
            </a:xfrm>
            <a:custGeom>
              <a:rect b="b" l="l" r="r" t="t"/>
              <a:pathLst>
                <a:path extrusionOk="0" h="571" w="2899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8520835" y="2456806"/>
              <a:ext cx="80806" cy="41025"/>
            </a:xfrm>
            <a:custGeom>
              <a:rect b="b" l="l" r="r" t="t"/>
              <a:pathLst>
                <a:path extrusionOk="0" h="1484" w="2923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8593404" y="2546405"/>
              <a:ext cx="296603" cy="46720"/>
            </a:xfrm>
            <a:custGeom>
              <a:rect b="b" l="l" r="r" t="t"/>
              <a:pathLst>
                <a:path extrusionOk="0" h="1690" w="10729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9252197" y="2546405"/>
              <a:ext cx="865758" cy="46720"/>
            </a:xfrm>
            <a:custGeom>
              <a:rect b="b" l="l" r="r" t="t"/>
              <a:pathLst>
                <a:path extrusionOk="0" h="1690" w="31317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8939222" y="2546405"/>
              <a:ext cx="271972" cy="46720"/>
            </a:xfrm>
            <a:custGeom>
              <a:rect b="b" l="l" r="r" t="t"/>
              <a:pathLst>
                <a:path extrusionOk="0" h="1690" w="9838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8462171" y="2743269"/>
              <a:ext cx="1824902" cy="237913"/>
            </a:xfrm>
            <a:custGeom>
              <a:rect b="b" l="l" r="r" t="t"/>
              <a:pathLst>
                <a:path extrusionOk="0" h="8606" w="66012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8462171" y="2981158"/>
              <a:ext cx="1824902" cy="34114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8520835" y="2801960"/>
              <a:ext cx="80806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8650851" y="2801960"/>
              <a:ext cx="80143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8520835" y="2776720"/>
              <a:ext cx="80806" cy="41053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8593404" y="2866955"/>
              <a:ext cx="648718" cy="46720"/>
            </a:xfrm>
            <a:custGeom>
              <a:rect b="b" l="l" r="r" t="t"/>
              <a:pathLst>
                <a:path extrusionOk="0" h="1690" w="23466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8462171" y="3063846"/>
              <a:ext cx="1824902" cy="237277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8462171" y="3301099"/>
              <a:ext cx="1824902" cy="34722"/>
            </a:xfrm>
            <a:custGeom>
              <a:rect b="b" l="l" r="r" t="t"/>
              <a:pathLst>
                <a:path extrusionOk="0" h="1256" w="66012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8520835" y="3122509"/>
              <a:ext cx="80806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8650851" y="3122509"/>
              <a:ext cx="80143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8520835" y="3097269"/>
              <a:ext cx="80806" cy="41053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8593404" y="3186896"/>
              <a:ext cx="454373" cy="46720"/>
            </a:xfrm>
            <a:custGeom>
              <a:rect b="b" l="l" r="r" t="t"/>
              <a:pathLst>
                <a:path extrusionOk="0" h="1690" w="16436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9100119" y="3186896"/>
              <a:ext cx="764799" cy="46720"/>
            </a:xfrm>
            <a:custGeom>
              <a:rect b="b" l="l" r="r" t="t"/>
              <a:pathLst>
                <a:path extrusionOk="0" h="1690" w="27665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9922324" y="3186896"/>
              <a:ext cx="125619" cy="46720"/>
            </a:xfrm>
            <a:custGeom>
              <a:rect b="b" l="l" r="r" t="t"/>
              <a:pathLst>
                <a:path extrusionOk="0" h="1690" w="4544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8462171" y="3437391"/>
              <a:ext cx="1824902" cy="542699"/>
            </a:xfrm>
            <a:custGeom>
              <a:rect b="b" l="l" r="r" t="t"/>
              <a:pathLst>
                <a:path extrusionOk="0" h="19631" w="66012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8462171" y="3945985"/>
              <a:ext cx="1824902" cy="34114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8520835" y="3496083"/>
              <a:ext cx="80806" cy="80806"/>
            </a:xfrm>
            <a:custGeom>
              <a:rect b="b" l="l" r="r" t="t"/>
              <a:pathLst>
                <a:path extrusionOk="0" h="2923" w="2923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8650851" y="3561077"/>
              <a:ext cx="80143" cy="15813"/>
            </a:xfrm>
            <a:custGeom>
              <a:rect b="b" l="l" r="r" t="t"/>
              <a:pathLst>
                <a:path extrusionOk="0" h="572" w="2899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8807961" y="3577471"/>
              <a:ext cx="262517" cy="262545"/>
            </a:xfrm>
            <a:custGeom>
              <a:rect b="b" l="l" r="r" t="t"/>
              <a:pathLst>
                <a:path extrusionOk="0" h="9497" w="9496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8865381" y="3636162"/>
              <a:ext cx="147680" cy="145164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8865381" y="3636162"/>
              <a:ext cx="147680" cy="145164"/>
            </a:xfrm>
            <a:custGeom>
              <a:rect b="b" l="l" r="r" t="t"/>
              <a:pathLst>
                <a:path extrusionOk="0" h="5251" w="5342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9165749" y="3577471"/>
              <a:ext cx="262517" cy="262545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9223169" y="3636162"/>
              <a:ext cx="147680" cy="145164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9523538" y="3577471"/>
              <a:ext cx="262517" cy="262545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9594199" y="3641857"/>
              <a:ext cx="133166" cy="133774"/>
            </a:xfrm>
            <a:custGeom>
              <a:rect b="b" l="l" r="r" t="t"/>
              <a:pathLst>
                <a:path extrusionOk="0" h="4839" w="4817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9881326" y="3577471"/>
              <a:ext cx="261881" cy="262545"/>
            </a:xfrm>
            <a:custGeom>
              <a:rect b="b" l="l" r="r" t="t"/>
              <a:pathLst>
                <a:path extrusionOk="0" h="9497" w="9473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9945685" y="3641995"/>
              <a:ext cx="15813" cy="15647"/>
            </a:xfrm>
            <a:custGeom>
              <a:rect b="b" l="l" r="r" t="t"/>
              <a:pathLst>
                <a:path extrusionOk="0" h="566" w="572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9945685" y="3759516"/>
              <a:ext cx="15813" cy="16117"/>
            </a:xfrm>
            <a:custGeom>
              <a:rect b="b" l="l" r="r" t="t"/>
              <a:pathLst>
                <a:path extrusionOk="0" h="583" w="572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6" name="Google Shape;1866;p41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1867" name="Google Shape;1867;p41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rect b="b" l="l" r="r" t="t"/>
                <a:pathLst>
                  <a:path extrusionOk="0" h="10363" w="9405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rect b="b" l="l" r="r" t="t"/>
                <a:pathLst>
                  <a:path extrusionOk="0" h="24467" w="21502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rect b="b" l="l" r="r" t="t"/>
                <a:pathLst>
                  <a:path extrusionOk="0" h="503" w="2055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rect b="b" l="l" r="r" t="t"/>
                <a:pathLst>
                  <a:path extrusionOk="0" h="11413" w="7556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rect b="b" l="l" r="r" t="t"/>
                <a:pathLst>
                  <a:path extrusionOk="0" h="549" w="7556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rect b="b" l="l" r="r" t="t"/>
                <a:pathLst>
                  <a:path extrusionOk="0" h="5022" w="767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rect b="b" l="l" r="r" t="t"/>
                <a:pathLst>
                  <a:path extrusionOk="0" h="914" w="8013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41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rect b="b" l="l" r="r" t="t"/>
                <a:pathLst>
                  <a:path extrusionOk="0" h="1279" w="6598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1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rect b="b" l="l" r="r" t="t"/>
                <a:pathLst>
                  <a:path extrusionOk="0" h="183" w="6552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rect b="b" l="l" r="r" t="t"/>
                <a:pathLst>
                  <a:path extrusionOk="0" h="3767" w="3493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rect b="b" l="l" r="r" t="t"/>
                <a:pathLst>
                  <a:path extrusionOk="0" h="2563" w="2717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1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rect b="b" l="l" r="r" t="t"/>
                <a:pathLst>
                  <a:path extrusionOk="0" h="12600" w="13057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1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rect b="b" l="l" r="r" t="t"/>
                <a:pathLst>
                  <a:path extrusionOk="0" h="21111" w="21255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rect b="b" l="l" r="r" t="t"/>
                <a:pathLst>
                  <a:path extrusionOk="0" h="8036" w="10067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rect b="b" l="l" r="r" t="t"/>
                <a:pathLst>
                  <a:path extrusionOk="0" h="8925" w="21023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1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rect b="b" l="l" r="r" t="t"/>
                <a:pathLst>
                  <a:path extrusionOk="0" h="366" w="4018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1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rect b="b" l="l" r="r" t="t"/>
                <a:pathLst>
                  <a:path extrusionOk="0" h="3493" w="1735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rect b="b" l="l" r="r" t="t"/>
                <a:pathLst>
                  <a:path extrusionOk="0" h="846" w="1644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rect b="b" l="l" r="r" t="t"/>
                <a:pathLst>
                  <a:path extrusionOk="0" h="869" w="1645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41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rect b="b" l="l" r="r" t="t"/>
                <a:pathLst>
                  <a:path extrusionOk="0" h="845" w="1644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41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rect b="b" l="l" r="r" t="t"/>
                <a:pathLst>
                  <a:path extrusionOk="0" h="1371" w="20978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rect b="b" l="l" r="r" t="t"/>
                <a:pathLst>
                  <a:path extrusionOk="0" h="5046" w="4224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rect b="b" l="l" r="r" t="t"/>
                <a:pathLst>
                  <a:path extrusionOk="0" h="3128" w="1347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1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rect b="b" l="l" r="r" t="t"/>
                <a:pathLst>
                  <a:path extrusionOk="0" h="38043" w="60853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1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rect b="b" l="l" r="r" t="t"/>
                <a:pathLst>
                  <a:path extrusionOk="0" h="8036" w="10044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rect b="b" l="l" r="r" t="t"/>
                <a:pathLst>
                  <a:path extrusionOk="0" h="8925" w="2100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rect b="b" l="l" r="r" t="t"/>
                <a:pathLst>
                  <a:path extrusionOk="0" h="366" w="4019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1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rect b="b" l="l" r="r" t="t"/>
                <a:pathLst>
                  <a:path extrusionOk="0" h="709" w="3014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41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rect b="b" l="l" r="r" t="t"/>
                <a:pathLst>
                  <a:path extrusionOk="0" h="3493" w="1736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rect b="b" l="l" r="r" t="t"/>
                <a:pathLst>
                  <a:path extrusionOk="0" h="846" w="1622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rect b="b" l="l" r="r" t="t"/>
                <a:pathLst>
                  <a:path extrusionOk="0" h="869" w="1644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41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rect b="b" l="l" r="r" t="t"/>
                <a:pathLst>
                  <a:path extrusionOk="0" h="845" w="1644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41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rect b="b" l="l" r="r" t="t"/>
                <a:pathLst>
                  <a:path extrusionOk="0" h="1371" w="20954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rect b="b" l="l" r="r" t="t"/>
                <a:pathLst>
                  <a:path extrusionOk="0" h="5046" w="4224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rect b="b" l="l" r="r" t="t"/>
                <a:pathLst>
                  <a:path extrusionOk="0" h="3128" w="1348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41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rect b="b" l="l" r="r" t="t"/>
                <a:pathLst>
                  <a:path extrusionOk="0" h="38043" w="60854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41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rect b="b" l="l" r="r" t="t"/>
                <a:pathLst>
                  <a:path extrusionOk="0" h="3539" w="2238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rect b="b" l="l" r="r" t="t"/>
                <a:pathLst>
                  <a:path extrusionOk="0" h="8835" w="8356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rect b="b" l="l" r="r" t="t"/>
                <a:pathLst>
                  <a:path extrusionOk="0" h="7818" w="5034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1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rect b="b" l="l" r="r" t="t"/>
                <a:pathLst>
                  <a:path extrusionOk="0" h="23556" w="16431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1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rect b="b" l="l" r="r" t="t"/>
                <a:pathLst>
                  <a:path extrusionOk="0" h="14427" w="22541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rect b="b" l="l" r="r" t="t"/>
                <a:pathLst>
                  <a:path extrusionOk="0" h="3493" w="1325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rect b="b" l="l" r="r" t="t"/>
                <a:pathLst>
                  <a:path extrusionOk="0" h="686" w="2899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1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rect b="b" l="l" r="r" t="t"/>
                <a:pathLst>
                  <a:path extrusionOk="0" h="819" w="937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1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rect b="b" l="l" r="r" t="t"/>
                <a:pathLst>
                  <a:path extrusionOk="0" h="820" w="937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rect b="b" l="l" r="r" t="t"/>
                <a:pathLst>
                  <a:path extrusionOk="0" h="336" w="1667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rect b="b" l="l" r="r" t="t"/>
                <a:pathLst>
                  <a:path extrusionOk="0" h="469" w="1371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1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rect b="b" l="l" r="r" t="t"/>
                <a:pathLst>
                  <a:path extrusionOk="0" h="4178" w="4132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41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rect b="b" l="l" r="r" t="t"/>
                <a:pathLst>
                  <a:path extrusionOk="0" h="2864" w="1918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rect b="b" l="l" r="r" t="t"/>
                <a:pathLst>
                  <a:path extrusionOk="0" h="663" w="121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rect b="b" l="l" r="r" t="t"/>
                <a:pathLst>
                  <a:path extrusionOk="0" h="18512" w="12281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rect b="b" l="l" r="r" t="t"/>
                <a:pathLst>
                  <a:path extrusionOk="0" h="49711" w="24332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1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rect b="b" l="l" r="r" t="t"/>
                <a:pathLst>
                  <a:path extrusionOk="0" h="11414" w="1622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rect b="b" l="l" r="r" t="t"/>
                <a:pathLst>
                  <a:path extrusionOk="0" h="548" w="169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rect b="b" l="l" r="r" t="t"/>
                <a:pathLst>
                  <a:path extrusionOk="0" h="13924" w="8446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1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rect b="b" l="l" r="r" t="t"/>
                <a:pathLst>
                  <a:path extrusionOk="0" h="14107" w="290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1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rect b="b" l="l" r="r" t="t"/>
                <a:pathLst>
                  <a:path extrusionOk="0" h="24961" w="20634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rect b="b" l="l" r="r" t="t"/>
                <a:pathLst>
                  <a:path extrusionOk="0" h="25517" w="21133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rect b="b" l="l" r="r" t="t"/>
                <a:pathLst>
                  <a:path extrusionOk="0" h="22184" w="20917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rect b="b" l="l" r="r" t="t"/>
                <a:pathLst>
                  <a:path extrusionOk="0" h="12555" w="767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41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rect b="b" l="l" r="r" t="t"/>
                <a:pathLst>
                  <a:path extrusionOk="0" h="14538" w="16823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rect b="b" l="l" r="r" t="t"/>
                <a:pathLst>
                  <a:path extrusionOk="0" h="4041" w="3265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rect b="b" l="l" r="r" t="t"/>
                <a:pathLst>
                  <a:path extrusionOk="0" h="6027" w="5388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1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rect b="b" l="l" r="r" t="t"/>
                <a:pathLst>
                  <a:path extrusionOk="0" h="11617" w="12191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1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rect b="b" l="l" r="r" t="t"/>
                <a:pathLst>
                  <a:path extrusionOk="0" h="3607" w="3722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1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rect b="b" l="l" r="r" t="t"/>
                <a:pathLst>
                  <a:path extrusionOk="0" h="3174" w="2717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1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rect b="b" l="l" r="r" t="t"/>
                <a:pathLst>
                  <a:path extrusionOk="0" h="3174" w="3082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1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rect b="b" l="l" r="r" t="t"/>
                <a:pathLst>
                  <a:path extrusionOk="0" h="2511" w="1256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5" name="Google Shape;1935;p4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36" name="Google Shape;1936;p4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3"/>
          <p:cNvSpPr/>
          <p:nvPr/>
        </p:nvSpPr>
        <p:spPr>
          <a:xfrm>
            <a:off x="720000" y="3646350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3"/>
          <p:cNvSpPr/>
          <p:nvPr/>
        </p:nvSpPr>
        <p:spPr>
          <a:xfrm>
            <a:off x="720000" y="189667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3"/>
          <p:cNvSpPr txBox="1"/>
          <p:nvPr>
            <p:ph idx="1" type="subTitle"/>
          </p:nvPr>
        </p:nvSpPr>
        <p:spPr>
          <a:xfrm>
            <a:off x="1826474" y="3795190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Protobuf</a:t>
            </a:r>
            <a:endParaRPr/>
          </a:p>
        </p:txBody>
      </p:sp>
      <p:sp>
        <p:nvSpPr>
          <p:cNvPr id="827" name="Google Shape;827;p23"/>
          <p:cNvSpPr txBox="1"/>
          <p:nvPr>
            <p:ph type="title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828" name="Google Shape;828;p23"/>
          <p:cNvSpPr txBox="1"/>
          <p:nvPr>
            <p:ph idx="6" type="title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Sommaire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829" name="Google Shape;829;p23"/>
          <p:cNvSpPr txBox="1"/>
          <p:nvPr>
            <p:ph idx="7" type="subTitle"/>
          </p:nvPr>
        </p:nvSpPr>
        <p:spPr>
          <a:xfrm>
            <a:off x="1826474" y="20023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830" name="Google Shape;830;p23"/>
          <p:cNvSpPr txBox="1"/>
          <p:nvPr>
            <p:ph idx="9" type="title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831" name="Google Shape;831;p23"/>
          <p:cNvSpPr txBox="1"/>
          <p:nvPr>
            <p:ph idx="13" type="subTitle"/>
          </p:nvPr>
        </p:nvSpPr>
        <p:spPr>
          <a:xfrm>
            <a:off x="5788199" y="27643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/ PRATIQUE</a:t>
            </a:r>
            <a:endParaRPr/>
          </a:p>
        </p:txBody>
      </p:sp>
      <p:grpSp>
        <p:nvGrpSpPr>
          <p:cNvPr id="832" name="Google Shape;832;p2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33" name="Google Shape;833;p2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3"/>
          <p:cNvSpPr/>
          <p:nvPr/>
        </p:nvSpPr>
        <p:spPr>
          <a:xfrm>
            <a:off x="4681800" y="265867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3"/>
          <p:cNvSpPr txBox="1"/>
          <p:nvPr>
            <p:ph idx="15" type="title"/>
          </p:nvPr>
        </p:nvSpPr>
        <p:spPr>
          <a:xfrm>
            <a:off x="4821600" y="2807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pic>
        <p:nvPicPr>
          <p:cNvPr id="838" name="Google Shape;8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4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4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4"/>
          <p:cNvSpPr txBox="1"/>
          <p:nvPr>
            <p:ph type="title"/>
          </p:nvPr>
        </p:nvSpPr>
        <p:spPr>
          <a:xfrm>
            <a:off x="193950" y="1917700"/>
            <a:ext cx="5635800" cy="18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solidFill>
                  <a:schemeClr val="lt2"/>
                </a:solidFill>
              </a:rPr>
              <a:t>MICROSERVICES</a:t>
            </a:r>
            <a:endParaRPr sz="9100">
              <a:solidFill>
                <a:schemeClr val="lt2"/>
              </a:solidFill>
            </a:endParaRPr>
          </a:p>
        </p:txBody>
      </p:sp>
      <p:sp>
        <p:nvSpPr>
          <p:cNvPr id="846" name="Google Shape;846;p24"/>
          <p:cNvSpPr txBox="1"/>
          <p:nvPr>
            <p:ph idx="2" type="title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847" name="Google Shape;847;p24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848" name="Google Shape;848;p24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849" name="Google Shape;849;p24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4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4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4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4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4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8" name="Google Shape;878;p24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879" name="Google Shape;879;p24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rect b="b" l="l" r="r" t="t"/>
                <a:pathLst>
                  <a:path extrusionOk="0" h="11154" w="895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rect b="b" l="l" r="r" t="t"/>
                <a:pathLst>
                  <a:path extrusionOk="0" h="38146" w="28076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rect b="b" l="l" r="r" t="t"/>
                <a:pathLst>
                  <a:path extrusionOk="0" h="20635" w="10706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24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883" name="Google Shape;883;p24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rect b="b" l="l" r="r" t="t"/>
                <a:pathLst>
                  <a:path extrusionOk="0" h="16641" w="11217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rect b="b" l="l" r="r" t="t"/>
                <a:pathLst>
                  <a:path extrusionOk="0" h="37403" w="43369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4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rect b="b" l="l" r="r" t="t"/>
                <a:pathLst>
                  <a:path extrusionOk="0" h="25773" w="1187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6" name="Google Shape;886;p24"/>
            <p:cNvSpPr/>
            <p:nvPr/>
          </p:nvSpPr>
          <p:spPr>
            <a:xfrm>
              <a:off x="5691300" y="1468675"/>
              <a:ext cx="4764320" cy="3134826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7" name="Google Shape;887;p24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888" name="Google Shape;888;p24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4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0" name="Google Shape;890;p24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fmla="val 10069" name="adj"/>
              </a:avLst>
            </a:pr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fmla="val 10069" name="adj"/>
              </a:avLst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8205475" y="1963175"/>
              <a:ext cx="990650" cy="2288250"/>
            </a:xfrm>
            <a:custGeom>
              <a:rect b="b" l="l" r="r" t="t"/>
              <a:pathLst>
                <a:path extrusionOk="0" h="91530" w="39626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8331023" y="2354375"/>
              <a:ext cx="865123" cy="33589"/>
            </a:xfrm>
            <a:custGeom>
              <a:rect b="b" l="l" r="r" t="t"/>
              <a:pathLst>
                <a:path extrusionOk="0" h="1855" w="60753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8331023" y="2416292"/>
              <a:ext cx="865123" cy="33589"/>
            </a:xfrm>
            <a:custGeom>
              <a:rect b="b" l="l" r="r" t="t"/>
              <a:pathLst>
                <a:path extrusionOk="0" h="1855" w="60753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8331020" y="2476500"/>
              <a:ext cx="550726" cy="33599"/>
            </a:xfrm>
            <a:custGeom>
              <a:rect b="b" l="l" r="r" t="t"/>
              <a:pathLst>
                <a:path extrusionOk="0" h="1855" w="60753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8331023" y="2536713"/>
              <a:ext cx="865123" cy="33589"/>
            </a:xfrm>
            <a:custGeom>
              <a:rect b="b" l="l" r="r" t="t"/>
              <a:pathLst>
                <a:path extrusionOk="0" h="1855" w="60753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8331025" y="1963175"/>
              <a:ext cx="865100" cy="239675"/>
            </a:xfrm>
            <a:custGeom>
              <a:rect b="b" l="l" r="r" t="t"/>
              <a:pathLst>
                <a:path extrusionOk="0" h="9587" w="34604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8331025" y="4148675"/>
              <a:ext cx="205450" cy="102750"/>
            </a:xfrm>
            <a:custGeom>
              <a:rect b="b" l="l" r="r" t="t"/>
              <a:pathLst>
                <a:path extrusionOk="0" h="4110" w="8218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8098775" y="1878150"/>
              <a:ext cx="26825" cy="225975"/>
            </a:xfrm>
            <a:custGeom>
              <a:rect b="b" l="l" r="r" t="t"/>
              <a:pathLst>
                <a:path extrusionOk="0" h="9039" w="1073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8098775" y="2202825"/>
              <a:ext cx="26825" cy="226000"/>
            </a:xfrm>
            <a:custGeom>
              <a:rect b="b" l="l" r="r" t="t"/>
              <a:pathLst>
                <a:path extrusionOk="0" h="9040" w="1073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8125575" y="1613925"/>
              <a:ext cx="1070550" cy="2987300"/>
            </a:xfrm>
            <a:custGeom>
              <a:rect b="b" l="l" r="r" t="t"/>
              <a:pathLst>
                <a:path extrusionOk="0" h="119492" w="42822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8331025" y="2246775"/>
              <a:ext cx="80475" cy="65075"/>
            </a:xfrm>
            <a:custGeom>
              <a:rect b="b" l="l" r="r" t="t"/>
              <a:pathLst>
                <a:path extrusionOk="0" h="2603" w="3219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8331025" y="2976600"/>
              <a:ext cx="865100" cy="781225"/>
            </a:xfrm>
            <a:custGeom>
              <a:rect b="b" l="l" r="r" t="t"/>
              <a:pathLst>
                <a:path extrusionOk="0" h="31249" w="34604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8331025" y="2702125"/>
              <a:ext cx="205450" cy="206025"/>
            </a:xfrm>
            <a:custGeom>
              <a:rect b="b" l="l" r="r" t="t"/>
              <a:pathLst>
                <a:path extrusionOk="0" h="8241" w="8218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5" name="Google Shape;905;p24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906" name="Google Shape;906;p24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rect b="b" l="l" r="r" t="t"/>
                <a:pathLst>
                  <a:path extrusionOk="0" h="2106" w="19399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rect b="b" l="l" r="r" t="t"/>
                <a:pathLst>
                  <a:path extrusionOk="0" h="2758" w="20026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24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909" name="Google Shape;909;p24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rect b="b" l="l" r="r" t="t"/>
                <a:pathLst>
                  <a:path extrusionOk="0" h="14107" w="206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rect b="b" l="l" r="r" t="t"/>
                <a:pathLst>
                  <a:path extrusionOk="0" h="19524" w="12623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rect b="b" l="l" r="r" t="t"/>
                <a:pathLst>
                  <a:path extrusionOk="0" h="9718" w="7738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rect b="b" l="l" r="r" t="t"/>
                <a:pathLst>
                  <a:path extrusionOk="0" h="20449" w="5411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rect b="b" l="l" r="r" t="t"/>
                <a:pathLst>
                  <a:path extrusionOk="0" h="9679" w="2421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rect b="b" l="l" r="r" t="t"/>
                <a:pathLst>
                  <a:path extrusionOk="0" h="14221" w="72494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rect b="b" l="l" r="r" t="t"/>
                <a:pathLst>
                  <a:path extrusionOk="0" h="9474" w="20749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rect b="b" l="l" r="r" t="t"/>
                <a:pathLst>
                  <a:path extrusionOk="0" h="5593" w="9588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rect b="b" l="l" r="r" t="t"/>
                <a:pathLst>
                  <a:path extrusionOk="0" h="800" w="21845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rect b="b" l="l" r="r" t="t"/>
                <a:pathLst>
                  <a:path extrusionOk="0" h="184" w="9588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rect b="b" l="l" r="r" t="t"/>
                <a:pathLst>
                  <a:path extrusionOk="0" h="38043" w="60853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rect b="b" l="l" r="r" t="t"/>
                <a:pathLst>
                  <a:path extrusionOk="0" h="3539" w="226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rect b="b" l="l" r="r" t="t"/>
                <a:pathLst>
                  <a:path extrusionOk="0" h="8835" w="8378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rect b="b" l="l" r="r" t="t"/>
                <a:pathLst>
                  <a:path extrusionOk="0" h="12600" w="13057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rect b="b" l="l" r="r" t="t"/>
                <a:pathLst>
                  <a:path extrusionOk="0" h="21111" w="21251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rect b="b" l="l" r="r" t="t"/>
                <a:pathLst>
                  <a:path extrusionOk="0" h="7818" w="5034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rect b="b" l="l" r="r" t="t"/>
                <a:pathLst>
                  <a:path extrusionOk="0" h="23556" w="1639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rect b="b" l="l" r="r" t="t"/>
                <a:pathLst>
                  <a:path extrusionOk="0" h="14427" w="22005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rect b="b" l="l" r="r" t="t"/>
                <a:pathLst>
                  <a:path extrusionOk="0" h="3813" w="1393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rect b="b" l="l" r="r" t="t"/>
                <a:pathLst>
                  <a:path extrusionOk="0" h="686" w="290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rect b="b" l="l" r="r" t="t"/>
                <a:pathLst>
                  <a:path extrusionOk="0" h="819" w="937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rect b="b" l="l" r="r" t="t"/>
                <a:pathLst>
                  <a:path extrusionOk="0" h="820" w="937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rect b="b" l="l" r="r" t="t"/>
                <a:pathLst>
                  <a:path extrusionOk="0" h="336" w="1644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rect b="b" l="l" r="r" t="t"/>
                <a:pathLst>
                  <a:path extrusionOk="0" h="469" w="1393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rect b="b" l="l" r="r" t="t"/>
                <a:pathLst>
                  <a:path extrusionOk="0" h="4178" w="4132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rect b="b" l="l" r="r" t="t"/>
                <a:pathLst>
                  <a:path extrusionOk="0" h="2864" w="1919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rect b="b" l="l" r="r" t="t"/>
                <a:pathLst>
                  <a:path extrusionOk="0" h="663" w="1211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rect b="b" l="l" r="r" t="t"/>
                <a:pathLst>
                  <a:path extrusionOk="0" h="5228" w="484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rect b="b" l="l" r="r" t="t"/>
                <a:pathLst>
                  <a:path extrusionOk="0" h="5204" w="4635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rect b="b" l="l" r="r" t="t"/>
                <a:pathLst>
                  <a:path extrusionOk="0" h="604" w="1622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rect b="b" l="l" r="r" t="t"/>
                <a:pathLst>
                  <a:path extrusionOk="0" h="366" w="2055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rect b="b" l="l" r="r" t="t"/>
                <a:pathLst>
                  <a:path extrusionOk="0" h="366" w="2626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rect b="b" l="l" r="r" t="t"/>
                <a:pathLst>
                  <a:path extrusionOk="0" h="50468" w="24333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rect b="b" l="l" r="r" t="t"/>
                <a:pathLst>
                  <a:path extrusionOk="0" h="16093" w="1805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rect b="b" l="l" r="r" t="t"/>
                <a:pathLst>
                  <a:path extrusionOk="0" h="548" w="1667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rect b="b" l="l" r="r" t="t"/>
                <a:pathLst>
                  <a:path extrusionOk="0" h="3311" w="5479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rect b="b" l="l" r="r" t="t"/>
                <a:pathLst>
                  <a:path extrusionOk="0" h="2558" w="12547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rect b="b" l="l" r="r" t="t"/>
                <a:pathLst>
                  <a:path extrusionOk="0" h="25534" w="14501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rect b="b" l="l" r="r" t="t"/>
                <a:pathLst>
                  <a:path extrusionOk="0" h="19779" w="28367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rect b="b" l="l" r="r" t="t"/>
                <a:pathLst>
                  <a:path extrusionOk="0" h="22533" w="15978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rect b="b" l="l" r="r" t="t"/>
                <a:pathLst>
                  <a:path extrusionOk="0" h="14312" w="2922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4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rect b="b" l="l" r="r" t="t"/>
                <a:pathLst>
                  <a:path extrusionOk="0" h="18693" w="1114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4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rect b="b" l="l" r="r" t="t"/>
                <a:pathLst>
                  <a:path extrusionOk="0" h="2763" w="4384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4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rect b="b" l="l" r="r" t="t"/>
                <a:pathLst>
                  <a:path extrusionOk="0" h="18444" w="18101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4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rect b="b" l="l" r="r" t="t"/>
                <a:pathLst>
                  <a:path extrusionOk="0" h="3425" w="6369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4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rect b="b" l="l" r="r" t="t"/>
                <a:pathLst>
                  <a:path extrusionOk="0" h="17439" w="4703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4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rect b="b" l="l" r="r" t="t"/>
                <a:pathLst>
                  <a:path extrusionOk="0" h="17987" w="4886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4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rect b="b" l="l" r="r" t="t"/>
                <a:pathLst>
                  <a:path extrusionOk="0" h="9677" w="13881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rect b="b" l="l" r="r" t="t"/>
                <a:pathLst>
                  <a:path extrusionOk="0" h="2169" w="4658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rect b="b" l="l" r="r" t="t"/>
                <a:pathLst>
                  <a:path extrusionOk="0" h="2146" w="3561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rect b="b" l="l" r="r" t="t"/>
                <a:pathLst>
                  <a:path extrusionOk="0" h="2010" w="3882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rect b="b" l="l" r="r" t="t"/>
                <a:pathLst>
                  <a:path extrusionOk="0" h="2717" w="708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rect b="b" l="l" r="r" t="t"/>
                <a:pathLst>
                  <a:path extrusionOk="0" h="184" w="8401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rect b="b" l="l" r="r" t="t"/>
                <a:pathLst>
                  <a:path extrusionOk="0" h="207" w="6597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rect b="b" l="l" r="r" t="t"/>
                <a:pathLst>
                  <a:path extrusionOk="0" h="709" w="96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rect b="b" l="l" r="r" t="t"/>
                <a:pathLst>
                  <a:path extrusionOk="0" h="754" w="1028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rect b="b" l="l" r="r" t="t"/>
                <a:pathLst>
                  <a:path extrusionOk="0" h="5137" w="16025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rect b="b" l="l" r="r" t="t"/>
                <a:pathLst>
                  <a:path extrusionOk="0" h="5137" w="16025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rect b="b" l="l" r="r" t="t"/>
                <a:pathLst>
                  <a:path extrusionOk="0" h="3538" w="14267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rect b="b" l="l" r="r" t="t"/>
                <a:pathLst>
                  <a:path extrusionOk="0" h="458" w="13194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rect b="b" l="l" r="r" t="t"/>
                <a:pathLst>
                  <a:path extrusionOk="0" h="229" w="11665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rect b="b" l="l" r="r" t="t"/>
                <a:pathLst>
                  <a:path extrusionOk="0" h="183" w="12509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rect b="b" l="l" r="r" t="t"/>
                <a:pathLst>
                  <a:path extrusionOk="0" h="1921" w="21183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rect b="b" l="l" r="r" t="t"/>
                <a:pathLst>
                  <a:path extrusionOk="0" h="1827" w="1165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rect b="b" l="l" r="r" t="t"/>
                <a:pathLst>
                  <a:path extrusionOk="0" h="1827" w="1142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rect b="b" l="l" r="r" t="t"/>
                <a:pathLst>
                  <a:path extrusionOk="0" h="6895" w="8652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rect b="b" l="l" r="r" t="t"/>
                <a:pathLst>
                  <a:path extrusionOk="0" h="4292" w="4064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6" name="Google Shape;976;p24"/>
            <p:cNvSpPr/>
            <p:nvPr/>
          </p:nvSpPr>
          <p:spPr>
            <a:xfrm>
              <a:off x="8607197" y="2822300"/>
              <a:ext cx="274604" cy="33599"/>
            </a:xfrm>
            <a:custGeom>
              <a:rect b="b" l="l" r="r" t="t"/>
              <a:pathLst>
                <a:path extrusionOk="0" h="1855" w="60753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8607203" y="2762700"/>
              <a:ext cx="589000" cy="33599"/>
            </a:xfrm>
            <a:custGeom>
              <a:rect b="b" l="l" r="r" t="t"/>
              <a:pathLst>
                <a:path extrusionOk="0" h="1855" w="60753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8331023" y="3924825"/>
              <a:ext cx="865123" cy="33589"/>
            </a:xfrm>
            <a:custGeom>
              <a:rect b="b" l="l" r="r" t="t"/>
              <a:pathLst>
                <a:path extrusionOk="0" h="1855" w="60753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8331023" y="3986742"/>
              <a:ext cx="865123" cy="33589"/>
            </a:xfrm>
            <a:custGeom>
              <a:rect b="b" l="l" r="r" t="t"/>
              <a:pathLst>
                <a:path extrusionOk="0" h="1855" w="60753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0" name="Google Shape;980;p24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981" name="Google Shape;981;p24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rect b="b" l="l" r="r" t="t"/>
                <a:pathLst>
                  <a:path extrusionOk="0" h="2106" w="19399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4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rect b="b" l="l" r="r" t="t"/>
                <a:pathLst>
                  <a:path extrusionOk="0" h="2758" w="20026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83" name="Google Shape;983;p24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4" name="Google Shape;984;p24"/>
            <p:cNvSpPr/>
            <p:nvPr/>
          </p:nvSpPr>
          <p:spPr>
            <a:xfrm>
              <a:off x="7185100" y="1822227"/>
              <a:ext cx="1020422" cy="606592"/>
            </a:xfrm>
            <a:custGeom>
              <a:rect b="b" l="l" r="r" t="t"/>
              <a:pathLst>
                <a:path extrusionOk="0" h="28522" w="52633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5" name="Google Shape;985;p24"/>
            <p:cNvGrpSpPr/>
            <p:nvPr/>
          </p:nvGrpSpPr>
          <p:grpSpPr>
            <a:xfrm>
              <a:off x="7118950" y="1740573"/>
              <a:ext cx="1393997" cy="649094"/>
              <a:chOff x="7118950" y="1800773"/>
              <a:chExt cx="1393997" cy="649094"/>
            </a:xfrm>
          </p:grpSpPr>
          <p:sp>
            <p:nvSpPr>
              <p:cNvPr id="986" name="Google Shape;986;p24"/>
              <p:cNvSpPr/>
              <p:nvPr/>
            </p:nvSpPr>
            <p:spPr>
              <a:xfrm flipH="1" rot="-5400000">
                <a:off x="7335361" y="1615345"/>
                <a:ext cx="635959" cy="1019929"/>
              </a:xfrm>
              <a:custGeom>
                <a:rect b="b" l="l" r="r" t="t"/>
                <a:pathLst>
                  <a:path extrusionOk="0" h="46668" w="29099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7" name="Google Shape;987;p24"/>
              <p:cNvGrpSpPr/>
              <p:nvPr/>
            </p:nvGrpSpPr>
            <p:grpSpPr>
              <a:xfrm>
                <a:off x="7118950" y="1800773"/>
                <a:ext cx="1393997" cy="649094"/>
                <a:chOff x="7118950" y="1800773"/>
                <a:chExt cx="1393997" cy="649094"/>
              </a:xfrm>
            </p:grpSpPr>
            <p:sp>
              <p:nvSpPr>
                <p:cNvPr id="988" name="Google Shape;988;p24"/>
                <p:cNvSpPr txBox="1"/>
                <p:nvPr/>
              </p:nvSpPr>
              <p:spPr>
                <a:xfrm flipH="1">
                  <a:off x="7118950" y="1894275"/>
                  <a:ext cx="9471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SCALING</a:t>
                  </a:r>
                  <a:endParaRPr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989" name="Google Shape;989;p24"/>
                <p:cNvSpPr/>
                <p:nvPr/>
              </p:nvSpPr>
              <p:spPr>
                <a:xfrm flipH="1" rot="-5400000">
                  <a:off x="7329078" y="1608515"/>
                  <a:ext cx="649094" cy="1033610"/>
                </a:xfrm>
                <a:custGeom>
                  <a:rect b="b" l="l" r="r" t="t"/>
                  <a:pathLst>
                    <a:path extrusionOk="0" h="47294" w="2970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4"/>
                <p:cNvSpPr/>
                <p:nvPr/>
              </p:nvSpPr>
              <p:spPr>
                <a:xfrm flipH="1" rot="-5400000">
                  <a:off x="7214655" y="1885733"/>
                  <a:ext cx="66854" cy="65609"/>
                </a:xfrm>
                <a:custGeom>
                  <a:rect b="b" l="l" r="r" t="t"/>
                  <a:pathLst>
                    <a:path extrusionOk="0" h="3002" w="3059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4"/>
                <p:cNvSpPr/>
                <p:nvPr/>
              </p:nvSpPr>
              <p:spPr>
                <a:xfrm flipH="1" rot="-5400000">
                  <a:off x="7214655" y="1885733"/>
                  <a:ext cx="66854" cy="65609"/>
                </a:xfrm>
                <a:custGeom>
                  <a:rect b="b" l="l" r="r" t="t"/>
                  <a:pathLst>
                    <a:path extrusionOk="0" h="3002" w="3059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92" name="Google Shape;992;p24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993" name="Google Shape;993;p24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rect b="b" l="l" r="r" t="t"/>
                    <a:pathLst>
                      <a:path extrusionOk="0" h="5991" w="13761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4" name="Google Shape;994;p24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rect b="b" l="l" r="r" t="t"/>
                    <a:pathLst>
                      <a:path extrusionOk="0" h="2357" w="2382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5" name="Google Shape;995;p24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rect b="b" l="l" r="r" t="t"/>
                    <a:pathLst>
                      <a:path extrusionOk="0" h="3008" w="3009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6" name="Google Shape;996;p24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rect b="b" l="l" r="r" t="t"/>
                    <a:pathLst>
                      <a:path extrusionOk="0" h="2357" w="2382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7" name="Google Shape;997;p24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rect b="b" l="l" r="r" t="t"/>
                    <a:pathLst>
                      <a:path extrusionOk="0" h="3009" w="2984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998" name="Google Shape;998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99" name="Google Shape;999;p2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5"/>
          <p:cNvSpPr/>
          <p:nvPr/>
        </p:nvSpPr>
        <p:spPr>
          <a:xfrm>
            <a:off x="720000" y="493950"/>
            <a:ext cx="7484700" cy="4128900"/>
          </a:xfrm>
          <a:prstGeom prst="roundRect">
            <a:avLst>
              <a:gd fmla="val 185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25"/>
          <p:cNvGrpSpPr/>
          <p:nvPr/>
        </p:nvGrpSpPr>
        <p:grpSpPr>
          <a:xfrm>
            <a:off x="7403347" y="671363"/>
            <a:ext cx="636814" cy="120078"/>
            <a:chOff x="8209059" y="198000"/>
            <a:chExt cx="636814" cy="120078"/>
          </a:xfrm>
        </p:grpSpPr>
        <p:sp>
          <p:nvSpPr>
            <p:cNvPr id="1008" name="Google Shape;1008;p2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25"/>
          <p:cNvSpPr txBox="1"/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L’Architecture MicroService (MSA) est une structure logique consistant à séparer une application en composants </a:t>
            </a:r>
            <a:r>
              <a:rPr b="1" lang="en"/>
              <a:t>autonomes</a:t>
            </a:r>
            <a:r>
              <a:rPr lang="en"/>
              <a:t> communiquant via une API.</a:t>
            </a:r>
            <a:endParaRPr/>
          </a:p>
        </p:txBody>
      </p:sp>
      <p:sp>
        <p:nvSpPr>
          <p:cNvPr id="1012" name="Google Shape;1012;p25"/>
          <p:cNvSpPr txBox="1"/>
          <p:nvPr>
            <p:ph idx="2" type="title"/>
          </p:nvPr>
        </p:nvSpPr>
        <p:spPr>
          <a:xfrm>
            <a:off x="515525" y="1153450"/>
            <a:ext cx="5866500" cy="4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Qu’est-ce que la MSA ?</a:t>
            </a:r>
            <a:endParaRPr/>
          </a:p>
        </p:txBody>
      </p:sp>
      <p:pic>
        <p:nvPicPr>
          <p:cNvPr id="1013" name="Google Shape;10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6"/>
          <p:cNvSpPr/>
          <p:nvPr/>
        </p:nvSpPr>
        <p:spPr>
          <a:xfrm>
            <a:off x="2030525" y="191700"/>
            <a:ext cx="5136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9" name="Google Shape;1019;p26"/>
          <p:cNvGrpSpPr/>
          <p:nvPr/>
        </p:nvGrpSpPr>
        <p:grpSpPr>
          <a:xfrm>
            <a:off x="6336547" y="366563"/>
            <a:ext cx="636814" cy="120078"/>
            <a:chOff x="8209059" y="198000"/>
            <a:chExt cx="636814" cy="120078"/>
          </a:xfrm>
        </p:grpSpPr>
        <p:sp>
          <p:nvSpPr>
            <p:cNvPr id="1020" name="Google Shape;1020;p2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26"/>
          <p:cNvSpPr txBox="1"/>
          <p:nvPr>
            <p:ph type="title"/>
          </p:nvPr>
        </p:nvSpPr>
        <p:spPr>
          <a:xfrm>
            <a:off x="1365900" y="1402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</a:t>
            </a:r>
            <a:endParaRPr/>
          </a:p>
        </p:txBody>
      </p:sp>
      <p:pic>
        <p:nvPicPr>
          <p:cNvPr id="1024" name="Google Shape;10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585300"/>
            <a:ext cx="5135999" cy="455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7"/>
          <p:cNvSpPr/>
          <p:nvPr/>
        </p:nvSpPr>
        <p:spPr>
          <a:xfrm>
            <a:off x="4139500" y="18554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7"/>
          <p:cNvSpPr/>
          <p:nvPr/>
        </p:nvSpPr>
        <p:spPr>
          <a:xfrm>
            <a:off x="1594425" y="18554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2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3" name="Google Shape;1033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34" name="Google Shape;1034;p2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27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ENJEUx principaux</a:t>
            </a:r>
            <a:endParaRPr/>
          </a:p>
        </p:txBody>
      </p:sp>
      <p:sp>
        <p:nvSpPr>
          <p:cNvPr id="1038" name="Google Shape;1038;p27"/>
          <p:cNvSpPr txBox="1"/>
          <p:nvPr>
            <p:ph idx="1" type="subTitle"/>
          </p:nvPr>
        </p:nvSpPr>
        <p:spPr>
          <a:xfrm>
            <a:off x="744813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039" name="Google Shape;1039;p27"/>
          <p:cNvSpPr txBox="1"/>
          <p:nvPr>
            <p:ph idx="2" type="subTitle"/>
          </p:nvPr>
        </p:nvSpPr>
        <p:spPr>
          <a:xfrm>
            <a:off x="744825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Capacité à supporter la charge dynamiquement</a:t>
            </a:r>
            <a:endParaRPr/>
          </a:p>
        </p:txBody>
      </p:sp>
      <p:sp>
        <p:nvSpPr>
          <p:cNvPr id="1040" name="Google Shape;1040;p27"/>
          <p:cNvSpPr txBox="1"/>
          <p:nvPr>
            <p:ph idx="3" type="subTitle"/>
          </p:nvPr>
        </p:nvSpPr>
        <p:spPr>
          <a:xfrm>
            <a:off x="3289888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</a:t>
            </a:r>
            <a:endParaRPr/>
          </a:p>
        </p:txBody>
      </p:sp>
      <p:sp>
        <p:nvSpPr>
          <p:cNvPr id="1041" name="Google Shape;1041;p27"/>
          <p:cNvSpPr txBox="1"/>
          <p:nvPr>
            <p:ph idx="4" type="subTitle"/>
          </p:nvPr>
        </p:nvSpPr>
        <p:spPr>
          <a:xfrm>
            <a:off x="3289900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 ajouts et remplacements de services simples</a:t>
            </a:r>
            <a:endParaRPr/>
          </a:p>
        </p:txBody>
      </p:sp>
      <p:sp>
        <p:nvSpPr>
          <p:cNvPr id="1042" name="Google Shape;1042;p27"/>
          <p:cNvSpPr/>
          <p:nvPr/>
        </p:nvSpPr>
        <p:spPr>
          <a:xfrm>
            <a:off x="6654100" y="18554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7"/>
          <p:cNvSpPr txBox="1"/>
          <p:nvPr>
            <p:ph idx="3" type="subTitle"/>
          </p:nvPr>
        </p:nvSpPr>
        <p:spPr>
          <a:xfrm>
            <a:off x="5804488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Autonomy</a:t>
            </a:r>
            <a:endParaRPr/>
          </a:p>
        </p:txBody>
      </p:sp>
      <p:sp>
        <p:nvSpPr>
          <p:cNvPr id="1044" name="Google Shape;1044;p27"/>
          <p:cNvSpPr txBox="1"/>
          <p:nvPr>
            <p:ph idx="4" type="subTitle"/>
          </p:nvPr>
        </p:nvSpPr>
        <p:spPr>
          <a:xfrm>
            <a:off x="5804500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autosuffisance des composants</a:t>
            </a:r>
            <a:endParaRPr/>
          </a:p>
        </p:txBody>
      </p:sp>
      <p:pic>
        <p:nvPicPr>
          <p:cNvPr id="1045" name="Google Shape;10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6" name="Google Shape;1046;p27"/>
          <p:cNvGrpSpPr/>
          <p:nvPr/>
        </p:nvGrpSpPr>
        <p:grpSpPr>
          <a:xfrm>
            <a:off x="6797895" y="2033228"/>
            <a:ext cx="531708" cy="463690"/>
            <a:chOff x="5425250" y="3453075"/>
            <a:chExt cx="386950" cy="337450"/>
          </a:xfrm>
        </p:grpSpPr>
        <p:sp>
          <p:nvSpPr>
            <p:cNvPr id="1047" name="Google Shape;1047;p27"/>
            <p:cNvSpPr/>
            <p:nvPr/>
          </p:nvSpPr>
          <p:spPr>
            <a:xfrm>
              <a:off x="5583825" y="3736075"/>
              <a:ext cx="69375" cy="47750"/>
            </a:xfrm>
            <a:custGeom>
              <a:rect b="b" l="l" r="r" t="t"/>
              <a:pathLst>
                <a:path extrusionOk="0" h="1910" w="2775">
                  <a:moveTo>
                    <a:pt x="456" y="1"/>
                  </a:moveTo>
                  <a:lnTo>
                    <a:pt x="232" y="937"/>
                  </a:lnTo>
                  <a:lnTo>
                    <a:pt x="1" y="1910"/>
                  </a:lnTo>
                  <a:lnTo>
                    <a:pt x="2775" y="1910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5589400" y="3720025"/>
              <a:ext cx="58225" cy="39500"/>
            </a:xfrm>
            <a:custGeom>
              <a:rect b="b" l="l" r="r" t="t"/>
              <a:pathLst>
                <a:path extrusionOk="0" h="1580" w="2329">
                  <a:moveTo>
                    <a:pt x="1214" y="0"/>
                  </a:moveTo>
                  <a:lnTo>
                    <a:pt x="224" y="643"/>
                  </a:lnTo>
                  <a:lnTo>
                    <a:pt x="1" y="1579"/>
                  </a:lnTo>
                  <a:lnTo>
                    <a:pt x="2329" y="1579"/>
                  </a:lnTo>
                  <a:lnTo>
                    <a:pt x="2106" y="64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5431950" y="345975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91" y="1"/>
                  </a:moveTo>
                  <a:cubicBezTo>
                    <a:pt x="446" y="1"/>
                    <a:pt x="0" y="447"/>
                    <a:pt x="0" y="991"/>
                  </a:cubicBezTo>
                  <a:lnTo>
                    <a:pt x="0" y="10072"/>
                  </a:lnTo>
                  <a:cubicBezTo>
                    <a:pt x="0" y="10617"/>
                    <a:pt x="446" y="11054"/>
                    <a:pt x="991" y="11054"/>
                  </a:cubicBezTo>
                  <a:lnTo>
                    <a:pt x="13935" y="11054"/>
                  </a:lnTo>
                  <a:cubicBezTo>
                    <a:pt x="14479" y="11054"/>
                    <a:pt x="14916" y="10617"/>
                    <a:pt x="14916" y="10072"/>
                  </a:cubicBezTo>
                  <a:lnTo>
                    <a:pt x="14916" y="991"/>
                  </a:lnTo>
                  <a:cubicBezTo>
                    <a:pt x="14916" y="447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5581825" y="345975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17"/>
                    <a:pt x="8921" y="10072"/>
                  </a:cubicBezTo>
                  <a:lnTo>
                    <a:pt x="8921" y="991"/>
                  </a:lnTo>
                  <a:cubicBezTo>
                    <a:pt x="8921" y="447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5427475" y="3493875"/>
              <a:ext cx="377400" cy="208325"/>
            </a:xfrm>
            <a:custGeom>
              <a:rect b="b" l="l" r="r" t="t"/>
              <a:pathLst>
                <a:path extrusionOk="0" h="8333" w="15096">
                  <a:moveTo>
                    <a:pt x="1" y="1"/>
                  </a:moveTo>
                  <a:lnTo>
                    <a:pt x="1" y="8333"/>
                  </a:lnTo>
                  <a:lnTo>
                    <a:pt x="15095" y="8333"/>
                  </a:lnTo>
                  <a:lnTo>
                    <a:pt x="15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5591400" y="3493875"/>
              <a:ext cx="213475" cy="208325"/>
            </a:xfrm>
            <a:custGeom>
              <a:rect b="b" l="l" r="r" t="t"/>
              <a:pathLst>
                <a:path extrusionOk="0" h="8333" w="8539">
                  <a:moveTo>
                    <a:pt x="2338" y="1"/>
                  </a:moveTo>
                  <a:lnTo>
                    <a:pt x="1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5541450" y="3520200"/>
              <a:ext cx="155475" cy="155475"/>
            </a:xfrm>
            <a:custGeom>
              <a:rect b="b" l="l" r="r" t="t"/>
              <a:pathLst>
                <a:path extrusionOk="0" h="6219" w="6219">
                  <a:moveTo>
                    <a:pt x="3087" y="2052"/>
                  </a:moveTo>
                  <a:cubicBezTo>
                    <a:pt x="3212" y="2052"/>
                    <a:pt x="3337" y="2079"/>
                    <a:pt x="3453" y="2115"/>
                  </a:cubicBezTo>
                  <a:cubicBezTo>
                    <a:pt x="3846" y="2266"/>
                    <a:pt x="4131" y="2650"/>
                    <a:pt x="4131" y="3096"/>
                  </a:cubicBezTo>
                  <a:cubicBezTo>
                    <a:pt x="4131" y="3676"/>
                    <a:pt x="3658" y="4149"/>
                    <a:pt x="3087" y="4149"/>
                  </a:cubicBezTo>
                  <a:cubicBezTo>
                    <a:pt x="3016" y="4149"/>
                    <a:pt x="2953" y="4140"/>
                    <a:pt x="2882" y="4122"/>
                  </a:cubicBezTo>
                  <a:cubicBezTo>
                    <a:pt x="2400" y="4033"/>
                    <a:pt x="2035" y="3613"/>
                    <a:pt x="2035" y="3096"/>
                  </a:cubicBezTo>
                  <a:cubicBezTo>
                    <a:pt x="2035" y="2525"/>
                    <a:pt x="2507" y="2052"/>
                    <a:pt x="3087" y="2052"/>
                  </a:cubicBezTo>
                  <a:close/>
                  <a:moveTo>
                    <a:pt x="2659" y="0"/>
                  </a:moveTo>
                  <a:lnTo>
                    <a:pt x="2641" y="321"/>
                  </a:lnTo>
                  <a:lnTo>
                    <a:pt x="2605" y="759"/>
                  </a:lnTo>
                  <a:cubicBezTo>
                    <a:pt x="2320" y="821"/>
                    <a:pt x="2043" y="937"/>
                    <a:pt x="1803" y="1098"/>
                  </a:cubicBezTo>
                  <a:lnTo>
                    <a:pt x="1232" y="589"/>
                  </a:lnTo>
                  <a:lnTo>
                    <a:pt x="812" y="1008"/>
                  </a:lnTo>
                  <a:lnTo>
                    <a:pt x="589" y="1231"/>
                  </a:lnTo>
                  <a:lnTo>
                    <a:pt x="1089" y="1802"/>
                  </a:lnTo>
                  <a:cubicBezTo>
                    <a:pt x="937" y="2043"/>
                    <a:pt x="821" y="2320"/>
                    <a:pt x="759" y="2605"/>
                  </a:cubicBezTo>
                  <a:lnTo>
                    <a:pt x="1" y="2659"/>
                  </a:lnTo>
                  <a:lnTo>
                    <a:pt x="1" y="3560"/>
                  </a:lnTo>
                  <a:lnTo>
                    <a:pt x="759" y="3613"/>
                  </a:lnTo>
                  <a:cubicBezTo>
                    <a:pt x="821" y="3908"/>
                    <a:pt x="937" y="4175"/>
                    <a:pt x="1089" y="4416"/>
                  </a:cubicBezTo>
                  <a:lnTo>
                    <a:pt x="589" y="4987"/>
                  </a:lnTo>
                  <a:lnTo>
                    <a:pt x="1125" y="5522"/>
                  </a:lnTo>
                  <a:lnTo>
                    <a:pt x="1232" y="5629"/>
                  </a:lnTo>
                  <a:lnTo>
                    <a:pt x="1803" y="5130"/>
                  </a:lnTo>
                  <a:cubicBezTo>
                    <a:pt x="2026" y="5273"/>
                    <a:pt x="2266" y="5380"/>
                    <a:pt x="2534" y="5442"/>
                  </a:cubicBezTo>
                  <a:cubicBezTo>
                    <a:pt x="2552" y="5451"/>
                    <a:pt x="2579" y="5460"/>
                    <a:pt x="2605" y="5460"/>
                  </a:cubicBezTo>
                  <a:lnTo>
                    <a:pt x="2659" y="6218"/>
                  </a:lnTo>
                  <a:lnTo>
                    <a:pt x="3524" y="6218"/>
                  </a:lnTo>
                  <a:lnTo>
                    <a:pt x="3578" y="5469"/>
                  </a:lnTo>
                  <a:cubicBezTo>
                    <a:pt x="3872" y="5406"/>
                    <a:pt x="4149" y="5290"/>
                    <a:pt x="4390" y="5130"/>
                  </a:cubicBezTo>
                  <a:lnTo>
                    <a:pt x="4863" y="5540"/>
                  </a:lnTo>
                  <a:lnTo>
                    <a:pt x="4970" y="5629"/>
                  </a:lnTo>
                  <a:lnTo>
                    <a:pt x="5621" y="4996"/>
                  </a:lnTo>
                  <a:lnTo>
                    <a:pt x="5112" y="4425"/>
                  </a:lnTo>
                  <a:cubicBezTo>
                    <a:pt x="5273" y="4184"/>
                    <a:pt x="5389" y="3908"/>
                    <a:pt x="5451" y="3622"/>
                  </a:cubicBezTo>
                  <a:lnTo>
                    <a:pt x="6219" y="3569"/>
                  </a:lnTo>
                  <a:lnTo>
                    <a:pt x="6219" y="2659"/>
                  </a:lnTo>
                  <a:lnTo>
                    <a:pt x="5460" y="2605"/>
                  </a:lnTo>
                  <a:cubicBezTo>
                    <a:pt x="5398" y="2320"/>
                    <a:pt x="5282" y="2043"/>
                    <a:pt x="5130" y="1802"/>
                  </a:cubicBezTo>
                  <a:lnTo>
                    <a:pt x="5630" y="1231"/>
                  </a:lnTo>
                  <a:lnTo>
                    <a:pt x="4987" y="589"/>
                  </a:lnTo>
                  <a:lnTo>
                    <a:pt x="4416" y="1098"/>
                  </a:lnTo>
                  <a:cubicBezTo>
                    <a:pt x="4238" y="973"/>
                    <a:pt x="4042" y="883"/>
                    <a:pt x="3828" y="821"/>
                  </a:cubicBezTo>
                  <a:cubicBezTo>
                    <a:pt x="3756" y="794"/>
                    <a:pt x="3685" y="776"/>
                    <a:pt x="3614" y="759"/>
                  </a:cubicBezTo>
                  <a:lnTo>
                    <a:pt x="3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5604800" y="3534475"/>
              <a:ext cx="91450" cy="140525"/>
            </a:xfrm>
            <a:custGeom>
              <a:rect b="b" l="l" r="r" t="t"/>
              <a:pathLst>
                <a:path extrusionOk="0" h="5621" w="3658">
                  <a:moveTo>
                    <a:pt x="2436" y="0"/>
                  </a:moveTo>
                  <a:lnTo>
                    <a:pt x="1865" y="500"/>
                  </a:lnTo>
                  <a:cubicBezTo>
                    <a:pt x="1686" y="384"/>
                    <a:pt x="1490" y="286"/>
                    <a:pt x="1285" y="223"/>
                  </a:cubicBezTo>
                  <a:lnTo>
                    <a:pt x="919" y="1535"/>
                  </a:lnTo>
                  <a:cubicBezTo>
                    <a:pt x="1312" y="1686"/>
                    <a:pt x="1597" y="2070"/>
                    <a:pt x="1597" y="2516"/>
                  </a:cubicBezTo>
                  <a:cubicBezTo>
                    <a:pt x="1597" y="3096"/>
                    <a:pt x="1133" y="3560"/>
                    <a:pt x="553" y="3560"/>
                  </a:cubicBezTo>
                  <a:cubicBezTo>
                    <a:pt x="491" y="3560"/>
                    <a:pt x="419" y="3560"/>
                    <a:pt x="357" y="3542"/>
                  </a:cubicBezTo>
                  <a:lnTo>
                    <a:pt x="0" y="4844"/>
                  </a:lnTo>
                  <a:cubicBezTo>
                    <a:pt x="18" y="4853"/>
                    <a:pt x="45" y="4862"/>
                    <a:pt x="71" y="4862"/>
                  </a:cubicBezTo>
                  <a:lnTo>
                    <a:pt x="125" y="5620"/>
                  </a:lnTo>
                  <a:lnTo>
                    <a:pt x="1017" y="5620"/>
                  </a:lnTo>
                  <a:lnTo>
                    <a:pt x="1071" y="4862"/>
                  </a:lnTo>
                  <a:cubicBezTo>
                    <a:pt x="1356" y="4800"/>
                    <a:pt x="1633" y="4684"/>
                    <a:pt x="1865" y="4532"/>
                  </a:cubicBezTo>
                  <a:lnTo>
                    <a:pt x="2329" y="4934"/>
                  </a:lnTo>
                  <a:lnTo>
                    <a:pt x="2436" y="5032"/>
                  </a:lnTo>
                  <a:lnTo>
                    <a:pt x="3069" y="4389"/>
                  </a:lnTo>
                  <a:lnTo>
                    <a:pt x="2569" y="3818"/>
                  </a:lnTo>
                  <a:cubicBezTo>
                    <a:pt x="2730" y="3578"/>
                    <a:pt x="2846" y="3310"/>
                    <a:pt x="2908" y="3015"/>
                  </a:cubicBezTo>
                  <a:lnTo>
                    <a:pt x="3658" y="2971"/>
                  </a:lnTo>
                  <a:lnTo>
                    <a:pt x="3658" y="2061"/>
                  </a:lnTo>
                  <a:lnTo>
                    <a:pt x="2908" y="2016"/>
                  </a:lnTo>
                  <a:cubicBezTo>
                    <a:pt x="2846" y="1722"/>
                    <a:pt x="2730" y="1454"/>
                    <a:pt x="2569" y="1213"/>
                  </a:cubicBezTo>
                  <a:lnTo>
                    <a:pt x="3069" y="643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5425250" y="345307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77" y="0"/>
                  </a:moveTo>
                  <a:cubicBezTo>
                    <a:pt x="126" y="0"/>
                    <a:pt x="1" y="125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" y="2614"/>
                    <a:pt x="10" y="2632"/>
                  </a:cubicBezTo>
                  <a:cubicBezTo>
                    <a:pt x="94" y="2716"/>
                    <a:pt x="184" y="2751"/>
                    <a:pt x="265" y="2751"/>
                  </a:cubicBezTo>
                  <a:cubicBezTo>
                    <a:pt x="416" y="2751"/>
                    <a:pt x="536" y="2631"/>
                    <a:pt x="536" y="2480"/>
                  </a:cubicBezTo>
                  <a:lnTo>
                    <a:pt x="536" y="705"/>
                  </a:lnTo>
                  <a:cubicBezTo>
                    <a:pt x="536" y="616"/>
                    <a:pt x="616" y="544"/>
                    <a:pt x="705" y="544"/>
                  </a:cubicBezTo>
                  <a:lnTo>
                    <a:pt x="14756" y="544"/>
                  </a:lnTo>
                  <a:cubicBezTo>
                    <a:pt x="14845" y="544"/>
                    <a:pt x="14917" y="616"/>
                    <a:pt x="14917" y="705"/>
                  </a:cubicBezTo>
                  <a:lnTo>
                    <a:pt x="14917" y="9438"/>
                  </a:lnTo>
                  <a:cubicBezTo>
                    <a:pt x="14917" y="9447"/>
                    <a:pt x="14926" y="9465"/>
                    <a:pt x="14935" y="9483"/>
                  </a:cubicBezTo>
                  <a:cubicBezTo>
                    <a:pt x="15016" y="9567"/>
                    <a:pt x="15105" y="9603"/>
                    <a:pt x="15186" y="9603"/>
                  </a:cubicBezTo>
                  <a:cubicBezTo>
                    <a:pt x="15337" y="9603"/>
                    <a:pt x="15461" y="9482"/>
                    <a:pt x="15461" y="9331"/>
                  </a:cubicBezTo>
                  <a:lnTo>
                    <a:pt x="15461" y="285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5425250" y="3534475"/>
              <a:ext cx="386950" cy="256050"/>
            </a:xfrm>
            <a:custGeom>
              <a:rect b="b" l="l" r="r" t="t"/>
              <a:pathLst>
                <a:path extrusionOk="0" h="10242" w="15478">
                  <a:moveTo>
                    <a:pt x="8449" y="8341"/>
                  </a:moveTo>
                  <a:lnTo>
                    <a:pt x="8779" y="9697"/>
                  </a:lnTo>
                  <a:lnTo>
                    <a:pt x="6691" y="9697"/>
                  </a:lnTo>
                  <a:lnTo>
                    <a:pt x="7013" y="8341"/>
                  </a:lnTo>
                  <a:close/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7075"/>
                  </a:lnTo>
                  <a:cubicBezTo>
                    <a:pt x="1" y="7761"/>
                    <a:pt x="563" y="8332"/>
                    <a:pt x="1259" y="8341"/>
                  </a:cubicBezTo>
                  <a:lnTo>
                    <a:pt x="6451" y="8341"/>
                  </a:lnTo>
                  <a:lnTo>
                    <a:pt x="6121" y="9697"/>
                  </a:lnTo>
                  <a:lnTo>
                    <a:pt x="4845" y="9697"/>
                  </a:lnTo>
                  <a:cubicBezTo>
                    <a:pt x="4702" y="9697"/>
                    <a:pt x="4586" y="9795"/>
                    <a:pt x="4559" y="9929"/>
                  </a:cubicBezTo>
                  <a:cubicBezTo>
                    <a:pt x="4541" y="10099"/>
                    <a:pt x="4666" y="10241"/>
                    <a:pt x="4836" y="10241"/>
                  </a:cubicBezTo>
                  <a:lnTo>
                    <a:pt x="10626" y="10241"/>
                  </a:lnTo>
                  <a:cubicBezTo>
                    <a:pt x="10759" y="10241"/>
                    <a:pt x="10884" y="10143"/>
                    <a:pt x="10902" y="10010"/>
                  </a:cubicBezTo>
                  <a:cubicBezTo>
                    <a:pt x="10920" y="9840"/>
                    <a:pt x="10795" y="9697"/>
                    <a:pt x="10635" y="9697"/>
                  </a:cubicBezTo>
                  <a:lnTo>
                    <a:pt x="9341" y="9697"/>
                  </a:lnTo>
                  <a:lnTo>
                    <a:pt x="9020" y="8341"/>
                  </a:lnTo>
                  <a:lnTo>
                    <a:pt x="14212" y="8341"/>
                  </a:lnTo>
                  <a:cubicBezTo>
                    <a:pt x="14908" y="8341"/>
                    <a:pt x="15470" y="7770"/>
                    <a:pt x="15470" y="7083"/>
                  </a:cubicBezTo>
                  <a:cubicBezTo>
                    <a:pt x="15478" y="6933"/>
                    <a:pt x="15358" y="6810"/>
                    <a:pt x="15213" y="6810"/>
                  </a:cubicBezTo>
                  <a:cubicBezTo>
                    <a:pt x="15195" y="6810"/>
                    <a:pt x="15176" y="6812"/>
                    <a:pt x="15158" y="6816"/>
                  </a:cubicBezTo>
                  <a:cubicBezTo>
                    <a:pt x="15024" y="6834"/>
                    <a:pt x="14935" y="6950"/>
                    <a:pt x="14935" y="7083"/>
                  </a:cubicBezTo>
                  <a:cubicBezTo>
                    <a:pt x="14926" y="7476"/>
                    <a:pt x="14604" y="7797"/>
                    <a:pt x="14212" y="7797"/>
                  </a:cubicBezTo>
                  <a:lnTo>
                    <a:pt x="1259" y="7797"/>
                  </a:lnTo>
                  <a:cubicBezTo>
                    <a:pt x="857" y="7797"/>
                    <a:pt x="536" y="7476"/>
                    <a:pt x="536" y="7083"/>
                  </a:cubicBezTo>
                  <a:lnTo>
                    <a:pt x="536" y="268"/>
                  </a:lnTo>
                  <a:cubicBezTo>
                    <a:pt x="536" y="268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27"/>
          <p:cNvGrpSpPr/>
          <p:nvPr/>
        </p:nvGrpSpPr>
        <p:grpSpPr>
          <a:xfrm>
            <a:off x="1740045" y="1999447"/>
            <a:ext cx="528067" cy="531124"/>
            <a:chOff x="2413950" y="2437625"/>
            <a:chExt cx="384300" cy="386525"/>
          </a:xfrm>
        </p:grpSpPr>
        <p:sp>
          <p:nvSpPr>
            <p:cNvPr id="1058" name="Google Shape;1058;p27"/>
            <p:cNvSpPr/>
            <p:nvPr/>
          </p:nvSpPr>
          <p:spPr>
            <a:xfrm>
              <a:off x="2571400" y="2769725"/>
              <a:ext cx="69400" cy="47750"/>
            </a:xfrm>
            <a:custGeom>
              <a:rect b="b" l="l" r="r" t="t"/>
              <a:pathLst>
                <a:path extrusionOk="0" h="1910" w="2776">
                  <a:moveTo>
                    <a:pt x="456" y="0"/>
                  </a:moveTo>
                  <a:lnTo>
                    <a:pt x="233" y="937"/>
                  </a:lnTo>
                  <a:lnTo>
                    <a:pt x="1" y="1909"/>
                  </a:lnTo>
                  <a:lnTo>
                    <a:pt x="2775" y="1909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2577200" y="2745625"/>
              <a:ext cx="57800" cy="47525"/>
            </a:xfrm>
            <a:custGeom>
              <a:rect b="b" l="l" r="r" t="t"/>
              <a:pathLst>
                <a:path extrusionOk="0" h="1901" w="2312">
                  <a:moveTo>
                    <a:pt x="1107" y="1"/>
                  </a:moveTo>
                  <a:lnTo>
                    <a:pt x="224" y="964"/>
                  </a:lnTo>
                  <a:lnTo>
                    <a:pt x="1" y="1901"/>
                  </a:lnTo>
                  <a:lnTo>
                    <a:pt x="2311" y="1901"/>
                  </a:lnTo>
                  <a:lnTo>
                    <a:pt x="2088" y="96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2420650" y="2495625"/>
              <a:ext cx="370925" cy="274125"/>
            </a:xfrm>
            <a:custGeom>
              <a:rect b="b" l="l" r="r" t="t"/>
              <a:pathLst>
                <a:path extrusionOk="0" h="10965" w="14837">
                  <a:moveTo>
                    <a:pt x="982" y="0"/>
                  </a:moveTo>
                  <a:cubicBezTo>
                    <a:pt x="446" y="0"/>
                    <a:pt x="0" y="446"/>
                    <a:pt x="0" y="981"/>
                  </a:cubicBezTo>
                  <a:lnTo>
                    <a:pt x="0" y="9983"/>
                  </a:lnTo>
                  <a:cubicBezTo>
                    <a:pt x="0" y="10527"/>
                    <a:pt x="446" y="10964"/>
                    <a:pt x="982" y="10964"/>
                  </a:cubicBezTo>
                  <a:lnTo>
                    <a:pt x="13855" y="10964"/>
                  </a:lnTo>
                  <a:cubicBezTo>
                    <a:pt x="14390" y="10964"/>
                    <a:pt x="14836" y="10527"/>
                    <a:pt x="14836" y="9983"/>
                  </a:cubicBezTo>
                  <a:lnTo>
                    <a:pt x="14836" y="981"/>
                  </a:lnTo>
                  <a:cubicBezTo>
                    <a:pt x="14836" y="446"/>
                    <a:pt x="14390" y="0"/>
                    <a:pt x="13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2570075" y="2495625"/>
              <a:ext cx="221500" cy="274125"/>
            </a:xfrm>
            <a:custGeom>
              <a:rect b="b" l="l" r="r" t="t"/>
              <a:pathLst>
                <a:path extrusionOk="0" h="10965" w="8860">
                  <a:moveTo>
                    <a:pt x="3078" y="0"/>
                  </a:moveTo>
                  <a:lnTo>
                    <a:pt x="0" y="10964"/>
                  </a:lnTo>
                  <a:lnTo>
                    <a:pt x="7878" y="10964"/>
                  </a:lnTo>
                  <a:cubicBezTo>
                    <a:pt x="8413" y="10964"/>
                    <a:pt x="8859" y="10527"/>
                    <a:pt x="8859" y="9983"/>
                  </a:cubicBezTo>
                  <a:lnTo>
                    <a:pt x="8859" y="981"/>
                  </a:lnTo>
                  <a:cubicBezTo>
                    <a:pt x="8859" y="446"/>
                    <a:pt x="8413" y="0"/>
                    <a:pt x="7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2420650" y="2528850"/>
              <a:ext cx="370925" cy="207000"/>
            </a:xfrm>
            <a:custGeom>
              <a:rect b="b" l="l" r="r" t="t"/>
              <a:pathLst>
                <a:path extrusionOk="0" h="8280" w="14837">
                  <a:moveTo>
                    <a:pt x="0" y="0"/>
                  </a:moveTo>
                  <a:lnTo>
                    <a:pt x="0" y="8279"/>
                  </a:lnTo>
                  <a:lnTo>
                    <a:pt x="14836" y="8279"/>
                  </a:lnTo>
                  <a:lnTo>
                    <a:pt x="14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579450" y="2528850"/>
              <a:ext cx="212125" cy="207000"/>
            </a:xfrm>
            <a:custGeom>
              <a:rect b="b" l="l" r="r" t="t"/>
              <a:pathLst>
                <a:path extrusionOk="0" h="8280" w="8485">
                  <a:moveTo>
                    <a:pt x="2320" y="0"/>
                  </a:moveTo>
                  <a:lnTo>
                    <a:pt x="0" y="8279"/>
                  </a:lnTo>
                  <a:lnTo>
                    <a:pt x="8484" y="8279"/>
                  </a:lnTo>
                  <a:lnTo>
                    <a:pt x="8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589025" y="2701925"/>
              <a:ext cx="120900" cy="33925"/>
            </a:xfrm>
            <a:custGeom>
              <a:rect b="b" l="l" r="r" t="t"/>
              <a:pathLst>
                <a:path extrusionOk="0" h="1357" w="4836">
                  <a:moveTo>
                    <a:pt x="1" y="0"/>
                  </a:moveTo>
                  <a:lnTo>
                    <a:pt x="1" y="1356"/>
                  </a:lnTo>
                  <a:lnTo>
                    <a:pt x="4836" y="1356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2521225" y="2469975"/>
              <a:ext cx="126050" cy="31700"/>
            </a:xfrm>
            <a:custGeom>
              <a:rect b="b" l="l" r="r" t="t"/>
              <a:pathLst>
                <a:path extrusionOk="0" h="1268" w="5042">
                  <a:moveTo>
                    <a:pt x="1" y="0"/>
                  </a:moveTo>
                  <a:lnTo>
                    <a:pt x="1" y="1267"/>
                  </a:lnTo>
                  <a:lnTo>
                    <a:pt x="5041" y="1267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2466150" y="2469975"/>
              <a:ext cx="23225" cy="31700"/>
            </a:xfrm>
            <a:custGeom>
              <a:rect b="b" l="l" r="r" t="t"/>
              <a:pathLst>
                <a:path extrusionOk="0" h="1268" w="929">
                  <a:moveTo>
                    <a:pt x="0" y="0"/>
                  </a:moveTo>
                  <a:lnTo>
                    <a:pt x="0" y="1267"/>
                  </a:lnTo>
                  <a:lnTo>
                    <a:pt x="928" y="1267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2489350" y="2469975"/>
              <a:ext cx="31900" cy="31700"/>
            </a:xfrm>
            <a:custGeom>
              <a:rect b="b" l="l" r="r" t="t"/>
              <a:pathLst>
                <a:path extrusionOk="0" h="1268" w="1276">
                  <a:moveTo>
                    <a:pt x="0" y="0"/>
                  </a:moveTo>
                  <a:lnTo>
                    <a:pt x="0" y="1267"/>
                  </a:lnTo>
                  <a:lnTo>
                    <a:pt x="1276" y="12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2489350" y="2444325"/>
              <a:ext cx="31900" cy="25675"/>
            </a:xfrm>
            <a:custGeom>
              <a:rect b="b" l="l" r="r" t="t"/>
              <a:pathLst>
                <a:path extrusionOk="0" h="1027" w="1276">
                  <a:moveTo>
                    <a:pt x="0" y="0"/>
                  </a:moveTo>
                  <a:lnTo>
                    <a:pt x="0" y="1026"/>
                  </a:lnTo>
                  <a:lnTo>
                    <a:pt x="1276" y="1026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2489350" y="2501650"/>
              <a:ext cx="31900" cy="234200"/>
            </a:xfrm>
            <a:custGeom>
              <a:rect b="b" l="l" r="r" t="t"/>
              <a:pathLst>
                <a:path extrusionOk="0" h="9368" w="1276">
                  <a:moveTo>
                    <a:pt x="0" y="0"/>
                  </a:moveTo>
                  <a:lnTo>
                    <a:pt x="0" y="9367"/>
                  </a:lnTo>
                  <a:lnTo>
                    <a:pt x="1276" y="93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2413950" y="2488475"/>
              <a:ext cx="39275" cy="68725"/>
            </a:xfrm>
            <a:custGeom>
              <a:rect b="b" l="l" r="r" t="t"/>
              <a:pathLst>
                <a:path extrusionOk="0" h="2749" w="1571">
                  <a:moveTo>
                    <a:pt x="1259" y="1"/>
                  </a:moveTo>
                  <a:cubicBezTo>
                    <a:pt x="563" y="1"/>
                    <a:pt x="1" y="563"/>
                    <a:pt x="1" y="1259"/>
                  </a:cubicBezTo>
                  <a:lnTo>
                    <a:pt x="1" y="2481"/>
                  </a:lnTo>
                  <a:cubicBezTo>
                    <a:pt x="1" y="2628"/>
                    <a:pt x="122" y="2748"/>
                    <a:pt x="270" y="2748"/>
                  </a:cubicBezTo>
                  <a:cubicBezTo>
                    <a:pt x="293" y="2748"/>
                    <a:pt x="316" y="2745"/>
                    <a:pt x="340" y="2739"/>
                  </a:cubicBezTo>
                  <a:cubicBezTo>
                    <a:pt x="456" y="2713"/>
                    <a:pt x="545" y="2597"/>
                    <a:pt x="545" y="2472"/>
                  </a:cubicBezTo>
                  <a:lnTo>
                    <a:pt x="545" y="1259"/>
                  </a:lnTo>
                  <a:cubicBezTo>
                    <a:pt x="545" y="866"/>
                    <a:pt x="866" y="545"/>
                    <a:pt x="1259" y="536"/>
                  </a:cubicBezTo>
                  <a:cubicBezTo>
                    <a:pt x="1383" y="536"/>
                    <a:pt x="1491" y="456"/>
                    <a:pt x="1526" y="340"/>
                  </a:cubicBezTo>
                  <a:cubicBezTo>
                    <a:pt x="1571" y="161"/>
                    <a:pt x="1437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2659050" y="2488925"/>
              <a:ext cx="139200" cy="240075"/>
            </a:xfrm>
            <a:custGeom>
              <a:rect b="b" l="l" r="r" t="t"/>
              <a:pathLst>
                <a:path extrusionOk="0" h="9603" w="5568">
                  <a:moveTo>
                    <a:pt x="304" y="1"/>
                  </a:moveTo>
                  <a:cubicBezTo>
                    <a:pt x="269" y="1"/>
                    <a:pt x="242" y="9"/>
                    <a:pt x="224" y="36"/>
                  </a:cubicBezTo>
                  <a:cubicBezTo>
                    <a:pt x="1" y="268"/>
                    <a:pt x="162" y="545"/>
                    <a:pt x="385" y="545"/>
                  </a:cubicBezTo>
                  <a:lnTo>
                    <a:pt x="4738" y="545"/>
                  </a:lnTo>
                  <a:cubicBezTo>
                    <a:pt x="4899" y="545"/>
                    <a:pt x="5023" y="670"/>
                    <a:pt x="5023" y="830"/>
                  </a:cubicBezTo>
                  <a:lnTo>
                    <a:pt x="5023" y="9421"/>
                  </a:lnTo>
                  <a:cubicBezTo>
                    <a:pt x="5023" y="9448"/>
                    <a:pt x="5041" y="9475"/>
                    <a:pt x="5059" y="9501"/>
                  </a:cubicBezTo>
                  <a:cubicBezTo>
                    <a:pt x="5136" y="9572"/>
                    <a:pt x="5218" y="9602"/>
                    <a:pt x="5293" y="9602"/>
                  </a:cubicBezTo>
                  <a:cubicBezTo>
                    <a:pt x="5444" y="9602"/>
                    <a:pt x="5568" y="9481"/>
                    <a:pt x="5568" y="9332"/>
                  </a:cubicBezTo>
                  <a:lnTo>
                    <a:pt x="5568" y="1258"/>
                  </a:lnTo>
                  <a:cubicBezTo>
                    <a:pt x="5568" y="563"/>
                    <a:pt x="5006" y="1"/>
                    <a:pt x="4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2413950" y="2570625"/>
              <a:ext cx="384300" cy="253525"/>
            </a:xfrm>
            <a:custGeom>
              <a:rect b="b" l="l" r="r" t="t"/>
              <a:pathLst>
                <a:path extrusionOk="0" h="10141" w="15372">
                  <a:moveTo>
                    <a:pt x="8404" y="8241"/>
                  </a:moveTo>
                  <a:lnTo>
                    <a:pt x="8734" y="9597"/>
                  </a:lnTo>
                  <a:lnTo>
                    <a:pt x="6647" y="9597"/>
                  </a:lnTo>
                  <a:lnTo>
                    <a:pt x="6968" y="8241"/>
                  </a:lnTo>
                  <a:close/>
                  <a:moveTo>
                    <a:pt x="272" y="0"/>
                  </a:moveTo>
                  <a:cubicBezTo>
                    <a:pt x="126" y="0"/>
                    <a:pt x="1" y="115"/>
                    <a:pt x="1" y="265"/>
                  </a:cubicBezTo>
                  <a:lnTo>
                    <a:pt x="1" y="6983"/>
                  </a:lnTo>
                  <a:cubicBezTo>
                    <a:pt x="1" y="7679"/>
                    <a:pt x="563" y="8241"/>
                    <a:pt x="1250" y="8241"/>
                  </a:cubicBezTo>
                  <a:lnTo>
                    <a:pt x="6460" y="8241"/>
                  </a:lnTo>
                  <a:lnTo>
                    <a:pt x="6129" y="9597"/>
                  </a:lnTo>
                  <a:lnTo>
                    <a:pt x="5220" y="9597"/>
                  </a:lnTo>
                  <a:cubicBezTo>
                    <a:pt x="5086" y="9597"/>
                    <a:pt x="4979" y="9686"/>
                    <a:pt x="4943" y="9802"/>
                  </a:cubicBezTo>
                  <a:cubicBezTo>
                    <a:pt x="4907" y="9980"/>
                    <a:pt x="5041" y="10141"/>
                    <a:pt x="5211" y="10141"/>
                  </a:cubicBezTo>
                  <a:lnTo>
                    <a:pt x="10162" y="10141"/>
                  </a:lnTo>
                  <a:cubicBezTo>
                    <a:pt x="10287" y="10141"/>
                    <a:pt x="10403" y="10061"/>
                    <a:pt x="10429" y="9936"/>
                  </a:cubicBezTo>
                  <a:cubicBezTo>
                    <a:pt x="10465" y="9757"/>
                    <a:pt x="10331" y="9597"/>
                    <a:pt x="10162" y="9597"/>
                  </a:cubicBezTo>
                  <a:lnTo>
                    <a:pt x="9288" y="9597"/>
                  </a:lnTo>
                  <a:lnTo>
                    <a:pt x="8966" y="8241"/>
                  </a:lnTo>
                  <a:lnTo>
                    <a:pt x="14123" y="8241"/>
                  </a:lnTo>
                  <a:cubicBezTo>
                    <a:pt x="14810" y="8241"/>
                    <a:pt x="15363" y="7679"/>
                    <a:pt x="15372" y="6992"/>
                  </a:cubicBezTo>
                  <a:cubicBezTo>
                    <a:pt x="15372" y="6858"/>
                    <a:pt x="15282" y="6742"/>
                    <a:pt x="15158" y="6715"/>
                  </a:cubicBezTo>
                  <a:cubicBezTo>
                    <a:pt x="15139" y="6711"/>
                    <a:pt x="15120" y="6709"/>
                    <a:pt x="15102" y="6709"/>
                  </a:cubicBezTo>
                  <a:cubicBezTo>
                    <a:pt x="14955" y="6709"/>
                    <a:pt x="14827" y="6831"/>
                    <a:pt x="14827" y="6974"/>
                  </a:cubicBezTo>
                  <a:cubicBezTo>
                    <a:pt x="14827" y="7375"/>
                    <a:pt x="14515" y="7696"/>
                    <a:pt x="14123" y="7696"/>
                  </a:cubicBezTo>
                  <a:lnTo>
                    <a:pt x="1259" y="7696"/>
                  </a:lnTo>
                  <a:cubicBezTo>
                    <a:pt x="866" y="7696"/>
                    <a:pt x="545" y="7375"/>
                    <a:pt x="545" y="6983"/>
                  </a:cubicBezTo>
                  <a:lnTo>
                    <a:pt x="545" y="274"/>
                  </a:lnTo>
                  <a:cubicBezTo>
                    <a:pt x="545" y="149"/>
                    <a:pt x="456" y="33"/>
                    <a:pt x="331" y="7"/>
                  </a:cubicBezTo>
                  <a:cubicBezTo>
                    <a:pt x="311" y="2"/>
                    <a:pt x="292" y="0"/>
                    <a:pt x="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2566500" y="2602900"/>
              <a:ext cx="117125" cy="33925"/>
            </a:xfrm>
            <a:custGeom>
              <a:rect b="b" l="l" r="r" t="t"/>
              <a:pathLst>
                <a:path extrusionOk="0" h="1357" w="4685">
                  <a:moveTo>
                    <a:pt x="1" y="0"/>
                  </a:moveTo>
                  <a:lnTo>
                    <a:pt x="1" y="1356"/>
                  </a:lnTo>
                  <a:lnTo>
                    <a:pt x="4684" y="1356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2436925" y="2437625"/>
              <a:ext cx="338575" cy="304950"/>
            </a:xfrm>
            <a:custGeom>
              <a:rect b="b" l="l" r="r" t="t"/>
              <a:pathLst>
                <a:path extrusionOk="0" h="12198" w="13543">
                  <a:moveTo>
                    <a:pt x="3096" y="545"/>
                  </a:moveTo>
                  <a:lnTo>
                    <a:pt x="3096" y="1027"/>
                  </a:lnTo>
                  <a:lnTo>
                    <a:pt x="2347" y="1027"/>
                  </a:lnTo>
                  <a:lnTo>
                    <a:pt x="2347" y="545"/>
                  </a:lnTo>
                  <a:close/>
                  <a:moveTo>
                    <a:pt x="1829" y="1571"/>
                  </a:moveTo>
                  <a:lnTo>
                    <a:pt x="1829" y="2320"/>
                  </a:lnTo>
                  <a:lnTo>
                    <a:pt x="1437" y="2320"/>
                  </a:lnTo>
                  <a:lnTo>
                    <a:pt x="1437" y="1571"/>
                  </a:lnTo>
                  <a:close/>
                  <a:moveTo>
                    <a:pt x="3096" y="1571"/>
                  </a:moveTo>
                  <a:lnTo>
                    <a:pt x="3096" y="2320"/>
                  </a:lnTo>
                  <a:lnTo>
                    <a:pt x="2347" y="2320"/>
                  </a:lnTo>
                  <a:lnTo>
                    <a:pt x="2347" y="1571"/>
                  </a:lnTo>
                  <a:close/>
                  <a:moveTo>
                    <a:pt x="8146" y="1571"/>
                  </a:moveTo>
                  <a:lnTo>
                    <a:pt x="8146" y="2320"/>
                  </a:lnTo>
                  <a:lnTo>
                    <a:pt x="3640" y="2320"/>
                  </a:lnTo>
                  <a:lnTo>
                    <a:pt x="3640" y="1571"/>
                  </a:lnTo>
                  <a:close/>
                  <a:moveTo>
                    <a:pt x="2097" y="1"/>
                  </a:moveTo>
                  <a:cubicBezTo>
                    <a:pt x="1954" y="1"/>
                    <a:pt x="1829" y="117"/>
                    <a:pt x="1829" y="268"/>
                  </a:cubicBezTo>
                  <a:lnTo>
                    <a:pt x="1829" y="1027"/>
                  </a:lnTo>
                  <a:lnTo>
                    <a:pt x="1160" y="1027"/>
                  </a:lnTo>
                  <a:cubicBezTo>
                    <a:pt x="1018" y="1027"/>
                    <a:pt x="893" y="1143"/>
                    <a:pt x="893" y="1294"/>
                  </a:cubicBezTo>
                  <a:lnTo>
                    <a:pt x="893" y="2570"/>
                  </a:lnTo>
                  <a:cubicBezTo>
                    <a:pt x="893" y="2713"/>
                    <a:pt x="1018" y="2838"/>
                    <a:pt x="1160" y="2838"/>
                  </a:cubicBezTo>
                  <a:lnTo>
                    <a:pt x="1829" y="2838"/>
                  </a:lnTo>
                  <a:lnTo>
                    <a:pt x="1829" y="8128"/>
                  </a:lnTo>
                  <a:cubicBezTo>
                    <a:pt x="1829" y="8262"/>
                    <a:pt x="1919" y="8378"/>
                    <a:pt x="2052" y="8395"/>
                  </a:cubicBezTo>
                  <a:cubicBezTo>
                    <a:pt x="2066" y="8398"/>
                    <a:pt x="2079" y="8399"/>
                    <a:pt x="2091" y="8399"/>
                  </a:cubicBezTo>
                  <a:cubicBezTo>
                    <a:pt x="2228" y="8399"/>
                    <a:pt x="2347" y="8274"/>
                    <a:pt x="2347" y="8128"/>
                  </a:cubicBezTo>
                  <a:lnTo>
                    <a:pt x="2347" y="2838"/>
                  </a:lnTo>
                  <a:lnTo>
                    <a:pt x="3096" y="2838"/>
                  </a:lnTo>
                  <a:lnTo>
                    <a:pt x="3096" y="11652"/>
                  </a:lnTo>
                  <a:lnTo>
                    <a:pt x="2374" y="11652"/>
                  </a:lnTo>
                  <a:lnTo>
                    <a:pt x="2374" y="9180"/>
                  </a:lnTo>
                  <a:cubicBezTo>
                    <a:pt x="2365" y="9029"/>
                    <a:pt x="2240" y="8904"/>
                    <a:pt x="2088" y="8904"/>
                  </a:cubicBezTo>
                  <a:cubicBezTo>
                    <a:pt x="1945" y="8904"/>
                    <a:pt x="1820" y="9029"/>
                    <a:pt x="1829" y="9180"/>
                  </a:cubicBezTo>
                  <a:lnTo>
                    <a:pt x="1829" y="11652"/>
                  </a:lnTo>
                  <a:lnTo>
                    <a:pt x="268" y="11652"/>
                  </a:lnTo>
                  <a:cubicBezTo>
                    <a:pt x="117" y="11669"/>
                    <a:pt x="1" y="11794"/>
                    <a:pt x="1" y="11937"/>
                  </a:cubicBezTo>
                  <a:cubicBezTo>
                    <a:pt x="1" y="12079"/>
                    <a:pt x="102" y="12197"/>
                    <a:pt x="239" y="12197"/>
                  </a:cubicBezTo>
                  <a:cubicBezTo>
                    <a:pt x="249" y="12197"/>
                    <a:pt x="258" y="12197"/>
                    <a:pt x="268" y="12196"/>
                  </a:cubicBezTo>
                  <a:lnTo>
                    <a:pt x="13275" y="12196"/>
                  </a:lnTo>
                  <a:cubicBezTo>
                    <a:pt x="13284" y="12197"/>
                    <a:pt x="13293" y="12197"/>
                    <a:pt x="13302" y="12197"/>
                  </a:cubicBezTo>
                  <a:cubicBezTo>
                    <a:pt x="13433" y="12197"/>
                    <a:pt x="13543" y="12079"/>
                    <a:pt x="13543" y="11937"/>
                  </a:cubicBezTo>
                  <a:cubicBezTo>
                    <a:pt x="13543" y="11794"/>
                    <a:pt x="13275" y="11652"/>
                    <a:pt x="13275" y="11652"/>
                  </a:cubicBezTo>
                  <a:lnTo>
                    <a:pt x="3640" y="11652"/>
                  </a:lnTo>
                  <a:lnTo>
                    <a:pt x="3640" y="2838"/>
                  </a:lnTo>
                  <a:lnTo>
                    <a:pt x="7209" y="2838"/>
                  </a:lnTo>
                  <a:lnTo>
                    <a:pt x="7209" y="5014"/>
                  </a:lnTo>
                  <a:lnTo>
                    <a:pt x="5237" y="6736"/>
                  </a:lnTo>
                  <a:lnTo>
                    <a:pt x="6058" y="6736"/>
                  </a:lnTo>
                  <a:lnTo>
                    <a:pt x="7485" y="5496"/>
                  </a:lnTo>
                  <a:lnTo>
                    <a:pt x="8957" y="6763"/>
                  </a:lnTo>
                  <a:lnTo>
                    <a:pt x="9796" y="6763"/>
                  </a:lnTo>
                  <a:lnTo>
                    <a:pt x="7753" y="5014"/>
                  </a:lnTo>
                  <a:lnTo>
                    <a:pt x="7753" y="2838"/>
                  </a:lnTo>
                  <a:lnTo>
                    <a:pt x="8413" y="2838"/>
                  </a:lnTo>
                  <a:cubicBezTo>
                    <a:pt x="8565" y="2838"/>
                    <a:pt x="8681" y="2713"/>
                    <a:pt x="8681" y="2570"/>
                  </a:cubicBezTo>
                  <a:lnTo>
                    <a:pt x="8681" y="1294"/>
                  </a:lnTo>
                  <a:cubicBezTo>
                    <a:pt x="8681" y="1143"/>
                    <a:pt x="8565" y="1027"/>
                    <a:pt x="8413" y="1027"/>
                  </a:cubicBezTo>
                  <a:lnTo>
                    <a:pt x="3640" y="1027"/>
                  </a:lnTo>
                  <a:lnTo>
                    <a:pt x="3640" y="268"/>
                  </a:lnTo>
                  <a:cubicBezTo>
                    <a:pt x="3640" y="117"/>
                    <a:pt x="3524" y="1"/>
                    <a:pt x="3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27"/>
          <p:cNvGrpSpPr/>
          <p:nvPr/>
        </p:nvGrpSpPr>
        <p:grpSpPr>
          <a:xfrm>
            <a:off x="4306279" y="2065869"/>
            <a:ext cx="531433" cy="398420"/>
            <a:chOff x="3468200" y="1894800"/>
            <a:chExt cx="386750" cy="289950"/>
          </a:xfrm>
        </p:grpSpPr>
        <p:sp>
          <p:nvSpPr>
            <p:cNvPr id="1076" name="Google Shape;1076;p27"/>
            <p:cNvSpPr/>
            <p:nvPr/>
          </p:nvSpPr>
          <p:spPr>
            <a:xfrm>
              <a:off x="3475125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0" y="1"/>
                  </a:moveTo>
                  <a:lnTo>
                    <a:pt x="0" y="11054"/>
                  </a:lnTo>
                  <a:lnTo>
                    <a:pt x="14916" y="11054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3616300" y="1901700"/>
              <a:ext cx="231750" cy="276350"/>
            </a:xfrm>
            <a:custGeom>
              <a:rect b="b" l="l" r="r" t="t"/>
              <a:pathLst>
                <a:path extrusionOk="0" h="11054" w="9270">
                  <a:moveTo>
                    <a:pt x="3105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3475125" y="1901700"/>
              <a:ext cx="372925" cy="41500"/>
            </a:xfrm>
            <a:custGeom>
              <a:rect b="b" l="l" r="r" t="t"/>
              <a:pathLst>
                <a:path extrusionOk="0" h="1660" w="14917">
                  <a:moveTo>
                    <a:pt x="0" y="1"/>
                  </a:moveTo>
                  <a:lnTo>
                    <a:pt x="0" y="1660"/>
                  </a:lnTo>
                  <a:lnTo>
                    <a:pt x="14916" y="1660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3682750" y="1901700"/>
              <a:ext cx="165300" cy="41500"/>
            </a:xfrm>
            <a:custGeom>
              <a:rect b="b" l="l" r="r" t="t"/>
              <a:pathLst>
                <a:path extrusionOk="0" h="1660" w="6612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3743200" y="2059375"/>
              <a:ext cx="75400" cy="80100"/>
            </a:xfrm>
            <a:custGeom>
              <a:rect b="b" l="l" r="r" t="t"/>
              <a:pathLst>
                <a:path extrusionOk="0" h="3204" w="3016">
                  <a:moveTo>
                    <a:pt x="0" y="1"/>
                  </a:moveTo>
                  <a:lnTo>
                    <a:pt x="0" y="3203"/>
                  </a:lnTo>
                  <a:lnTo>
                    <a:pt x="3015" y="3203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3579925" y="1979550"/>
              <a:ext cx="81675" cy="79850"/>
            </a:xfrm>
            <a:custGeom>
              <a:rect b="b" l="l" r="r" t="t"/>
              <a:pathLst>
                <a:path extrusionOk="0" h="3194" w="3267">
                  <a:moveTo>
                    <a:pt x="1" y="0"/>
                  </a:moveTo>
                  <a:lnTo>
                    <a:pt x="1" y="3194"/>
                  </a:lnTo>
                  <a:lnTo>
                    <a:pt x="3266" y="3194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3661575" y="1979550"/>
              <a:ext cx="81650" cy="79850"/>
            </a:xfrm>
            <a:custGeom>
              <a:rect b="b" l="l" r="r" t="t"/>
              <a:pathLst>
                <a:path extrusionOk="0" h="3194" w="3266">
                  <a:moveTo>
                    <a:pt x="0" y="0"/>
                  </a:moveTo>
                  <a:lnTo>
                    <a:pt x="0" y="3194"/>
                  </a:lnTo>
                  <a:lnTo>
                    <a:pt x="3265" y="3194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3743200" y="1979550"/>
              <a:ext cx="75400" cy="79850"/>
            </a:xfrm>
            <a:custGeom>
              <a:rect b="b" l="l" r="r" t="t"/>
              <a:pathLst>
                <a:path extrusionOk="0" h="3194" w="3016">
                  <a:moveTo>
                    <a:pt x="0" y="0"/>
                  </a:moveTo>
                  <a:lnTo>
                    <a:pt x="0" y="3194"/>
                  </a:lnTo>
                  <a:lnTo>
                    <a:pt x="3015" y="319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3661575" y="2059375"/>
              <a:ext cx="81650" cy="80100"/>
            </a:xfrm>
            <a:custGeom>
              <a:rect b="b" l="l" r="r" t="t"/>
              <a:pathLst>
                <a:path extrusionOk="0" h="3204" w="3266">
                  <a:moveTo>
                    <a:pt x="0" y="1"/>
                  </a:moveTo>
                  <a:lnTo>
                    <a:pt x="0" y="3203"/>
                  </a:lnTo>
                  <a:lnTo>
                    <a:pt x="3265" y="3203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3504550" y="2059375"/>
              <a:ext cx="75400" cy="80100"/>
            </a:xfrm>
            <a:custGeom>
              <a:rect b="b" l="l" r="r" t="t"/>
              <a:pathLst>
                <a:path extrusionOk="0" h="3204" w="3016">
                  <a:moveTo>
                    <a:pt x="1" y="1"/>
                  </a:moveTo>
                  <a:lnTo>
                    <a:pt x="1" y="3203"/>
                  </a:lnTo>
                  <a:lnTo>
                    <a:pt x="3016" y="3203"/>
                  </a:lnTo>
                  <a:lnTo>
                    <a:pt x="3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3579925" y="2059375"/>
              <a:ext cx="81675" cy="80100"/>
            </a:xfrm>
            <a:custGeom>
              <a:rect b="b" l="l" r="r" t="t"/>
              <a:pathLst>
                <a:path extrusionOk="0" h="3204" w="3267">
                  <a:moveTo>
                    <a:pt x="1" y="1"/>
                  </a:moveTo>
                  <a:lnTo>
                    <a:pt x="1" y="3203"/>
                  </a:lnTo>
                  <a:lnTo>
                    <a:pt x="3266" y="3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3504550" y="1979550"/>
              <a:ext cx="75400" cy="79850"/>
            </a:xfrm>
            <a:custGeom>
              <a:rect b="b" l="l" r="r" t="t"/>
              <a:pathLst>
                <a:path extrusionOk="0" h="3194" w="3016">
                  <a:moveTo>
                    <a:pt x="1" y="0"/>
                  </a:moveTo>
                  <a:lnTo>
                    <a:pt x="1" y="3194"/>
                  </a:lnTo>
                  <a:lnTo>
                    <a:pt x="3016" y="319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3627225" y="2059375"/>
              <a:ext cx="34375" cy="80100"/>
            </a:xfrm>
            <a:custGeom>
              <a:rect b="b" l="l" r="r" t="t"/>
              <a:pathLst>
                <a:path extrusionOk="0" h="3204" w="1375">
                  <a:moveTo>
                    <a:pt x="892" y="1"/>
                  </a:moveTo>
                  <a:lnTo>
                    <a:pt x="0" y="3203"/>
                  </a:lnTo>
                  <a:lnTo>
                    <a:pt x="1374" y="3203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3468200" y="1894800"/>
              <a:ext cx="386750" cy="289950"/>
            </a:xfrm>
            <a:custGeom>
              <a:rect b="b" l="l" r="r" t="t"/>
              <a:pathLst>
                <a:path extrusionOk="0" h="11598" w="1547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25" y="544"/>
                  </a:lnTo>
                  <a:lnTo>
                    <a:pt x="14925" y="11053"/>
                  </a:lnTo>
                  <a:lnTo>
                    <a:pt x="14337" y="11053"/>
                  </a:lnTo>
                  <a:cubicBezTo>
                    <a:pt x="14203" y="11053"/>
                    <a:pt x="14078" y="11151"/>
                    <a:pt x="14060" y="11285"/>
                  </a:cubicBezTo>
                  <a:cubicBezTo>
                    <a:pt x="14033" y="11455"/>
                    <a:pt x="14167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70" y="11481"/>
                    <a:pt x="15470" y="11330"/>
                  </a:cubicBezTo>
                  <a:lnTo>
                    <a:pt x="15470" y="277"/>
                  </a:lnTo>
                  <a:cubicBezTo>
                    <a:pt x="15470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3468200" y="2000850"/>
              <a:ext cx="341925" cy="183900"/>
            </a:xfrm>
            <a:custGeom>
              <a:rect b="b" l="l" r="r" t="t"/>
              <a:pathLst>
                <a:path extrusionOk="0" h="7356" w="13677">
                  <a:moveTo>
                    <a:pt x="269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8"/>
                  </a:lnTo>
                  <a:cubicBezTo>
                    <a:pt x="1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16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3491175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3535100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3513025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3595325" y="1995375"/>
              <a:ext cx="51100" cy="49750"/>
            </a:xfrm>
            <a:custGeom>
              <a:rect b="b" l="l" r="r" t="t"/>
              <a:pathLst>
                <a:path extrusionOk="0" h="1990" w="2044">
                  <a:moveTo>
                    <a:pt x="299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88"/>
                    <a:pt x="1" y="357"/>
                    <a:pt x="108" y="464"/>
                  </a:cubicBezTo>
                  <a:lnTo>
                    <a:pt x="643" y="991"/>
                  </a:lnTo>
                  <a:lnTo>
                    <a:pt x="108" y="1526"/>
                  </a:lnTo>
                  <a:cubicBezTo>
                    <a:pt x="1" y="1633"/>
                    <a:pt x="1" y="1802"/>
                    <a:pt x="108" y="1909"/>
                  </a:cubicBezTo>
                  <a:cubicBezTo>
                    <a:pt x="161" y="1963"/>
                    <a:pt x="232" y="1990"/>
                    <a:pt x="304" y="1990"/>
                  </a:cubicBezTo>
                  <a:cubicBezTo>
                    <a:pt x="366" y="1990"/>
                    <a:pt x="438" y="1963"/>
                    <a:pt x="491" y="1909"/>
                  </a:cubicBezTo>
                  <a:lnTo>
                    <a:pt x="1026" y="1374"/>
                  </a:lnTo>
                  <a:lnTo>
                    <a:pt x="1553" y="1909"/>
                  </a:lnTo>
                  <a:cubicBezTo>
                    <a:pt x="1606" y="1963"/>
                    <a:pt x="1678" y="1990"/>
                    <a:pt x="1749" y="1990"/>
                  </a:cubicBezTo>
                  <a:cubicBezTo>
                    <a:pt x="1820" y="1990"/>
                    <a:pt x="1892" y="1963"/>
                    <a:pt x="1945" y="1909"/>
                  </a:cubicBezTo>
                  <a:cubicBezTo>
                    <a:pt x="2043" y="1802"/>
                    <a:pt x="2043" y="1633"/>
                    <a:pt x="1945" y="1526"/>
                  </a:cubicBezTo>
                  <a:lnTo>
                    <a:pt x="1410" y="991"/>
                  </a:lnTo>
                  <a:lnTo>
                    <a:pt x="1945" y="464"/>
                  </a:lnTo>
                  <a:cubicBezTo>
                    <a:pt x="2043" y="357"/>
                    <a:pt x="2043" y="188"/>
                    <a:pt x="1945" y="81"/>
                  </a:cubicBezTo>
                  <a:cubicBezTo>
                    <a:pt x="1892" y="27"/>
                    <a:pt x="1820" y="0"/>
                    <a:pt x="1749" y="0"/>
                  </a:cubicBezTo>
                  <a:cubicBezTo>
                    <a:pt x="1678" y="0"/>
                    <a:pt x="1606" y="27"/>
                    <a:pt x="1553" y="81"/>
                  </a:cubicBezTo>
                  <a:lnTo>
                    <a:pt x="1026" y="607"/>
                  </a:lnTo>
                  <a:lnTo>
                    <a:pt x="491" y="81"/>
                  </a:lnTo>
                  <a:cubicBezTo>
                    <a:pt x="438" y="27"/>
                    <a:pt x="368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3756800" y="2075225"/>
              <a:ext cx="49750" cy="49975"/>
            </a:xfrm>
            <a:custGeom>
              <a:rect b="b" l="l" r="r" t="t"/>
              <a:pathLst>
                <a:path extrusionOk="0" h="1999" w="1990">
                  <a:moveTo>
                    <a:pt x="1446" y="544"/>
                  </a:moveTo>
                  <a:lnTo>
                    <a:pt x="1446" y="1454"/>
                  </a:lnTo>
                  <a:lnTo>
                    <a:pt x="536" y="1454"/>
                  </a:lnTo>
                  <a:lnTo>
                    <a:pt x="536" y="544"/>
                  </a:lnTo>
                  <a:close/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722"/>
                  </a:lnTo>
                  <a:cubicBezTo>
                    <a:pt x="0" y="1874"/>
                    <a:pt x="116" y="1998"/>
                    <a:pt x="268" y="1998"/>
                  </a:cubicBezTo>
                  <a:lnTo>
                    <a:pt x="1722" y="1998"/>
                  </a:lnTo>
                  <a:cubicBezTo>
                    <a:pt x="1865" y="1998"/>
                    <a:pt x="1990" y="1874"/>
                    <a:pt x="1990" y="1722"/>
                  </a:cubicBezTo>
                  <a:lnTo>
                    <a:pt x="1990" y="277"/>
                  </a:lnTo>
                  <a:cubicBezTo>
                    <a:pt x="1990" y="125"/>
                    <a:pt x="1865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1" name="Google Shape;1101;p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02" name="Google Shape;1102;p2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28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Defi de taille</a:t>
            </a:r>
            <a:endParaRPr/>
          </a:p>
        </p:txBody>
      </p:sp>
      <p:pic>
        <p:nvPicPr>
          <p:cNvPr id="1106" name="Google Shape;11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00" y="1156100"/>
            <a:ext cx="6968400" cy="364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9"/>
          <p:cNvSpPr/>
          <p:nvPr/>
        </p:nvSpPr>
        <p:spPr>
          <a:xfrm>
            <a:off x="4163325" y="1855425"/>
            <a:ext cx="8718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9"/>
          <p:cNvSpPr/>
          <p:nvPr/>
        </p:nvSpPr>
        <p:spPr>
          <a:xfrm>
            <a:off x="1594425" y="18554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5" name="Google Shape;1115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16" name="Google Shape;1116;p2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29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r>
              <a:rPr lang="en"/>
              <a:t>MajEURS </a:t>
            </a:r>
            <a:endParaRPr/>
          </a:p>
        </p:txBody>
      </p:sp>
      <p:sp>
        <p:nvSpPr>
          <p:cNvPr id="1120" name="Google Shape;1120;p29"/>
          <p:cNvSpPr txBox="1"/>
          <p:nvPr>
            <p:ph idx="1" type="subTitle"/>
          </p:nvPr>
        </p:nvSpPr>
        <p:spPr>
          <a:xfrm>
            <a:off x="744813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121" name="Google Shape;1121;p29"/>
          <p:cNvSpPr txBox="1"/>
          <p:nvPr>
            <p:ph idx="2" type="subTitle"/>
          </p:nvPr>
        </p:nvSpPr>
        <p:spPr>
          <a:xfrm>
            <a:off x="744825" y="31190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communication rapide et performante</a:t>
            </a:r>
            <a:endParaRPr/>
          </a:p>
        </p:txBody>
      </p:sp>
      <p:sp>
        <p:nvSpPr>
          <p:cNvPr id="1122" name="Google Shape;1122;p29"/>
          <p:cNvSpPr txBox="1"/>
          <p:nvPr>
            <p:ph idx="3" type="subTitle"/>
          </p:nvPr>
        </p:nvSpPr>
        <p:spPr>
          <a:xfrm>
            <a:off x="3289888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sp>
        <p:nvSpPr>
          <p:cNvPr id="1123" name="Google Shape;1123;p29"/>
          <p:cNvSpPr txBox="1"/>
          <p:nvPr>
            <p:ph idx="4" type="subTitle"/>
          </p:nvPr>
        </p:nvSpPr>
        <p:spPr>
          <a:xfrm>
            <a:off x="3289900" y="31190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interface efficace et concise </a:t>
            </a:r>
            <a:endParaRPr/>
          </a:p>
        </p:txBody>
      </p:sp>
      <p:sp>
        <p:nvSpPr>
          <p:cNvPr id="1124" name="Google Shape;1124;p29"/>
          <p:cNvSpPr/>
          <p:nvPr/>
        </p:nvSpPr>
        <p:spPr>
          <a:xfrm>
            <a:off x="6654100" y="185542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9"/>
          <p:cNvSpPr txBox="1"/>
          <p:nvPr>
            <p:ph idx="3" type="subTitle"/>
          </p:nvPr>
        </p:nvSpPr>
        <p:spPr>
          <a:xfrm>
            <a:off x="5804488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</a:t>
            </a:r>
            <a:endParaRPr/>
          </a:p>
        </p:txBody>
      </p:sp>
      <p:sp>
        <p:nvSpPr>
          <p:cNvPr id="1126" name="Google Shape;1126;p29"/>
          <p:cNvSpPr txBox="1"/>
          <p:nvPr>
            <p:ph idx="4" type="subTitle"/>
          </p:nvPr>
        </p:nvSpPr>
        <p:spPr>
          <a:xfrm>
            <a:off x="5804500" y="31190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</a:t>
            </a:r>
            <a:r>
              <a:rPr lang="en"/>
              <a:t>développement</a:t>
            </a:r>
            <a:r>
              <a:rPr lang="en"/>
              <a:t> fluide et simple</a:t>
            </a:r>
            <a:endParaRPr/>
          </a:p>
        </p:txBody>
      </p:sp>
      <p:grpSp>
        <p:nvGrpSpPr>
          <p:cNvPr id="1127" name="Google Shape;1127;p29"/>
          <p:cNvGrpSpPr/>
          <p:nvPr/>
        </p:nvGrpSpPr>
        <p:grpSpPr>
          <a:xfrm>
            <a:off x="6801032" y="2035936"/>
            <a:ext cx="525435" cy="458156"/>
            <a:chOff x="4901150" y="3438125"/>
            <a:chExt cx="386975" cy="337450"/>
          </a:xfrm>
        </p:grpSpPr>
        <p:sp>
          <p:nvSpPr>
            <p:cNvPr id="1128" name="Google Shape;1128;p29"/>
            <p:cNvSpPr/>
            <p:nvPr/>
          </p:nvSpPr>
          <p:spPr>
            <a:xfrm>
              <a:off x="5059725" y="3721350"/>
              <a:ext cx="69375" cy="47550"/>
            </a:xfrm>
            <a:custGeom>
              <a:rect b="b" l="l" r="r" t="t"/>
              <a:pathLst>
                <a:path extrusionOk="0" h="1902" w="2775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5065300" y="3696825"/>
              <a:ext cx="58225" cy="47975"/>
            </a:xfrm>
            <a:custGeom>
              <a:rect b="b" l="l" r="r" t="t"/>
              <a:pathLst>
                <a:path extrusionOk="0" h="1919" w="2329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4908050" y="3445025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5057700" y="34450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4908050" y="3478925"/>
              <a:ext cx="372925" cy="208350"/>
            </a:xfrm>
            <a:custGeom>
              <a:rect b="b" l="l" r="r" t="t"/>
              <a:pathLst>
                <a:path extrusionOk="0" h="8334" w="14917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5067525" y="3478925"/>
              <a:ext cx="213450" cy="208350"/>
            </a:xfrm>
            <a:custGeom>
              <a:rect b="b" l="l" r="r" t="t"/>
              <a:pathLst>
                <a:path extrusionOk="0" h="8334" w="8538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4901150" y="343812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4901150" y="35195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5080000" y="3524200"/>
              <a:ext cx="54450" cy="117200"/>
            </a:xfrm>
            <a:custGeom>
              <a:rect b="b" l="l" r="r" t="t"/>
              <a:pathLst>
                <a:path extrusionOk="0" h="4688" w="2178">
                  <a:moveTo>
                    <a:pt x="1187" y="545"/>
                  </a:moveTo>
                  <a:cubicBezTo>
                    <a:pt x="1437" y="545"/>
                    <a:pt x="1633" y="750"/>
                    <a:pt x="1633" y="1000"/>
                  </a:cubicBezTo>
                  <a:lnTo>
                    <a:pt x="1633" y="2356"/>
                  </a:lnTo>
                  <a:cubicBezTo>
                    <a:pt x="1633" y="2606"/>
                    <a:pt x="1428" y="2811"/>
                    <a:pt x="1178" y="2811"/>
                  </a:cubicBezTo>
                  <a:lnTo>
                    <a:pt x="545" y="2811"/>
                  </a:lnTo>
                  <a:lnTo>
                    <a:pt x="545" y="545"/>
                  </a:lnTo>
                  <a:close/>
                  <a:moveTo>
                    <a:pt x="277" y="1"/>
                  </a:moveTo>
                  <a:lnTo>
                    <a:pt x="277" y="28"/>
                  </a:lnTo>
                  <a:cubicBezTo>
                    <a:pt x="275" y="27"/>
                    <a:pt x="272" y="27"/>
                    <a:pt x="270" y="27"/>
                  </a:cubicBezTo>
                  <a:cubicBezTo>
                    <a:pt x="122" y="27"/>
                    <a:pt x="1" y="286"/>
                    <a:pt x="1" y="286"/>
                  </a:cubicBezTo>
                  <a:lnTo>
                    <a:pt x="1" y="4408"/>
                  </a:lnTo>
                  <a:cubicBezTo>
                    <a:pt x="1" y="4542"/>
                    <a:pt x="99" y="4667"/>
                    <a:pt x="233" y="4684"/>
                  </a:cubicBezTo>
                  <a:cubicBezTo>
                    <a:pt x="247" y="4687"/>
                    <a:pt x="262" y="4688"/>
                    <a:pt x="276" y="4688"/>
                  </a:cubicBezTo>
                  <a:cubicBezTo>
                    <a:pt x="426" y="4688"/>
                    <a:pt x="545" y="4563"/>
                    <a:pt x="545" y="4417"/>
                  </a:cubicBezTo>
                  <a:lnTo>
                    <a:pt x="545" y="3355"/>
                  </a:lnTo>
                  <a:lnTo>
                    <a:pt x="1178" y="3355"/>
                  </a:lnTo>
                  <a:cubicBezTo>
                    <a:pt x="1732" y="3355"/>
                    <a:pt x="2178" y="2909"/>
                    <a:pt x="2178" y="2356"/>
                  </a:cubicBezTo>
                  <a:lnTo>
                    <a:pt x="2178" y="1000"/>
                  </a:lnTo>
                  <a:cubicBezTo>
                    <a:pt x="2178" y="447"/>
                    <a:pt x="1732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4987450" y="3524650"/>
              <a:ext cx="68050" cy="116900"/>
            </a:xfrm>
            <a:custGeom>
              <a:rect b="b" l="l" r="r" t="t"/>
              <a:pathLst>
                <a:path extrusionOk="0" h="4676" w="2722">
                  <a:moveTo>
                    <a:pt x="1357" y="1"/>
                  </a:moveTo>
                  <a:cubicBezTo>
                    <a:pt x="1232" y="1"/>
                    <a:pt x="1125" y="81"/>
                    <a:pt x="1089" y="206"/>
                  </a:cubicBezTo>
                  <a:lnTo>
                    <a:pt x="36" y="4327"/>
                  </a:lnTo>
                  <a:cubicBezTo>
                    <a:pt x="1" y="4461"/>
                    <a:pt x="72" y="4613"/>
                    <a:pt x="206" y="4657"/>
                  </a:cubicBezTo>
                  <a:cubicBezTo>
                    <a:pt x="233" y="4666"/>
                    <a:pt x="268" y="4675"/>
                    <a:pt x="295" y="4675"/>
                  </a:cubicBezTo>
                  <a:cubicBezTo>
                    <a:pt x="420" y="4675"/>
                    <a:pt x="527" y="4595"/>
                    <a:pt x="563" y="4470"/>
                  </a:cubicBezTo>
                  <a:lnTo>
                    <a:pt x="723" y="3819"/>
                  </a:lnTo>
                  <a:lnTo>
                    <a:pt x="1990" y="3819"/>
                  </a:lnTo>
                  <a:lnTo>
                    <a:pt x="2151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3" y="4675"/>
                    <a:pt x="2481" y="4666"/>
                  </a:cubicBezTo>
                  <a:cubicBezTo>
                    <a:pt x="2632" y="4631"/>
                    <a:pt x="2722" y="4479"/>
                    <a:pt x="2677" y="4336"/>
                  </a:cubicBezTo>
                  <a:lnTo>
                    <a:pt x="2347" y="3025"/>
                  </a:lnTo>
                  <a:cubicBezTo>
                    <a:pt x="2317" y="2907"/>
                    <a:pt x="2209" y="2826"/>
                    <a:pt x="2092" y="2826"/>
                  </a:cubicBezTo>
                  <a:cubicBezTo>
                    <a:pt x="2067" y="2826"/>
                    <a:pt x="2042" y="2830"/>
                    <a:pt x="2017" y="2838"/>
                  </a:cubicBezTo>
                  <a:cubicBezTo>
                    <a:pt x="1865" y="2873"/>
                    <a:pt x="1785" y="3016"/>
                    <a:pt x="1821" y="3168"/>
                  </a:cubicBezTo>
                  <a:lnTo>
                    <a:pt x="1847" y="3275"/>
                  </a:lnTo>
                  <a:lnTo>
                    <a:pt x="866" y="3275"/>
                  </a:lnTo>
                  <a:lnTo>
                    <a:pt x="1357" y="1366"/>
                  </a:lnTo>
                  <a:lnTo>
                    <a:pt x="1606" y="2356"/>
                  </a:lnTo>
                  <a:cubicBezTo>
                    <a:pt x="1640" y="2483"/>
                    <a:pt x="1756" y="2571"/>
                    <a:pt x="1882" y="2571"/>
                  </a:cubicBezTo>
                  <a:cubicBezTo>
                    <a:pt x="1889" y="2571"/>
                    <a:pt x="1895" y="2570"/>
                    <a:pt x="1901" y="2570"/>
                  </a:cubicBezTo>
                  <a:cubicBezTo>
                    <a:pt x="2070" y="2552"/>
                    <a:pt x="2177" y="2391"/>
                    <a:pt x="2142" y="2231"/>
                  </a:cubicBezTo>
                  <a:lnTo>
                    <a:pt x="1624" y="206"/>
                  </a:lnTo>
                  <a:cubicBezTo>
                    <a:pt x="1589" y="81"/>
                    <a:pt x="1482" y="1"/>
                    <a:pt x="1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5149375" y="3524875"/>
              <a:ext cx="51775" cy="116450"/>
            </a:xfrm>
            <a:custGeom>
              <a:rect b="b" l="l" r="r" t="t"/>
              <a:pathLst>
                <a:path extrusionOk="0" h="4658" w="2071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59" y="545"/>
                  </a:lnTo>
                  <a:lnTo>
                    <a:pt x="759" y="4113"/>
                  </a:lnTo>
                  <a:lnTo>
                    <a:pt x="304" y="4113"/>
                  </a:lnTo>
                  <a:cubicBezTo>
                    <a:pt x="161" y="4113"/>
                    <a:pt x="45" y="4211"/>
                    <a:pt x="27" y="4345"/>
                  </a:cubicBezTo>
                  <a:cubicBezTo>
                    <a:pt x="0" y="4515"/>
                    <a:pt x="125" y="4657"/>
                    <a:pt x="295" y="4657"/>
                  </a:cubicBezTo>
                  <a:lnTo>
                    <a:pt x="1767" y="4657"/>
                  </a:lnTo>
                  <a:cubicBezTo>
                    <a:pt x="1909" y="4657"/>
                    <a:pt x="2025" y="4559"/>
                    <a:pt x="2043" y="4425"/>
                  </a:cubicBezTo>
                  <a:cubicBezTo>
                    <a:pt x="2070" y="4256"/>
                    <a:pt x="1945" y="4113"/>
                    <a:pt x="1776" y="4113"/>
                  </a:cubicBezTo>
                  <a:lnTo>
                    <a:pt x="1303" y="4113"/>
                  </a:lnTo>
                  <a:lnTo>
                    <a:pt x="1303" y="545"/>
                  </a:lnTo>
                  <a:lnTo>
                    <a:pt x="1767" y="545"/>
                  </a:lnTo>
                  <a:cubicBezTo>
                    <a:pt x="1909" y="545"/>
                    <a:pt x="2025" y="456"/>
                    <a:pt x="2043" y="313"/>
                  </a:cubicBezTo>
                  <a:cubicBezTo>
                    <a:pt x="2070" y="152"/>
                    <a:pt x="1945" y="1"/>
                    <a:pt x="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9" name="Google Shape;1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0" y="4464550"/>
            <a:ext cx="678952" cy="678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0" name="Google Shape;1140;p29"/>
          <p:cNvGrpSpPr/>
          <p:nvPr/>
        </p:nvGrpSpPr>
        <p:grpSpPr>
          <a:xfrm>
            <a:off x="1737888" y="2042979"/>
            <a:ext cx="532361" cy="444075"/>
            <a:chOff x="1334725" y="2969100"/>
            <a:chExt cx="387425" cy="323175"/>
          </a:xfrm>
        </p:grpSpPr>
        <p:sp>
          <p:nvSpPr>
            <p:cNvPr id="1141" name="Google Shape;1141;p29"/>
            <p:cNvSpPr/>
            <p:nvPr/>
          </p:nvSpPr>
          <p:spPr>
            <a:xfrm>
              <a:off x="1491975" y="3229600"/>
              <a:ext cx="55100" cy="37700"/>
            </a:xfrm>
            <a:custGeom>
              <a:rect b="b" l="l" r="r" t="t"/>
              <a:pathLst>
                <a:path extrusionOk="0" h="1508" w="2204">
                  <a:moveTo>
                    <a:pt x="357" y="0"/>
                  </a:moveTo>
                  <a:lnTo>
                    <a:pt x="179" y="741"/>
                  </a:lnTo>
                  <a:lnTo>
                    <a:pt x="0" y="1508"/>
                  </a:lnTo>
                  <a:lnTo>
                    <a:pt x="2204" y="1508"/>
                  </a:lnTo>
                  <a:lnTo>
                    <a:pt x="2016" y="741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1496425" y="3210850"/>
              <a:ext cx="45975" cy="37725"/>
            </a:xfrm>
            <a:custGeom>
              <a:rect b="b" l="l" r="r" t="t"/>
              <a:pathLst>
                <a:path extrusionOk="0" h="1509" w="1839">
                  <a:moveTo>
                    <a:pt x="884" y="1"/>
                  </a:moveTo>
                  <a:lnTo>
                    <a:pt x="179" y="759"/>
                  </a:lnTo>
                  <a:lnTo>
                    <a:pt x="1" y="1508"/>
                  </a:lnTo>
                  <a:lnTo>
                    <a:pt x="1838" y="1508"/>
                  </a:lnTo>
                  <a:lnTo>
                    <a:pt x="1660" y="75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1372425" y="3012150"/>
              <a:ext cx="294650" cy="217475"/>
            </a:xfrm>
            <a:custGeom>
              <a:rect b="b" l="l" r="r" t="t"/>
              <a:pathLst>
                <a:path extrusionOk="0" h="8699" w="11786">
                  <a:moveTo>
                    <a:pt x="785" y="0"/>
                  </a:moveTo>
                  <a:cubicBezTo>
                    <a:pt x="357" y="0"/>
                    <a:pt x="0" y="348"/>
                    <a:pt x="0" y="776"/>
                  </a:cubicBezTo>
                  <a:lnTo>
                    <a:pt x="0" y="7922"/>
                  </a:lnTo>
                  <a:cubicBezTo>
                    <a:pt x="0" y="8350"/>
                    <a:pt x="357" y="8698"/>
                    <a:pt x="785" y="8698"/>
                  </a:cubicBezTo>
                  <a:lnTo>
                    <a:pt x="11000" y="8698"/>
                  </a:lnTo>
                  <a:cubicBezTo>
                    <a:pt x="11437" y="8698"/>
                    <a:pt x="11785" y="8350"/>
                    <a:pt x="11785" y="7922"/>
                  </a:cubicBezTo>
                  <a:lnTo>
                    <a:pt x="11785" y="776"/>
                  </a:lnTo>
                  <a:cubicBezTo>
                    <a:pt x="11785" y="348"/>
                    <a:pt x="11437" y="0"/>
                    <a:pt x="1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1490625" y="3012150"/>
              <a:ext cx="175550" cy="217475"/>
            </a:xfrm>
            <a:custGeom>
              <a:rect b="b" l="l" r="r" t="t"/>
              <a:pathLst>
                <a:path extrusionOk="0" h="8699" w="7022">
                  <a:moveTo>
                    <a:pt x="2436" y="0"/>
                  </a:moveTo>
                  <a:lnTo>
                    <a:pt x="1" y="8698"/>
                  </a:lnTo>
                  <a:lnTo>
                    <a:pt x="6245" y="8698"/>
                  </a:lnTo>
                  <a:cubicBezTo>
                    <a:pt x="6674" y="8698"/>
                    <a:pt x="7021" y="8350"/>
                    <a:pt x="7021" y="7922"/>
                  </a:cubicBezTo>
                  <a:lnTo>
                    <a:pt x="7021" y="776"/>
                  </a:lnTo>
                  <a:cubicBezTo>
                    <a:pt x="7021" y="348"/>
                    <a:pt x="6674" y="0"/>
                    <a:pt x="6245" y="0"/>
                  </a:cubicBezTo>
                  <a:close/>
                </a:path>
              </a:pathLst>
            </a:custGeom>
            <a:solidFill>
              <a:srgbClr val="FFC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1372425" y="3038450"/>
              <a:ext cx="294650" cy="164625"/>
            </a:xfrm>
            <a:custGeom>
              <a:rect b="b" l="l" r="r" t="t"/>
              <a:pathLst>
                <a:path extrusionOk="0" h="6585" w="11786">
                  <a:moveTo>
                    <a:pt x="0" y="1"/>
                  </a:moveTo>
                  <a:lnTo>
                    <a:pt x="0" y="6585"/>
                  </a:lnTo>
                  <a:lnTo>
                    <a:pt x="11785" y="6585"/>
                  </a:lnTo>
                  <a:lnTo>
                    <a:pt x="11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1497550" y="3038450"/>
              <a:ext cx="168625" cy="164625"/>
            </a:xfrm>
            <a:custGeom>
              <a:rect b="b" l="l" r="r" t="t"/>
              <a:pathLst>
                <a:path extrusionOk="0" h="6585" w="6745">
                  <a:moveTo>
                    <a:pt x="1847" y="1"/>
                  </a:moveTo>
                  <a:lnTo>
                    <a:pt x="0" y="6585"/>
                  </a:lnTo>
                  <a:lnTo>
                    <a:pt x="6744" y="6585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1615750" y="2975125"/>
              <a:ext cx="99500" cy="174425"/>
            </a:xfrm>
            <a:custGeom>
              <a:rect b="b" l="l" r="r" t="t"/>
              <a:pathLst>
                <a:path extrusionOk="0" h="6977" w="3980">
                  <a:moveTo>
                    <a:pt x="527" y="0"/>
                  </a:moveTo>
                  <a:cubicBezTo>
                    <a:pt x="232" y="0"/>
                    <a:pt x="0" y="241"/>
                    <a:pt x="0" y="536"/>
                  </a:cubicBezTo>
                  <a:lnTo>
                    <a:pt x="0" y="6441"/>
                  </a:lnTo>
                  <a:cubicBezTo>
                    <a:pt x="0" y="6736"/>
                    <a:pt x="232" y="6977"/>
                    <a:pt x="527" y="6977"/>
                  </a:cubicBezTo>
                  <a:lnTo>
                    <a:pt x="3453" y="6977"/>
                  </a:lnTo>
                  <a:cubicBezTo>
                    <a:pt x="3747" y="6977"/>
                    <a:pt x="3979" y="6736"/>
                    <a:pt x="3979" y="6441"/>
                  </a:cubicBezTo>
                  <a:lnTo>
                    <a:pt x="3979" y="536"/>
                  </a:lnTo>
                  <a:cubicBezTo>
                    <a:pt x="3979" y="241"/>
                    <a:pt x="3747" y="0"/>
                    <a:pt x="3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1638725" y="2975125"/>
              <a:ext cx="76525" cy="174425"/>
            </a:xfrm>
            <a:custGeom>
              <a:rect b="b" l="l" r="r" t="t"/>
              <a:pathLst>
                <a:path extrusionOk="0" h="6977" w="3061">
                  <a:moveTo>
                    <a:pt x="1954" y="0"/>
                  </a:moveTo>
                  <a:lnTo>
                    <a:pt x="0" y="6977"/>
                  </a:lnTo>
                  <a:lnTo>
                    <a:pt x="2534" y="6977"/>
                  </a:lnTo>
                  <a:cubicBezTo>
                    <a:pt x="2828" y="6977"/>
                    <a:pt x="3060" y="6736"/>
                    <a:pt x="3060" y="6441"/>
                  </a:cubicBezTo>
                  <a:lnTo>
                    <a:pt x="3060" y="536"/>
                  </a:lnTo>
                  <a:cubicBezTo>
                    <a:pt x="3060" y="241"/>
                    <a:pt x="2828" y="0"/>
                    <a:pt x="2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1615750" y="3008350"/>
              <a:ext cx="99500" cy="107300"/>
            </a:xfrm>
            <a:custGeom>
              <a:rect b="b" l="l" r="r" t="t"/>
              <a:pathLst>
                <a:path extrusionOk="0" h="4292" w="3980">
                  <a:moveTo>
                    <a:pt x="0" y="1"/>
                  </a:moveTo>
                  <a:lnTo>
                    <a:pt x="0" y="4292"/>
                  </a:lnTo>
                  <a:lnTo>
                    <a:pt x="3979" y="4292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1647850" y="3008350"/>
              <a:ext cx="67400" cy="107300"/>
            </a:xfrm>
            <a:custGeom>
              <a:rect b="b" l="l" r="r" t="t"/>
              <a:pathLst>
                <a:path extrusionOk="0" h="4292" w="2696">
                  <a:moveTo>
                    <a:pt x="1205" y="1"/>
                  </a:moveTo>
                  <a:lnTo>
                    <a:pt x="1" y="4292"/>
                  </a:lnTo>
                  <a:lnTo>
                    <a:pt x="2695" y="4292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1341650" y="3110950"/>
              <a:ext cx="133625" cy="174425"/>
            </a:xfrm>
            <a:custGeom>
              <a:rect b="b" l="l" r="r" t="t"/>
              <a:pathLst>
                <a:path extrusionOk="0" h="6977" w="5345">
                  <a:moveTo>
                    <a:pt x="527" y="0"/>
                  </a:moveTo>
                  <a:cubicBezTo>
                    <a:pt x="232" y="0"/>
                    <a:pt x="0" y="241"/>
                    <a:pt x="0" y="535"/>
                  </a:cubicBezTo>
                  <a:lnTo>
                    <a:pt x="0" y="6450"/>
                  </a:lnTo>
                  <a:cubicBezTo>
                    <a:pt x="0" y="6744"/>
                    <a:pt x="232" y="6976"/>
                    <a:pt x="527" y="6976"/>
                  </a:cubicBezTo>
                  <a:lnTo>
                    <a:pt x="4809" y="6976"/>
                  </a:lnTo>
                  <a:cubicBezTo>
                    <a:pt x="5103" y="6976"/>
                    <a:pt x="5344" y="6744"/>
                    <a:pt x="5344" y="6450"/>
                  </a:cubicBezTo>
                  <a:lnTo>
                    <a:pt x="5344" y="535"/>
                  </a:lnTo>
                  <a:cubicBezTo>
                    <a:pt x="5344" y="241"/>
                    <a:pt x="5103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1341650" y="3145075"/>
              <a:ext cx="133625" cy="107300"/>
            </a:xfrm>
            <a:custGeom>
              <a:rect b="b" l="l" r="r" t="t"/>
              <a:pathLst>
                <a:path extrusionOk="0" h="4292" w="5345">
                  <a:moveTo>
                    <a:pt x="0" y="0"/>
                  </a:moveTo>
                  <a:lnTo>
                    <a:pt x="0" y="4291"/>
                  </a:lnTo>
                  <a:lnTo>
                    <a:pt x="5344" y="4291"/>
                  </a:lnTo>
                  <a:lnTo>
                    <a:pt x="5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1382675" y="3110950"/>
              <a:ext cx="92600" cy="174425"/>
            </a:xfrm>
            <a:custGeom>
              <a:rect b="b" l="l" r="r" t="t"/>
              <a:pathLst>
                <a:path extrusionOk="0" h="6977" w="3704">
                  <a:moveTo>
                    <a:pt x="1955" y="0"/>
                  </a:moveTo>
                  <a:lnTo>
                    <a:pt x="1" y="6976"/>
                  </a:lnTo>
                  <a:lnTo>
                    <a:pt x="3168" y="6976"/>
                  </a:lnTo>
                  <a:cubicBezTo>
                    <a:pt x="3462" y="6976"/>
                    <a:pt x="3703" y="6744"/>
                    <a:pt x="3703" y="6450"/>
                  </a:cubicBezTo>
                  <a:lnTo>
                    <a:pt x="3703" y="535"/>
                  </a:lnTo>
                  <a:cubicBezTo>
                    <a:pt x="3703" y="241"/>
                    <a:pt x="3462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1391825" y="3145075"/>
              <a:ext cx="83450" cy="107300"/>
            </a:xfrm>
            <a:custGeom>
              <a:rect b="b" l="l" r="r" t="t"/>
              <a:pathLst>
                <a:path extrusionOk="0" h="4292" w="3338">
                  <a:moveTo>
                    <a:pt x="1205" y="0"/>
                  </a:moveTo>
                  <a:lnTo>
                    <a:pt x="1" y="4291"/>
                  </a:lnTo>
                  <a:lnTo>
                    <a:pt x="3337" y="4291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1486175" y="3161575"/>
              <a:ext cx="185575" cy="112650"/>
            </a:xfrm>
            <a:custGeom>
              <a:rect b="b" l="l" r="r" t="t"/>
              <a:pathLst>
                <a:path extrusionOk="0" h="4506" w="7423">
                  <a:moveTo>
                    <a:pt x="1981" y="2989"/>
                  </a:moveTo>
                  <a:lnTo>
                    <a:pt x="2222" y="3988"/>
                  </a:lnTo>
                  <a:lnTo>
                    <a:pt x="669" y="3988"/>
                  </a:lnTo>
                  <a:lnTo>
                    <a:pt x="910" y="2989"/>
                  </a:lnTo>
                  <a:close/>
                  <a:moveTo>
                    <a:pt x="7173" y="0"/>
                  </a:moveTo>
                  <a:cubicBezTo>
                    <a:pt x="7030" y="0"/>
                    <a:pt x="6905" y="250"/>
                    <a:pt x="6905" y="250"/>
                  </a:cubicBezTo>
                  <a:lnTo>
                    <a:pt x="6905" y="2213"/>
                  </a:lnTo>
                  <a:cubicBezTo>
                    <a:pt x="6905" y="2355"/>
                    <a:pt x="6780" y="2480"/>
                    <a:pt x="6637" y="2480"/>
                  </a:cubicBezTo>
                  <a:lnTo>
                    <a:pt x="286" y="2480"/>
                  </a:lnTo>
                  <a:cubicBezTo>
                    <a:pt x="250" y="2480"/>
                    <a:pt x="214" y="2498"/>
                    <a:pt x="196" y="2525"/>
                  </a:cubicBezTo>
                  <a:cubicBezTo>
                    <a:pt x="0" y="2739"/>
                    <a:pt x="152" y="2989"/>
                    <a:pt x="357" y="2989"/>
                  </a:cubicBezTo>
                  <a:lnTo>
                    <a:pt x="393" y="2989"/>
                  </a:lnTo>
                  <a:lnTo>
                    <a:pt x="98" y="4193"/>
                  </a:lnTo>
                  <a:cubicBezTo>
                    <a:pt x="89" y="4229"/>
                    <a:pt x="89" y="4265"/>
                    <a:pt x="98" y="4300"/>
                  </a:cubicBezTo>
                  <a:cubicBezTo>
                    <a:pt x="125" y="4425"/>
                    <a:pt x="232" y="4505"/>
                    <a:pt x="348" y="4505"/>
                  </a:cubicBezTo>
                  <a:lnTo>
                    <a:pt x="3711" y="4505"/>
                  </a:lnTo>
                  <a:cubicBezTo>
                    <a:pt x="3827" y="4505"/>
                    <a:pt x="3925" y="4434"/>
                    <a:pt x="3961" y="4327"/>
                  </a:cubicBezTo>
                  <a:cubicBezTo>
                    <a:pt x="4015" y="4149"/>
                    <a:pt x="3881" y="3988"/>
                    <a:pt x="3711" y="3988"/>
                  </a:cubicBezTo>
                  <a:lnTo>
                    <a:pt x="2739" y="3988"/>
                  </a:lnTo>
                  <a:lnTo>
                    <a:pt x="2498" y="2989"/>
                  </a:lnTo>
                  <a:lnTo>
                    <a:pt x="6397" y="2989"/>
                  </a:lnTo>
                  <a:cubicBezTo>
                    <a:pt x="6959" y="2980"/>
                    <a:pt x="7422" y="2525"/>
                    <a:pt x="7414" y="1954"/>
                  </a:cubicBezTo>
                  <a:lnTo>
                    <a:pt x="7414" y="250"/>
                  </a:lnTo>
                  <a:cubicBezTo>
                    <a:pt x="7422" y="116"/>
                    <a:pt x="7307" y="0"/>
                    <a:pt x="7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1365725" y="3006800"/>
              <a:ext cx="237100" cy="91450"/>
            </a:xfrm>
            <a:custGeom>
              <a:rect b="b" l="l" r="r" t="t"/>
              <a:pathLst>
                <a:path extrusionOk="0" h="3658" w="9484">
                  <a:moveTo>
                    <a:pt x="1045" y="0"/>
                  </a:moveTo>
                  <a:cubicBezTo>
                    <a:pt x="483" y="0"/>
                    <a:pt x="19" y="464"/>
                    <a:pt x="1" y="1026"/>
                  </a:cubicBezTo>
                  <a:lnTo>
                    <a:pt x="1" y="3408"/>
                  </a:lnTo>
                  <a:cubicBezTo>
                    <a:pt x="19" y="3551"/>
                    <a:pt x="135" y="3658"/>
                    <a:pt x="268" y="3658"/>
                  </a:cubicBezTo>
                  <a:cubicBezTo>
                    <a:pt x="411" y="3658"/>
                    <a:pt x="518" y="3551"/>
                    <a:pt x="518" y="3408"/>
                  </a:cubicBezTo>
                  <a:lnTo>
                    <a:pt x="518" y="1026"/>
                  </a:lnTo>
                  <a:cubicBezTo>
                    <a:pt x="518" y="751"/>
                    <a:pt x="743" y="517"/>
                    <a:pt x="1015" y="517"/>
                  </a:cubicBezTo>
                  <a:cubicBezTo>
                    <a:pt x="1025" y="517"/>
                    <a:pt x="1035" y="517"/>
                    <a:pt x="1045" y="518"/>
                  </a:cubicBezTo>
                  <a:lnTo>
                    <a:pt x="9234" y="518"/>
                  </a:lnTo>
                  <a:cubicBezTo>
                    <a:pt x="9377" y="500"/>
                    <a:pt x="9484" y="393"/>
                    <a:pt x="9484" y="250"/>
                  </a:cubicBezTo>
                  <a:cubicBezTo>
                    <a:pt x="9484" y="116"/>
                    <a:pt x="9377" y="0"/>
                    <a:pt x="9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1608825" y="2969100"/>
              <a:ext cx="113325" cy="187375"/>
            </a:xfrm>
            <a:custGeom>
              <a:rect b="b" l="l" r="r" t="t"/>
              <a:pathLst>
                <a:path extrusionOk="0" h="7495" w="4533">
                  <a:moveTo>
                    <a:pt x="786" y="0"/>
                  </a:moveTo>
                  <a:cubicBezTo>
                    <a:pt x="349" y="0"/>
                    <a:pt x="1" y="348"/>
                    <a:pt x="1" y="786"/>
                  </a:cubicBezTo>
                  <a:lnTo>
                    <a:pt x="1" y="6709"/>
                  </a:lnTo>
                  <a:cubicBezTo>
                    <a:pt x="1" y="7137"/>
                    <a:pt x="349" y="7494"/>
                    <a:pt x="786" y="7494"/>
                  </a:cubicBezTo>
                  <a:lnTo>
                    <a:pt x="4265" y="7494"/>
                  </a:lnTo>
                  <a:cubicBezTo>
                    <a:pt x="4408" y="7494"/>
                    <a:pt x="4533" y="7369"/>
                    <a:pt x="4533" y="7226"/>
                  </a:cubicBezTo>
                  <a:lnTo>
                    <a:pt x="4533" y="5300"/>
                  </a:lnTo>
                  <a:cubicBezTo>
                    <a:pt x="4533" y="5273"/>
                    <a:pt x="4524" y="5246"/>
                    <a:pt x="4506" y="5237"/>
                  </a:cubicBezTo>
                  <a:cubicBezTo>
                    <a:pt x="4429" y="5164"/>
                    <a:pt x="4348" y="5133"/>
                    <a:pt x="4273" y="5133"/>
                  </a:cubicBezTo>
                  <a:cubicBezTo>
                    <a:pt x="4131" y="5133"/>
                    <a:pt x="4015" y="5245"/>
                    <a:pt x="4015" y="5380"/>
                  </a:cubicBezTo>
                  <a:lnTo>
                    <a:pt x="4015" y="6691"/>
                  </a:lnTo>
                  <a:cubicBezTo>
                    <a:pt x="4015" y="6852"/>
                    <a:pt x="3890" y="6977"/>
                    <a:pt x="3730" y="6977"/>
                  </a:cubicBezTo>
                  <a:lnTo>
                    <a:pt x="804" y="6977"/>
                  </a:lnTo>
                  <a:cubicBezTo>
                    <a:pt x="643" y="6977"/>
                    <a:pt x="518" y="6852"/>
                    <a:pt x="518" y="6691"/>
                  </a:cubicBezTo>
                  <a:lnTo>
                    <a:pt x="518" y="794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3748" y="518"/>
                  </a:lnTo>
                  <a:cubicBezTo>
                    <a:pt x="3899" y="518"/>
                    <a:pt x="4015" y="634"/>
                    <a:pt x="4015" y="786"/>
                  </a:cubicBezTo>
                  <a:lnTo>
                    <a:pt x="4015" y="4639"/>
                  </a:lnTo>
                  <a:cubicBezTo>
                    <a:pt x="4015" y="4738"/>
                    <a:pt x="4078" y="4827"/>
                    <a:pt x="4167" y="4862"/>
                  </a:cubicBezTo>
                  <a:cubicBezTo>
                    <a:pt x="4204" y="4876"/>
                    <a:pt x="4240" y="4883"/>
                    <a:pt x="4275" y="4883"/>
                  </a:cubicBezTo>
                  <a:cubicBezTo>
                    <a:pt x="4417" y="4883"/>
                    <a:pt x="4533" y="4774"/>
                    <a:pt x="4533" y="4630"/>
                  </a:cubicBezTo>
                  <a:lnTo>
                    <a:pt x="4533" y="786"/>
                  </a:lnTo>
                  <a:cubicBezTo>
                    <a:pt x="4533" y="348"/>
                    <a:pt x="4185" y="0"/>
                    <a:pt x="3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1501100" y="3078550"/>
              <a:ext cx="85225" cy="44675"/>
            </a:xfrm>
            <a:custGeom>
              <a:rect b="b" l="l" r="r" t="t"/>
              <a:pathLst>
                <a:path extrusionOk="0" h="1787" w="3409">
                  <a:moveTo>
                    <a:pt x="2510" y="0"/>
                  </a:moveTo>
                  <a:cubicBezTo>
                    <a:pt x="2388" y="0"/>
                    <a:pt x="2267" y="92"/>
                    <a:pt x="2249" y="279"/>
                  </a:cubicBezTo>
                  <a:cubicBezTo>
                    <a:pt x="2249" y="324"/>
                    <a:pt x="2267" y="360"/>
                    <a:pt x="2294" y="395"/>
                  </a:cubicBezTo>
                  <a:lnTo>
                    <a:pt x="2534" y="636"/>
                  </a:lnTo>
                  <a:lnTo>
                    <a:pt x="295" y="636"/>
                  </a:lnTo>
                  <a:cubicBezTo>
                    <a:pt x="251" y="636"/>
                    <a:pt x="206" y="654"/>
                    <a:pt x="179" y="690"/>
                  </a:cubicBezTo>
                  <a:cubicBezTo>
                    <a:pt x="1" y="904"/>
                    <a:pt x="153" y="1153"/>
                    <a:pt x="349" y="1153"/>
                  </a:cubicBezTo>
                  <a:lnTo>
                    <a:pt x="2534" y="1153"/>
                  </a:lnTo>
                  <a:lnTo>
                    <a:pt x="2294" y="1394"/>
                  </a:lnTo>
                  <a:cubicBezTo>
                    <a:pt x="2267" y="1421"/>
                    <a:pt x="2249" y="1466"/>
                    <a:pt x="2249" y="1501"/>
                  </a:cubicBezTo>
                  <a:cubicBezTo>
                    <a:pt x="2267" y="1689"/>
                    <a:pt x="2392" y="1787"/>
                    <a:pt x="2517" y="1787"/>
                  </a:cubicBezTo>
                  <a:cubicBezTo>
                    <a:pt x="2579" y="1787"/>
                    <a:pt x="2642" y="1760"/>
                    <a:pt x="2686" y="1716"/>
                  </a:cubicBezTo>
                  <a:lnTo>
                    <a:pt x="3311" y="1073"/>
                  </a:lnTo>
                  <a:cubicBezTo>
                    <a:pt x="3409" y="975"/>
                    <a:pt x="3409" y="814"/>
                    <a:pt x="3311" y="707"/>
                  </a:cubicBezTo>
                  <a:lnTo>
                    <a:pt x="2686" y="74"/>
                  </a:lnTo>
                  <a:cubicBezTo>
                    <a:pt x="2637" y="25"/>
                    <a:pt x="2574" y="0"/>
                    <a:pt x="2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1503575" y="3122250"/>
              <a:ext cx="84550" cy="44700"/>
            </a:xfrm>
            <a:custGeom>
              <a:rect b="b" l="l" r="r" t="t"/>
              <a:pathLst>
                <a:path extrusionOk="0" h="1788" w="3382">
                  <a:moveTo>
                    <a:pt x="874" y="1"/>
                  </a:moveTo>
                  <a:cubicBezTo>
                    <a:pt x="809" y="1"/>
                    <a:pt x="745" y="26"/>
                    <a:pt x="696" y="75"/>
                  </a:cubicBezTo>
                  <a:lnTo>
                    <a:pt x="80" y="717"/>
                  </a:lnTo>
                  <a:cubicBezTo>
                    <a:pt x="27" y="761"/>
                    <a:pt x="0" y="824"/>
                    <a:pt x="0" y="895"/>
                  </a:cubicBezTo>
                  <a:cubicBezTo>
                    <a:pt x="0" y="967"/>
                    <a:pt x="27" y="1029"/>
                    <a:pt x="80" y="1074"/>
                  </a:cubicBezTo>
                  <a:lnTo>
                    <a:pt x="696" y="1716"/>
                  </a:lnTo>
                  <a:cubicBezTo>
                    <a:pt x="749" y="1770"/>
                    <a:pt x="812" y="1787"/>
                    <a:pt x="874" y="1787"/>
                  </a:cubicBezTo>
                  <a:cubicBezTo>
                    <a:pt x="999" y="1787"/>
                    <a:pt x="1124" y="1698"/>
                    <a:pt x="1133" y="1511"/>
                  </a:cubicBezTo>
                  <a:cubicBezTo>
                    <a:pt x="1133" y="1475"/>
                    <a:pt x="1115" y="1422"/>
                    <a:pt x="1097" y="1395"/>
                  </a:cubicBezTo>
                  <a:lnTo>
                    <a:pt x="856" y="1154"/>
                  </a:lnTo>
                  <a:lnTo>
                    <a:pt x="3033" y="1154"/>
                  </a:lnTo>
                  <a:cubicBezTo>
                    <a:pt x="3238" y="1154"/>
                    <a:pt x="3381" y="904"/>
                    <a:pt x="3203" y="690"/>
                  </a:cubicBezTo>
                  <a:cubicBezTo>
                    <a:pt x="3176" y="663"/>
                    <a:pt x="3140" y="637"/>
                    <a:pt x="3096" y="637"/>
                  </a:cubicBezTo>
                  <a:lnTo>
                    <a:pt x="856" y="637"/>
                  </a:lnTo>
                  <a:lnTo>
                    <a:pt x="1097" y="396"/>
                  </a:lnTo>
                  <a:cubicBezTo>
                    <a:pt x="1124" y="369"/>
                    <a:pt x="1133" y="324"/>
                    <a:pt x="1133" y="280"/>
                  </a:cubicBezTo>
                  <a:cubicBezTo>
                    <a:pt x="1121" y="92"/>
                    <a:pt x="998" y="1"/>
                    <a:pt x="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1334725" y="3104925"/>
              <a:ext cx="146550" cy="187350"/>
            </a:xfrm>
            <a:custGeom>
              <a:rect b="b" l="l" r="r" t="t"/>
              <a:pathLst>
                <a:path extrusionOk="0" h="7494" w="5862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355"/>
                  </a:lnTo>
                  <a:cubicBezTo>
                    <a:pt x="1" y="2382"/>
                    <a:pt x="10" y="2409"/>
                    <a:pt x="28" y="2427"/>
                  </a:cubicBezTo>
                  <a:cubicBezTo>
                    <a:pt x="102" y="2496"/>
                    <a:pt x="182" y="2524"/>
                    <a:pt x="255" y="2524"/>
                  </a:cubicBezTo>
                  <a:cubicBezTo>
                    <a:pt x="400" y="2524"/>
                    <a:pt x="518" y="2412"/>
                    <a:pt x="518" y="2275"/>
                  </a:cubicBezTo>
                  <a:lnTo>
                    <a:pt x="518" y="803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5095" y="518"/>
                  </a:lnTo>
                  <a:cubicBezTo>
                    <a:pt x="5255" y="518"/>
                    <a:pt x="5380" y="643"/>
                    <a:pt x="5380" y="803"/>
                  </a:cubicBezTo>
                  <a:lnTo>
                    <a:pt x="5380" y="6691"/>
                  </a:lnTo>
                  <a:cubicBezTo>
                    <a:pt x="5380" y="6852"/>
                    <a:pt x="5255" y="6977"/>
                    <a:pt x="5095" y="6977"/>
                  </a:cubicBezTo>
                  <a:lnTo>
                    <a:pt x="786" y="6977"/>
                  </a:lnTo>
                  <a:cubicBezTo>
                    <a:pt x="634" y="6977"/>
                    <a:pt x="518" y="6861"/>
                    <a:pt x="518" y="6709"/>
                  </a:cubicBezTo>
                  <a:lnTo>
                    <a:pt x="518" y="3042"/>
                  </a:lnTo>
                  <a:cubicBezTo>
                    <a:pt x="518" y="2944"/>
                    <a:pt x="456" y="2855"/>
                    <a:pt x="367" y="2819"/>
                  </a:cubicBezTo>
                  <a:cubicBezTo>
                    <a:pt x="328" y="2803"/>
                    <a:pt x="290" y="2795"/>
                    <a:pt x="254" y="2795"/>
                  </a:cubicBezTo>
                  <a:cubicBezTo>
                    <a:pt x="114" y="2795"/>
                    <a:pt x="1" y="2908"/>
                    <a:pt x="1" y="3042"/>
                  </a:cubicBezTo>
                  <a:lnTo>
                    <a:pt x="1" y="6709"/>
                  </a:lnTo>
                  <a:cubicBezTo>
                    <a:pt x="1" y="7146"/>
                    <a:pt x="358" y="7494"/>
                    <a:pt x="786" y="7494"/>
                  </a:cubicBezTo>
                  <a:lnTo>
                    <a:pt x="5077" y="7494"/>
                  </a:lnTo>
                  <a:cubicBezTo>
                    <a:pt x="5514" y="7494"/>
                    <a:pt x="5862" y="7146"/>
                    <a:pt x="5862" y="6709"/>
                  </a:cubicBezTo>
                  <a:lnTo>
                    <a:pt x="5862" y="785"/>
                  </a:lnTo>
                  <a:cubicBezTo>
                    <a:pt x="5862" y="357"/>
                    <a:pt x="5505" y="0"/>
                    <a:pt x="50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1659225" y="3126325"/>
              <a:ext cx="12525" cy="12525"/>
            </a:xfrm>
            <a:custGeom>
              <a:rect b="b" l="l" r="r" t="t"/>
              <a:pathLst>
                <a:path extrusionOk="0" h="501" w="501">
                  <a:moveTo>
                    <a:pt x="251" y="1"/>
                  </a:moveTo>
                  <a:cubicBezTo>
                    <a:pt x="108" y="1"/>
                    <a:pt x="1" y="117"/>
                    <a:pt x="1" y="251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5" y="500"/>
                    <a:pt x="500" y="393"/>
                    <a:pt x="500" y="251"/>
                  </a:cubicBezTo>
                  <a:cubicBezTo>
                    <a:pt x="500" y="117"/>
                    <a:pt x="385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1401875" y="3262825"/>
              <a:ext cx="12500" cy="12500"/>
            </a:xfrm>
            <a:custGeom>
              <a:rect b="b" l="l" r="r" t="t"/>
              <a:pathLst>
                <a:path extrusionOk="0" h="500" w="500">
                  <a:moveTo>
                    <a:pt x="250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4"/>
                    <a:pt x="116" y="500"/>
                    <a:pt x="250" y="500"/>
                  </a:cubicBezTo>
                  <a:cubicBezTo>
                    <a:pt x="393" y="500"/>
                    <a:pt x="500" y="384"/>
                    <a:pt x="500" y="250"/>
                  </a:cubicBezTo>
                  <a:cubicBezTo>
                    <a:pt x="500" y="107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29"/>
          <p:cNvGrpSpPr/>
          <p:nvPr/>
        </p:nvGrpSpPr>
        <p:grpSpPr>
          <a:xfrm>
            <a:off x="4344238" y="2033166"/>
            <a:ext cx="531742" cy="463690"/>
            <a:chOff x="4423425" y="3443700"/>
            <a:chExt cx="386975" cy="337450"/>
          </a:xfrm>
        </p:grpSpPr>
        <p:sp>
          <p:nvSpPr>
            <p:cNvPr id="1164" name="Google Shape;1164;p29"/>
            <p:cNvSpPr/>
            <p:nvPr/>
          </p:nvSpPr>
          <p:spPr>
            <a:xfrm>
              <a:off x="4582000" y="3726950"/>
              <a:ext cx="69600" cy="47525"/>
            </a:xfrm>
            <a:custGeom>
              <a:rect b="b" l="l" r="r" t="t"/>
              <a:pathLst>
                <a:path extrusionOk="0" h="1901" w="2784">
                  <a:moveTo>
                    <a:pt x="464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84" y="1900"/>
                  </a:lnTo>
                  <a:lnTo>
                    <a:pt x="2552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4587575" y="3702400"/>
              <a:ext cx="58225" cy="47975"/>
            </a:xfrm>
            <a:custGeom>
              <a:rect b="b" l="l" r="r" t="t"/>
              <a:pathLst>
                <a:path extrusionOk="0" h="1919" w="2329">
                  <a:moveTo>
                    <a:pt x="1124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6" y="973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4430100" y="3450600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47" y="11054"/>
                    <a:pt x="991" y="11054"/>
                  </a:cubicBezTo>
                  <a:lnTo>
                    <a:pt x="13936" y="11054"/>
                  </a:lnTo>
                  <a:cubicBezTo>
                    <a:pt x="14480" y="11054"/>
                    <a:pt x="14926" y="10608"/>
                    <a:pt x="14926" y="10064"/>
                  </a:cubicBezTo>
                  <a:lnTo>
                    <a:pt x="14926" y="982"/>
                  </a:lnTo>
                  <a:cubicBezTo>
                    <a:pt x="14926" y="438"/>
                    <a:pt x="14480" y="1"/>
                    <a:pt x="1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4579975" y="3450600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4430100" y="3484500"/>
              <a:ext cx="373150" cy="208350"/>
            </a:xfrm>
            <a:custGeom>
              <a:rect b="b" l="l" r="r" t="t"/>
              <a:pathLst>
                <a:path extrusionOk="0" h="8334" w="14926">
                  <a:moveTo>
                    <a:pt x="1" y="1"/>
                  </a:moveTo>
                  <a:lnTo>
                    <a:pt x="1" y="8333"/>
                  </a:lnTo>
                  <a:lnTo>
                    <a:pt x="14926" y="8333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4589800" y="3484500"/>
              <a:ext cx="213450" cy="208350"/>
            </a:xfrm>
            <a:custGeom>
              <a:rect b="b" l="l" r="r" t="t"/>
              <a:pathLst>
                <a:path extrusionOk="0" h="8334" w="8538">
                  <a:moveTo>
                    <a:pt x="2329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4499025" y="3520200"/>
              <a:ext cx="234650" cy="135625"/>
            </a:xfrm>
            <a:custGeom>
              <a:rect b="b" l="l" r="r" t="t"/>
              <a:pathLst>
                <a:path extrusionOk="0" h="5425" w="9386">
                  <a:moveTo>
                    <a:pt x="4764" y="0"/>
                  </a:moveTo>
                  <a:cubicBezTo>
                    <a:pt x="3453" y="0"/>
                    <a:pt x="2365" y="928"/>
                    <a:pt x="2106" y="2159"/>
                  </a:cubicBezTo>
                  <a:cubicBezTo>
                    <a:pt x="1972" y="2123"/>
                    <a:pt x="1838" y="2106"/>
                    <a:pt x="1696" y="2106"/>
                  </a:cubicBezTo>
                  <a:cubicBezTo>
                    <a:pt x="759" y="2106"/>
                    <a:pt x="1" y="2891"/>
                    <a:pt x="36" y="3845"/>
                  </a:cubicBezTo>
                  <a:cubicBezTo>
                    <a:pt x="81" y="4737"/>
                    <a:pt x="830" y="5424"/>
                    <a:pt x="1722" y="5424"/>
                  </a:cubicBezTo>
                  <a:lnTo>
                    <a:pt x="7289" y="5424"/>
                  </a:lnTo>
                  <a:cubicBezTo>
                    <a:pt x="8449" y="5424"/>
                    <a:pt x="9386" y="4488"/>
                    <a:pt x="9386" y="3328"/>
                  </a:cubicBezTo>
                  <a:cubicBezTo>
                    <a:pt x="9386" y="2168"/>
                    <a:pt x="8449" y="1231"/>
                    <a:pt x="7289" y="1231"/>
                  </a:cubicBezTo>
                  <a:cubicBezTo>
                    <a:pt x="7209" y="1231"/>
                    <a:pt x="7128" y="1240"/>
                    <a:pt x="7048" y="1249"/>
                  </a:cubicBezTo>
                  <a:cubicBezTo>
                    <a:pt x="6700" y="705"/>
                    <a:pt x="6165" y="295"/>
                    <a:pt x="5532" y="107"/>
                  </a:cubicBezTo>
                  <a:cubicBezTo>
                    <a:pt x="5291" y="36"/>
                    <a:pt x="5032" y="0"/>
                    <a:pt x="4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4600050" y="3522875"/>
              <a:ext cx="133625" cy="132950"/>
            </a:xfrm>
            <a:custGeom>
              <a:rect b="b" l="l" r="r" t="t"/>
              <a:pathLst>
                <a:path extrusionOk="0" h="5318" w="5345">
                  <a:moveTo>
                    <a:pt x="1491" y="0"/>
                  </a:moveTo>
                  <a:lnTo>
                    <a:pt x="1" y="5317"/>
                  </a:lnTo>
                  <a:lnTo>
                    <a:pt x="3248" y="5317"/>
                  </a:lnTo>
                  <a:cubicBezTo>
                    <a:pt x="4408" y="5317"/>
                    <a:pt x="5345" y="4381"/>
                    <a:pt x="5345" y="3221"/>
                  </a:cubicBezTo>
                  <a:cubicBezTo>
                    <a:pt x="5345" y="2061"/>
                    <a:pt x="4408" y="1124"/>
                    <a:pt x="3248" y="1124"/>
                  </a:cubicBezTo>
                  <a:cubicBezTo>
                    <a:pt x="3168" y="1124"/>
                    <a:pt x="3087" y="1133"/>
                    <a:pt x="3007" y="1142"/>
                  </a:cubicBezTo>
                  <a:cubicBezTo>
                    <a:pt x="2659" y="598"/>
                    <a:pt x="2124" y="188"/>
                    <a:pt x="14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4423425" y="3443700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0" y="2623"/>
                    <a:pt x="18" y="2632"/>
                  </a:cubicBezTo>
                  <a:cubicBezTo>
                    <a:pt x="99" y="2719"/>
                    <a:pt x="188" y="2756"/>
                    <a:pt x="269" y="2756"/>
                  </a:cubicBezTo>
                  <a:cubicBezTo>
                    <a:pt x="420" y="2756"/>
                    <a:pt x="545" y="2631"/>
                    <a:pt x="545" y="2480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9" y="9568"/>
                    <a:pt x="15109" y="9603"/>
                    <a:pt x="15190" y="9603"/>
                  </a:cubicBezTo>
                  <a:cubicBezTo>
                    <a:pt x="15340" y="9603"/>
                    <a:pt x="15461" y="9482"/>
                    <a:pt x="15461" y="9332"/>
                  </a:cubicBezTo>
                  <a:lnTo>
                    <a:pt x="15461" y="286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4423425" y="3525100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71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0" y="8342"/>
                  </a:lnTo>
                  <a:cubicBezTo>
                    <a:pt x="14907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23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5" y="7476"/>
                    <a:pt x="545" y="7084"/>
                  </a:cubicBezTo>
                  <a:lnTo>
                    <a:pt x="545" y="277"/>
                  </a:lnTo>
                  <a:cubicBezTo>
                    <a:pt x="545" y="277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4586225" y="3558650"/>
              <a:ext cx="59800" cy="75725"/>
            </a:xfrm>
            <a:custGeom>
              <a:rect b="b" l="l" r="r" t="t"/>
              <a:pathLst>
                <a:path extrusionOk="0" h="3029" w="2392">
                  <a:moveTo>
                    <a:pt x="1214" y="1"/>
                  </a:moveTo>
                  <a:cubicBezTo>
                    <a:pt x="1165" y="1"/>
                    <a:pt x="1114" y="13"/>
                    <a:pt x="1062" y="41"/>
                  </a:cubicBezTo>
                  <a:cubicBezTo>
                    <a:pt x="991" y="86"/>
                    <a:pt x="946" y="166"/>
                    <a:pt x="946" y="246"/>
                  </a:cubicBezTo>
                  <a:lnTo>
                    <a:pt x="946" y="2102"/>
                  </a:lnTo>
                  <a:lnTo>
                    <a:pt x="509" y="1665"/>
                  </a:lnTo>
                  <a:cubicBezTo>
                    <a:pt x="469" y="1618"/>
                    <a:pt x="408" y="1596"/>
                    <a:pt x="346" y="1596"/>
                  </a:cubicBezTo>
                  <a:cubicBezTo>
                    <a:pt x="326" y="1596"/>
                    <a:pt x="306" y="1598"/>
                    <a:pt x="286" y="1602"/>
                  </a:cubicBezTo>
                  <a:cubicBezTo>
                    <a:pt x="54" y="1665"/>
                    <a:pt x="1" y="1924"/>
                    <a:pt x="143" y="2066"/>
                  </a:cubicBezTo>
                  <a:lnTo>
                    <a:pt x="1027" y="2950"/>
                  </a:lnTo>
                  <a:cubicBezTo>
                    <a:pt x="1044" y="2967"/>
                    <a:pt x="1062" y="2985"/>
                    <a:pt x="1089" y="2994"/>
                  </a:cubicBezTo>
                  <a:cubicBezTo>
                    <a:pt x="1130" y="3018"/>
                    <a:pt x="1174" y="3029"/>
                    <a:pt x="1218" y="3029"/>
                  </a:cubicBezTo>
                  <a:cubicBezTo>
                    <a:pt x="1290" y="3029"/>
                    <a:pt x="1360" y="2999"/>
                    <a:pt x="1410" y="2950"/>
                  </a:cubicBezTo>
                  <a:lnTo>
                    <a:pt x="2311" y="2048"/>
                  </a:lnTo>
                  <a:cubicBezTo>
                    <a:pt x="2365" y="1986"/>
                    <a:pt x="2392" y="1906"/>
                    <a:pt x="2374" y="1825"/>
                  </a:cubicBezTo>
                  <a:cubicBezTo>
                    <a:pt x="2335" y="1676"/>
                    <a:pt x="2220" y="1602"/>
                    <a:pt x="2104" y="1602"/>
                  </a:cubicBezTo>
                  <a:cubicBezTo>
                    <a:pt x="2034" y="1602"/>
                    <a:pt x="1964" y="1629"/>
                    <a:pt x="1910" y="1683"/>
                  </a:cubicBezTo>
                  <a:lnTo>
                    <a:pt x="1491" y="2102"/>
                  </a:lnTo>
                  <a:lnTo>
                    <a:pt x="1491" y="273"/>
                  </a:lnTo>
                  <a:cubicBezTo>
                    <a:pt x="1491" y="124"/>
                    <a:pt x="1367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