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6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4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7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55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5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5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1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6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17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8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16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7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0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1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51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2D7D54-3601-49D3-B1CB-4433E47314EF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EBC5-1126-49B2-A393-34EC9BA36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0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0B64A-E0D2-DC05-04B5-047C3825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C5D-33F6-D514-6B86-227CEA777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54" y="108155"/>
            <a:ext cx="5564517" cy="2281084"/>
          </a:xfrm>
        </p:spPr>
        <p:txBody>
          <a:bodyPr>
            <a:normAutofit fontScale="90000"/>
          </a:bodyPr>
          <a:lstStyle/>
          <a:p>
            <a:r>
              <a:rPr lang="en-IN" dirty="0"/>
              <a:t>Store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74CC4-2192-6F1C-C27D-E9A192704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638475"/>
            <a:ext cx="7580670" cy="359454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retail store chain tracks daily sales transaction ,including order details ,customers info product categories ,order times and orders status.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business wants to optimize operations improved customer experience and increase profitability using data-driven decisions.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E907A-8CB1-9860-8343-6E593A0E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83" y="1"/>
            <a:ext cx="3903591" cy="5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CE91-A40D-26FE-E663-F8E980FF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7584-F1F0-7655-0501-77536B85F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Because of this they are missing chances to earn more ,losing customer s and making poor business  decisions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26B0B-1EF6-5EFC-BAAA-A41C2C37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845574"/>
            <a:ext cx="4396341" cy="5410763"/>
          </a:xfrm>
        </p:spPr>
        <p:txBody>
          <a:bodyPr>
            <a:normAutofit/>
          </a:bodyPr>
          <a:lstStyle/>
          <a:p>
            <a:r>
              <a:rPr lang="en-IN" sz="2800" b="1" dirty="0"/>
              <a:t>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store doesn’t have a clear idea about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Which products sell the most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Customer preference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Which items bring in the most profit  and where things are going wrong in delivery or operations </a:t>
            </a:r>
          </a:p>
          <a:p>
            <a:r>
              <a:rPr lang="en-IN" sz="2800" b="1" dirty="0"/>
              <a:t>Solutions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They need proper reports and simple insight to understand their sales customer and product performance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F70A8-7C24-A47E-EB75-305EB24B1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532" y="0"/>
            <a:ext cx="2315468" cy="15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F332C7-AF1F-284C-BD3C-414A12A3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533" y="3855772"/>
            <a:ext cx="2315468" cy="16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1C05-BD28-77C4-D702-4DF51A45F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54" y="462117"/>
            <a:ext cx="8425704" cy="1232460"/>
          </a:xfrm>
        </p:spPr>
        <p:txBody>
          <a:bodyPr>
            <a:normAutofit fontScale="90000"/>
          </a:bodyPr>
          <a:lstStyle/>
          <a:p>
            <a:r>
              <a:rPr lang="en-IN" dirty="0"/>
              <a:t>BUSINESS PROBLEM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F783-8D07-882D-4E84-ECD51448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2023"/>
            <a:ext cx="8858865" cy="4420998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cap="none" dirty="0"/>
              <a:t>Q1:- what are the top 5 most selling products by quantity ?</a:t>
            </a:r>
          </a:p>
          <a:p>
            <a:pPr algn="l"/>
            <a:r>
              <a:rPr lang="en-US" sz="2200" cap="none" dirty="0"/>
              <a:t>Q2:- which product are most frequency cancelled ?</a:t>
            </a:r>
          </a:p>
          <a:p>
            <a:pPr algn="l"/>
            <a:r>
              <a:rPr lang="en-US" sz="2200" cap="none" dirty="0"/>
              <a:t>Q 3:- what time of day  has the highest number of purchases ?</a:t>
            </a:r>
          </a:p>
          <a:p>
            <a:pPr algn="l"/>
            <a:r>
              <a:rPr lang="en-US" sz="2200" cap="none" dirty="0"/>
              <a:t>Q4:- who are the top 5 highest spending customers ?</a:t>
            </a:r>
          </a:p>
          <a:p>
            <a:pPr algn="l"/>
            <a:r>
              <a:rPr lang="en-US" sz="2200" cap="none" dirty="0"/>
              <a:t>Q5 :- which products categories generate the highest revenue? </a:t>
            </a:r>
          </a:p>
          <a:p>
            <a:pPr algn="l"/>
            <a:r>
              <a:rPr lang="en-US" sz="2200" cap="none" dirty="0"/>
              <a:t>Q6:- what is return /cancellation rate per product category ?</a:t>
            </a:r>
          </a:p>
          <a:p>
            <a:pPr algn="l"/>
            <a:r>
              <a:rPr lang="en-US" sz="2200" cap="none" dirty="0"/>
              <a:t>Q7 :-what is the most preferred payment mode ?</a:t>
            </a:r>
          </a:p>
          <a:p>
            <a:pPr algn="l"/>
            <a:r>
              <a:rPr lang="en-US" sz="2200" cap="none" dirty="0"/>
              <a:t>Q8:- how does age group affect purchasing behavior ?</a:t>
            </a:r>
          </a:p>
          <a:p>
            <a:pPr algn="l"/>
            <a:r>
              <a:rPr lang="en-US" sz="2200" cap="none" dirty="0"/>
              <a:t>Q9:- what's the sales trends ?</a:t>
            </a:r>
          </a:p>
          <a:p>
            <a:pPr algn="l"/>
            <a:r>
              <a:rPr lang="en-US" sz="2200" cap="none" dirty="0"/>
              <a:t>Q10:-- are certain gender busing more specific product categories ?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688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225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Store background</vt:lpstr>
      <vt:lpstr>Problem statement </vt:lpstr>
      <vt:lpstr>BUSINESS PROBLEM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REYAJ ALAM</dc:creator>
  <cp:lastModifiedBy>REYAJ ALAM</cp:lastModifiedBy>
  <cp:revision>1</cp:revision>
  <dcterms:created xsi:type="dcterms:W3CDTF">2025-08-15T19:35:53Z</dcterms:created>
  <dcterms:modified xsi:type="dcterms:W3CDTF">2025-08-15T20:25:14Z</dcterms:modified>
</cp:coreProperties>
</file>