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5" r:id="rId9"/>
    <p:sldId id="262" r:id="rId10"/>
    <p:sldId id="266" r:id="rId11"/>
    <p:sldId id="267" r:id="rId12"/>
    <p:sldId id="268" r:id="rId13"/>
    <p:sldId id="269" r:id="rId14"/>
    <p:sldId id="270" r:id="rId15"/>
    <p:sldId id="264" r:id="rId1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49" autoAdjust="0"/>
  </p:normalViewPr>
  <p:slideViewPr>
    <p:cSldViewPr>
      <p:cViewPr>
        <p:scale>
          <a:sx n="51" d="100"/>
          <a:sy n="51" d="100"/>
        </p:scale>
        <p:origin x="-2292" y="-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DC7B9-70E8-4108-9489-ACCE49457406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6923E-9A80-4AB6-81E5-3DB9AE783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449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6923E-9A80-4AB6-81E5-3DB9AE783BC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97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396-B2C6-4D6C-A8BB-F149238FDE7F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1173-7460-40DD-A278-DFDC00480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99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396-B2C6-4D6C-A8BB-F149238FDE7F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1173-7460-40DD-A278-DFDC00480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86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396-B2C6-4D6C-A8BB-F149238FDE7F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1173-7460-40DD-A278-DFDC00480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76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396-B2C6-4D6C-A8BB-F149238FDE7F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1173-7460-40DD-A278-DFDC00480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43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396-B2C6-4D6C-A8BB-F149238FDE7F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1173-7460-40DD-A278-DFDC00480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23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396-B2C6-4D6C-A8BB-F149238FDE7F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1173-7460-40DD-A278-DFDC00480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70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396-B2C6-4D6C-A8BB-F149238FDE7F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1173-7460-40DD-A278-DFDC00480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21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396-B2C6-4D6C-A8BB-F149238FDE7F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1173-7460-40DD-A278-DFDC00480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83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396-B2C6-4D6C-A8BB-F149238FDE7F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1173-7460-40DD-A278-DFDC00480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79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396-B2C6-4D6C-A8BB-F149238FDE7F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1173-7460-40DD-A278-DFDC00480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4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396-B2C6-4D6C-A8BB-F149238FDE7F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1173-7460-40DD-A278-DFDC00480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61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A396-B2C6-4D6C-A8BB-F149238FDE7F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B1173-7460-40DD-A278-DFDC00480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2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sportsandmartialarts.com/how-to-do-sanchin-dachi-in-karate/" TargetMode="External"/><Relationship Id="rId13" Type="http://schemas.openxmlformats.org/officeDocument/2006/relationships/hyperlink" Target="https://sportsandmartialarts.com/kake-ashi-dachi/" TargetMode="External"/><Relationship Id="rId18" Type="http://schemas.openxmlformats.org/officeDocument/2006/relationships/hyperlink" Target="https://sportsandmartialarts.com/kokutso-dachi/" TargetMode="External"/><Relationship Id="rId3" Type="http://schemas.openxmlformats.org/officeDocument/2006/relationships/hyperlink" Target="https://sportsandmartialarts.com/heisoku-dachi-2/" TargetMode="External"/><Relationship Id="rId21" Type="http://schemas.openxmlformats.org/officeDocument/2006/relationships/hyperlink" Target="https://sportsandmartialarts.com/renoji-dachi/" TargetMode="External"/><Relationship Id="rId7" Type="http://schemas.openxmlformats.org/officeDocument/2006/relationships/hyperlink" Target="https://sportsandmartialarts.com/tsuru-ashi-dachi-in-karate/" TargetMode="External"/><Relationship Id="rId12" Type="http://schemas.openxmlformats.org/officeDocument/2006/relationships/hyperlink" Target="https://sportsandmartialarts.com/kiba-dachi/" TargetMode="External"/><Relationship Id="rId17" Type="http://schemas.openxmlformats.org/officeDocument/2006/relationships/hyperlink" Target="https://sportsandmartialarts.com/fudo-dachi-in-karate/" TargetMode="External"/><Relationship Id="rId2" Type="http://schemas.openxmlformats.org/officeDocument/2006/relationships/hyperlink" Target="https://sportsandmartialarts.com/master-heiko-dachi/" TargetMode="External"/><Relationship Id="rId16" Type="http://schemas.openxmlformats.org/officeDocument/2006/relationships/hyperlink" Target="https://sportsandmartialarts.com/neko-ashi-dachi/" TargetMode="External"/><Relationship Id="rId20" Type="http://schemas.openxmlformats.org/officeDocument/2006/relationships/hyperlink" Target="https://sportsandmartialarts.com/uchi-hachiji-dachi-in-karat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portsandmartialarts.com/hachiji-dachi/" TargetMode="External"/><Relationship Id="rId11" Type="http://schemas.openxmlformats.org/officeDocument/2006/relationships/hyperlink" Target="https://sportsandmartialarts.com/kosa-dachi/" TargetMode="External"/><Relationship Id="rId5" Type="http://schemas.openxmlformats.org/officeDocument/2006/relationships/hyperlink" Target="https://sportsandmartialarts.com/musubi-dachi/" TargetMode="External"/><Relationship Id="rId15" Type="http://schemas.openxmlformats.org/officeDocument/2006/relationships/hyperlink" Target="https://sportsandmartialarts.com/zenkutsu-dachi-in-karate/" TargetMode="External"/><Relationship Id="rId10" Type="http://schemas.openxmlformats.org/officeDocument/2006/relationships/hyperlink" Target="https://sportsandmartialarts.com/hangetsu-dachi-in-karate/" TargetMode="External"/><Relationship Id="rId19" Type="http://schemas.openxmlformats.org/officeDocument/2006/relationships/hyperlink" Target="https://sportsandmartialarts.com/moro-ashi-dachi/" TargetMode="External"/><Relationship Id="rId4" Type="http://schemas.openxmlformats.org/officeDocument/2006/relationships/hyperlink" Target="https://sportsandmartialarts.com/kamae-dachi-fighting-stance/" TargetMode="External"/><Relationship Id="rId9" Type="http://schemas.openxmlformats.org/officeDocument/2006/relationships/hyperlink" Target="https://sportsandmartialarts.com/moto-dachi-in-karate/" TargetMode="External"/><Relationship Id="rId14" Type="http://schemas.openxmlformats.org/officeDocument/2006/relationships/hyperlink" Target="https://sportsandmartialarts.com/shiko-dachi-in-traditional-karate/" TargetMode="External"/><Relationship Id="rId22" Type="http://schemas.openxmlformats.org/officeDocument/2006/relationships/hyperlink" Target="https://sportsandmartialarts.com/seiza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72" y="4830125"/>
            <a:ext cx="6048672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346" y="2699792"/>
            <a:ext cx="5829300" cy="1960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Welcome  </a:t>
            </a:r>
            <a:r>
              <a:rPr lang="en-US" sz="5600" dirty="0" smtClean="0"/>
              <a:t>to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KOFUKAN SHITORYU KARTAE INDIA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903" y="5544108"/>
            <a:ext cx="3384376" cy="720080"/>
          </a:xfrm>
        </p:spPr>
        <p:txBody>
          <a:bodyPr/>
          <a:lstStyle/>
          <a:p>
            <a:r>
              <a:rPr lang="en-US" dirty="0" smtClean="0"/>
              <a:t>Pic of Masters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916832" y="8100392"/>
            <a:ext cx="295232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620188" y="8070485"/>
            <a:ext cx="1545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ENTER</a:t>
            </a:r>
            <a:endParaRPr lang="en-IN" sz="4000" dirty="0"/>
          </a:p>
        </p:txBody>
      </p:sp>
      <p:pic>
        <p:nvPicPr>
          <p:cNvPr id="1026" name="Picture 2" descr="C:\Users\rajes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387" y="309126"/>
            <a:ext cx="2585218" cy="235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515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60848" y="107504"/>
            <a:ext cx="2520280" cy="79454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Kick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Geri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4664" y="6382668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Mawashi Geri- Round House Kick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4664" y="925775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Yoko Geri – Side Kick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4664" y="1213807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Ushiro Geri – Back Kick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4664" y="1285292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Ura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awashi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eri – Reverse Roundhouse Kick or Hook Kick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4664" y="2993058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Kin Geri – Groin Kick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4664" y="5014516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Mae Tobi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eri  – Front Jumping Kick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4664" y="781759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Mawashi Tobi Geri – Roundhouse Jumping Kick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4664" y="154766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Hiza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Tobi Geri –Jumping Knee Kick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4664" y="899592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Hiza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Geri- Knee Kick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04664" y="2272978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Kensetsu Geri – Knee Joint Kick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6506" y="4289202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Mae Geri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Keage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Kekomi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– Front Snap/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Thurst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Kick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4664" y="1069268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Yoko Tobi Geri – back jumping Kick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4664" y="5734596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Mikazuki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Geri- Crescent Kick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4664" y="853244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Nidan Geri – Jumping Double Front Kick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4664" y="11407526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Ushiro Tobi Geri – back jumping Kick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04664" y="9967366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Yoko Geri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Keage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Kekomi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Side Snap/Thrust Kick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04664" y="709751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Mawashi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otoshi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Geri – falling Roundhouse Kick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4664" y="1357823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Ushiro Tobi Geri – back jumping Kick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04664" y="364113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Kakato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Otoshi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Geri – Axe Kick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6752" y="107504"/>
            <a:ext cx="4032448" cy="7945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Kofukan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Kata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4664" y="3065066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Pinan Sandan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4664" y="4505226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Pinan Godan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4664" y="5225306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Bassai- Dai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0749" y="673224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Kosokun- Dai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04664" y="3785146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Pinan Yondan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04664" y="2339752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Pinan Shodan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4664" y="1624906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Pinan Nidan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6182169" y="-252536"/>
            <a:ext cx="5688632" cy="2262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ITOSU GROUP</a:t>
            </a:r>
          </a:p>
          <a:p>
            <a:pPr fontAlgn="base"/>
            <a:r>
              <a:rPr lang="en-IN" sz="2400" dirty="0" err="1"/>
              <a:t>Pin’an</a:t>
            </a:r>
            <a:r>
              <a:rPr lang="en-IN" sz="2400" dirty="0"/>
              <a:t> (</a:t>
            </a:r>
            <a:r>
              <a:rPr lang="en-IN" sz="2400" dirty="0" err="1"/>
              <a:t>Shodan</a:t>
            </a:r>
            <a:r>
              <a:rPr lang="en-IN" sz="2400" dirty="0"/>
              <a:t> – </a:t>
            </a:r>
            <a:r>
              <a:rPr lang="en-IN" sz="2400" dirty="0" err="1"/>
              <a:t>Godan</a:t>
            </a:r>
            <a:r>
              <a:rPr lang="en-IN" sz="2400" dirty="0"/>
              <a:t>),*</a:t>
            </a:r>
          </a:p>
          <a:p>
            <a:pPr fontAlgn="base"/>
            <a:r>
              <a:rPr lang="en-IN" sz="2400" dirty="0" err="1"/>
              <a:t>Naihanchin</a:t>
            </a:r>
            <a:r>
              <a:rPr lang="en-IN" sz="2400" dirty="0"/>
              <a:t> (</a:t>
            </a:r>
            <a:r>
              <a:rPr lang="en-IN" sz="2400" dirty="0" err="1"/>
              <a:t>Shodan</a:t>
            </a:r>
            <a:r>
              <a:rPr lang="en-IN" sz="2400" dirty="0"/>
              <a:t>* – </a:t>
            </a:r>
            <a:r>
              <a:rPr lang="en-IN" sz="2400" dirty="0" err="1"/>
              <a:t>Sandan</a:t>
            </a:r>
            <a:r>
              <a:rPr lang="en-IN" sz="2400" dirty="0"/>
              <a:t>),</a:t>
            </a:r>
          </a:p>
          <a:p>
            <a:pPr fontAlgn="base"/>
            <a:r>
              <a:rPr lang="en-IN" sz="2400" dirty="0" err="1"/>
              <a:t>Bassai</a:t>
            </a:r>
            <a:r>
              <a:rPr lang="en-IN" sz="2400" dirty="0"/>
              <a:t>-Dai,*</a:t>
            </a:r>
          </a:p>
          <a:p>
            <a:pPr fontAlgn="base"/>
            <a:r>
              <a:rPr lang="en-IN" sz="2400" dirty="0" err="1"/>
              <a:t>Bassai-Sho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Kosokun</a:t>
            </a:r>
            <a:r>
              <a:rPr lang="en-IN" sz="2400" dirty="0"/>
              <a:t>-Dai,*</a:t>
            </a:r>
          </a:p>
          <a:p>
            <a:pPr fontAlgn="base"/>
            <a:r>
              <a:rPr lang="en-IN" sz="2400" dirty="0" err="1"/>
              <a:t>Kosokun-Sho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/>
              <a:t>Shiho-</a:t>
            </a:r>
            <a:r>
              <a:rPr lang="en-IN" sz="2400" dirty="0" err="1"/>
              <a:t>Kosokun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Jitte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Jiin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Jion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Wanshu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Rohai-Shodan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Rohai-Nidan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Rohai-Sandan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Chinto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Chintei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Useishi</a:t>
            </a:r>
            <a:r>
              <a:rPr lang="en-IN" sz="2400" dirty="0"/>
              <a:t>*</a:t>
            </a:r>
          </a:p>
          <a:p>
            <a:r>
              <a:rPr lang="en-IN" sz="2400" b="1" dirty="0"/>
              <a:t>HIGAONNA GROUP</a:t>
            </a:r>
          </a:p>
          <a:p>
            <a:pPr fontAlgn="base"/>
            <a:r>
              <a:rPr lang="en-IN" sz="2400" dirty="0" err="1"/>
              <a:t>Sanchin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Tensho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Gekisai</a:t>
            </a:r>
            <a:r>
              <a:rPr lang="en-IN" sz="2400" dirty="0"/>
              <a:t> (</a:t>
            </a:r>
            <a:r>
              <a:rPr lang="en-IN" sz="2400" dirty="0" err="1"/>
              <a:t>Ichi</a:t>
            </a:r>
            <a:r>
              <a:rPr lang="en-IN" sz="2400" dirty="0"/>
              <a:t> &amp; Ni),*</a:t>
            </a:r>
          </a:p>
          <a:p>
            <a:pPr fontAlgn="base"/>
            <a:r>
              <a:rPr lang="en-IN" sz="2400" dirty="0" err="1"/>
              <a:t>Saifa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Seienchin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Seisan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Seipai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Sanseiru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Shissochin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Kururunfa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Suparinpai</a:t>
            </a:r>
            <a:r>
              <a:rPr lang="en-IN" sz="2400" dirty="0"/>
              <a:t>*</a:t>
            </a:r>
          </a:p>
          <a:p>
            <a:r>
              <a:rPr lang="en-IN" sz="2400" b="1" dirty="0"/>
              <a:t>ARAGAKI GROUP</a:t>
            </a:r>
          </a:p>
          <a:p>
            <a:pPr fontAlgn="base"/>
            <a:r>
              <a:rPr lang="en-IN" sz="2400" dirty="0" err="1"/>
              <a:t>Niseishi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Sochin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Unshu</a:t>
            </a:r>
            <a:r>
              <a:rPr lang="en-IN" sz="2400" dirty="0"/>
              <a:t>*</a:t>
            </a:r>
          </a:p>
          <a:p>
            <a:r>
              <a:rPr lang="en-IN" sz="2400" b="1" dirty="0"/>
              <a:t>MATSUMORA GROUP</a:t>
            </a:r>
          </a:p>
          <a:p>
            <a:pPr fontAlgn="base"/>
            <a:r>
              <a:rPr lang="en-IN" sz="2400" dirty="0" err="1"/>
              <a:t>Matsukaze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Koshiki-Rohai</a:t>
            </a:r>
            <a:r>
              <a:rPr lang="en-IN" sz="2400" dirty="0"/>
              <a:t>*</a:t>
            </a:r>
          </a:p>
          <a:p>
            <a:r>
              <a:rPr lang="en-IN" sz="2400" b="1" dirty="0"/>
              <a:t>KIYAN</a:t>
            </a:r>
          </a:p>
          <a:p>
            <a:pPr fontAlgn="base"/>
            <a:r>
              <a:rPr lang="en-IN" sz="2400" dirty="0" err="1"/>
              <a:t>Annanko</a:t>
            </a:r>
            <a:r>
              <a:rPr lang="en-IN" sz="2400" dirty="0"/>
              <a:t>*</a:t>
            </a:r>
          </a:p>
          <a:p>
            <a:r>
              <a:rPr lang="en-IN" sz="2400" b="1" dirty="0"/>
              <a:t> </a:t>
            </a:r>
          </a:p>
          <a:p>
            <a:r>
              <a:rPr lang="en-IN" sz="2400" b="1" dirty="0"/>
              <a:t>MABUNI</a:t>
            </a:r>
          </a:p>
          <a:p>
            <a:pPr fontAlgn="base"/>
            <a:r>
              <a:rPr lang="en-IN" sz="2400" dirty="0"/>
              <a:t>Juroku,*</a:t>
            </a:r>
          </a:p>
          <a:p>
            <a:pPr fontAlgn="base"/>
            <a:r>
              <a:rPr lang="en-IN" sz="2400" dirty="0"/>
              <a:t>Seiryu (Aoyagi)</a:t>
            </a:r>
          </a:p>
          <a:p>
            <a:r>
              <a:rPr lang="en-IN" sz="2400" b="1" dirty="0"/>
              <a:t>KAKUHO (Crane Method)</a:t>
            </a:r>
          </a:p>
          <a:p>
            <a:pPr fontAlgn="base"/>
            <a:r>
              <a:rPr lang="en-IN" sz="2400" dirty="0" err="1"/>
              <a:t>Hakucho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Nipapo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Papuren</a:t>
            </a:r>
            <a:endParaRPr lang="en-IN" sz="2400" dirty="0"/>
          </a:p>
          <a:p>
            <a:r>
              <a:rPr lang="en-IN" sz="2400" b="1" dirty="0"/>
              <a:t>BASSAI variations</a:t>
            </a:r>
          </a:p>
          <a:p>
            <a:pPr fontAlgn="base"/>
            <a:r>
              <a:rPr lang="en-IN" sz="2400" dirty="0"/>
              <a:t>Matsumura-no-</a:t>
            </a:r>
            <a:r>
              <a:rPr lang="en-IN" sz="2400" dirty="0" err="1"/>
              <a:t>Bassai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Tomari-Bassai</a:t>
            </a:r>
            <a:endParaRPr lang="en-IN" sz="2400" dirty="0"/>
          </a:p>
          <a:p>
            <a:r>
              <a:rPr lang="en-IN" sz="2400" b="1" dirty="0"/>
              <a:t>UECHI</a:t>
            </a:r>
          </a:p>
          <a:p>
            <a:pPr fontAlgn="base"/>
            <a:r>
              <a:rPr lang="en-IN" sz="2400" dirty="0" err="1"/>
              <a:t>Higaonna-Seisan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Sanrinryu</a:t>
            </a:r>
            <a:endParaRPr lang="en-IN" sz="2400" dirty="0"/>
          </a:p>
          <a:p>
            <a:pPr fontAlgn="base"/>
            <a:r>
              <a:rPr lang="en-IN" sz="2400" dirty="0" err="1"/>
              <a:t>Shinpa</a:t>
            </a:r>
            <a:endParaRPr lang="en-IN" sz="2400" dirty="0"/>
          </a:p>
          <a:p>
            <a:r>
              <a:rPr lang="en-IN" sz="2400" b="1" dirty="0"/>
              <a:t>OTHERS</a:t>
            </a:r>
          </a:p>
          <a:p>
            <a:pPr fontAlgn="base"/>
            <a:r>
              <a:rPr lang="en-IN" sz="2400" dirty="0"/>
              <a:t>Matsumura-no-</a:t>
            </a:r>
            <a:r>
              <a:rPr lang="en-IN" sz="2400" dirty="0" err="1"/>
              <a:t>Seisan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Chatan’yara</a:t>
            </a:r>
            <a:r>
              <a:rPr lang="en-IN" sz="2400" dirty="0"/>
              <a:t>-no-</a:t>
            </a:r>
            <a:r>
              <a:rPr lang="en-IN" sz="2400" dirty="0" err="1"/>
              <a:t>Kosokun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Ahnan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Heiku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Paiku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 smtClean="0"/>
              <a:t>Pachu</a:t>
            </a:r>
            <a:endParaRPr lang="en-IN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404664" y="887240"/>
            <a:ext cx="6120680" cy="5708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ITOSU GROUP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5670" y="8966699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Jitte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1626" y="8249642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Shiho- Kosokun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26776" y="7481547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Kosokun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Sho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4664" y="9686779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Jiin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4664" y="11129962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Wanshu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4664" y="10409882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Jion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04664" y="11850042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Rohai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Shodan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17444" y="597599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Bassai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Sho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69777" y="15450442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Useishi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04664" y="14074141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Chinto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04664" y="12633981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Rohai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Nidan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9777" y="1479160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Chintei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4664" y="13354061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Rohai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Sandan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09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752" y="-38968"/>
            <a:ext cx="4032448" cy="7945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Kofukan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Kata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4664" y="10121850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Koshiki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Rohai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4664" y="10913938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Juroku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4664" y="12354098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Nipapo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29816" y="11628784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Hakucho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4664" y="13074178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papuren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32656" y="148089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Sanchin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32656" y="220097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seienchin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32656" y="292105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Saifa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32656" y="755576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HIGAONNA GROUP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2656" y="5076056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Kururunfa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32656" y="4350742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Suprinpai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32656" y="3635896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Seipai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41987" y="5796136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Gekisai (Ichi &amp; Ni)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41987" y="7236296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Sanseiru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32656" y="7956376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Shissochin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32656" y="868169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Tensho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32656" y="652145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Seisen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2656" y="234752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ARAGAKI GROUP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32656" y="1026840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Niseishi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2656" y="2467000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Unshu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7808" y="1741686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Sochin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2656" y="3187080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MATSUMURA GROUP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8703" y="8897714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KAKUHO (Crane Method)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4664" y="13284968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Tomari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Bassai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4664" y="12587741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Matsumura-no-Bassai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4664" y="14005048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UECHI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4664" y="11806606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BASSAI Variations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8703" y="8172400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Seiryu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69574" y="7492995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Juroku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8703" y="10332640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Nipapo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2656" y="9612560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Hakucho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7365" y="11055337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papuren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32656" y="3923928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Matsukaze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32656" y="4644008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Koshiki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Rohai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32656" y="6084168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Annanko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57808" y="5358854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KIYAN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32656" y="6804248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MABUNI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6218912" y="-4221126"/>
            <a:ext cx="5688632" cy="2262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ITOSU GROUP</a:t>
            </a:r>
          </a:p>
          <a:p>
            <a:pPr fontAlgn="base"/>
            <a:r>
              <a:rPr lang="en-IN" sz="2400" dirty="0" err="1"/>
              <a:t>Pin’an</a:t>
            </a:r>
            <a:r>
              <a:rPr lang="en-IN" sz="2400" dirty="0"/>
              <a:t> (</a:t>
            </a:r>
            <a:r>
              <a:rPr lang="en-IN" sz="2400" dirty="0" err="1"/>
              <a:t>Shodan</a:t>
            </a:r>
            <a:r>
              <a:rPr lang="en-IN" sz="2400" dirty="0"/>
              <a:t> – </a:t>
            </a:r>
            <a:r>
              <a:rPr lang="en-IN" sz="2400" dirty="0" err="1"/>
              <a:t>Godan</a:t>
            </a:r>
            <a:r>
              <a:rPr lang="en-IN" sz="2400" dirty="0"/>
              <a:t>),*</a:t>
            </a:r>
          </a:p>
          <a:p>
            <a:pPr fontAlgn="base"/>
            <a:r>
              <a:rPr lang="en-IN" sz="2400" dirty="0" err="1"/>
              <a:t>Naihanchin</a:t>
            </a:r>
            <a:r>
              <a:rPr lang="en-IN" sz="2400" dirty="0"/>
              <a:t> (</a:t>
            </a:r>
            <a:r>
              <a:rPr lang="en-IN" sz="2400" dirty="0" err="1"/>
              <a:t>Shodan</a:t>
            </a:r>
            <a:r>
              <a:rPr lang="en-IN" sz="2400" dirty="0"/>
              <a:t>* – </a:t>
            </a:r>
            <a:r>
              <a:rPr lang="en-IN" sz="2400" dirty="0" err="1"/>
              <a:t>Sandan</a:t>
            </a:r>
            <a:r>
              <a:rPr lang="en-IN" sz="2400" dirty="0"/>
              <a:t>),</a:t>
            </a:r>
          </a:p>
          <a:p>
            <a:pPr fontAlgn="base"/>
            <a:r>
              <a:rPr lang="en-IN" sz="2400" dirty="0" err="1"/>
              <a:t>Bassai</a:t>
            </a:r>
            <a:r>
              <a:rPr lang="en-IN" sz="2400" dirty="0"/>
              <a:t>-Dai,*</a:t>
            </a:r>
          </a:p>
          <a:p>
            <a:pPr fontAlgn="base"/>
            <a:r>
              <a:rPr lang="en-IN" sz="2400" dirty="0" err="1"/>
              <a:t>Bassai-Sho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Kosokun</a:t>
            </a:r>
            <a:r>
              <a:rPr lang="en-IN" sz="2400" dirty="0"/>
              <a:t>-Dai,*</a:t>
            </a:r>
          </a:p>
          <a:p>
            <a:pPr fontAlgn="base"/>
            <a:r>
              <a:rPr lang="en-IN" sz="2400" dirty="0" err="1"/>
              <a:t>Kosokun-Sho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/>
              <a:t>Shiho-</a:t>
            </a:r>
            <a:r>
              <a:rPr lang="en-IN" sz="2400" dirty="0" err="1"/>
              <a:t>Kosokun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Jitte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Jiin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Jion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Wanshu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Rohai-Shodan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Rohai-Nidan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Rohai-Sandan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Chinto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Chintei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Useishi</a:t>
            </a:r>
            <a:r>
              <a:rPr lang="en-IN" sz="2400" dirty="0"/>
              <a:t>*</a:t>
            </a:r>
          </a:p>
          <a:p>
            <a:r>
              <a:rPr lang="en-IN" sz="2400" b="1" dirty="0"/>
              <a:t>HIGAONNA GROUP</a:t>
            </a:r>
          </a:p>
          <a:p>
            <a:pPr fontAlgn="base"/>
            <a:r>
              <a:rPr lang="en-IN" sz="2400" dirty="0" err="1"/>
              <a:t>Sanchin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Tensho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Gekisai</a:t>
            </a:r>
            <a:r>
              <a:rPr lang="en-IN" sz="2400" dirty="0"/>
              <a:t> (</a:t>
            </a:r>
            <a:r>
              <a:rPr lang="en-IN" sz="2400" dirty="0" err="1"/>
              <a:t>Ichi</a:t>
            </a:r>
            <a:r>
              <a:rPr lang="en-IN" sz="2400" dirty="0"/>
              <a:t> &amp; Ni),*</a:t>
            </a:r>
          </a:p>
          <a:p>
            <a:pPr fontAlgn="base"/>
            <a:r>
              <a:rPr lang="en-IN" sz="2400" dirty="0" err="1"/>
              <a:t>Saifa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Seienchin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Seisan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Seipai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Sanseiru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Shissochin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Kururunfa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Suparinpai</a:t>
            </a:r>
            <a:r>
              <a:rPr lang="en-IN" sz="2400" dirty="0"/>
              <a:t>*</a:t>
            </a:r>
          </a:p>
          <a:p>
            <a:r>
              <a:rPr lang="en-IN" sz="2400" b="1" dirty="0"/>
              <a:t>ARAGAKI GROUP</a:t>
            </a:r>
          </a:p>
          <a:p>
            <a:pPr fontAlgn="base"/>
            <a:r>
              <a:rPr lang="en-IN" sz="2400" dirty="0" err="1"/>
              <a:t>Niseishi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Sochin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Unshu</a:t>
            </a:r>
            <a:r>
              <a:rPr lang="en-IN" sz="2400" dirty="0"/>
              <a:t>*</a:t>
            </a:r>
          </a:p>
          <a:p>
            <a:r>
              <a:rPr lang="en-IN" sz="2400" b="1" dirty="0"/>
              <a:t>MATSUMORA GROUP</a:t>
            </a:r>
          </a:p>
          <a:p>
            <a:pPr fontAlgn="base"/>
            <a:r>
              <a:rPr lang="en-IN" sz="2400" dirty="0" err="1"/>
              <a:t>Matsukaze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Koshiki-Rohai</a:t>
            </a:r>
            <a:r>
              <a:rPr lang="en-IN" sz="2400" dirty="0"/>
              <a:t>*</a:t>
            </a:r>
          </a:p>
          <a:p>
            <a:r>
              <a:rPr lang="en-IN" sz="2400" b="1" dirty="0"/>
              <a:t>KIYAN</a:t>
            </a:r>
          </a:p>
          <a:p>
            <a:pPr fontAlgn="base"/>
            <a:r>
              <a:rPr lang="en-IN" sz="2400" dirty="0" err="1"/>
              <a:t>Annanko</a:t>
            </a:r>
            <a:r>
              <a:rPr lang="en-IN" sz="2400" dirty="0"/>
              <a:t>*</a:t>
            </a:r>
          </a:p>
          <a:p>
            <a:r>
              <a:rPr lang="en-IN" sz="2400" b="1" dirty="0"/>
              <a:t> </a:t>
            </a:r>
          </a:p>
          <a:p>
            <a:r>
              <a:rPr lang="en-IN" sz="2400" b="1" dirty="0"/>
              <a:t>MABUNI</a:t>
            </a:r>
          </a:p>
          <a:p>
            <a:pPr fontAlgn="base"/>
            <a:r>
              <a:rPr lang="en-IN" sz="2400" dirty="0"/>
              <a:t>Juroku,*</a:t>
            </a:r>
          </a:p>
          <a:p>
            <a:pPr fontAlgn="base"/>
            <a:r>
              <a:rPr lang="en-IN" sz="2400" dirty="0"/>
              <a:t>Seiryu (Aoyagi)</a:t>
            </a:r>
          </a:p>
          <a:p>
            <a:r>
              <a:rPr lang="en-IN" sz="2400" b="1" dirty="0"/>
              <a:t>KAKUHO (Crane Method)</a:t>
            </a:r>
          </a:p>
          <a:p>
            <a:pPr fontAlgn="base"/>
            <a:r>
              <a:rPr lang="en-IN" sz="2400" dirty="0" err="1"/>
              <a:t>Hakucho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Nipapo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Papuren</a:t>
            </a:r>
            <a:endParaRPr lang="en-IN" sz="2400" dirty="0"/>
          </a:p>
          <a:p>
            <a:r>
              <a:rPr lang="en-IN" sz="2400" b="1" dirty="0"/>
              <a:t>BASSAI variations</a:t>
            </a:r>
          </a:p>
          <a:p>
            <a:pPr fontAlgn="base"/>
            <a:r>
              <a:rPr lang="en-IN" sz="2400" dirty="0"/>
              <a:t>Matsumura-no-</a:t>
            </a:r>
            <a:r>
              <a:rPr lang="en-IN" sz="2400" dirty="0" err="1"/>
              <a:t>Bassai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Tomari-Bassai</a:t>
            </a:r>
            <a:endParaRPr lang="en-IN" sz="2400" dirty="0"/>
          </a:p>
          <a:p>
            <a:r>
              <a:rPr lang="en-IN" sz="2400" b="1" dirty="0"/>
              <a:t>UECHI</a:t>
            </a:r>
          </a:p>
          <a:p>
            <a:pPr fontAlgn="base"/>
            <a:r>
              <a:rPr lang="en-IN" sz="2400" dirty="0" err="1"/>
              <a:t>Higaonna-Seisan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Sanrinryu</a:t>
            </a:r>
            <a:endParaRPr lang="en-IN" sz="2400" dirty="0"/>
          </a:p>
          <a:p>
            <a:pPr fontAlgn="base"/>
            <a:r>
              <a:rPr lang="en-IN" sz="2400" dirty="0" err="1"/>
              <a:t>Shinpa</a:t>
            </a:r>
            <a:endParaRPr lang="en-IN" sz="2400" dirty="0"/>
          </a:p>
          <a:p>
            <a:r>
              <a:rPr lang="en-IN" sz="2400" b="1" dirty="0"/>
              <a:t>OTHERS</a:t>
            </a:r>
          </a:p>
          <a:p>
            <a:pPr fontAlgn="base"/>
            <a:r>
              <a:rPr lang="en-IN" sz="2400" dirty="0"/>
              <a:t>Matsumura-no-</a:t>
            </a:r>
            <a:r>
              <a:rPr lang="en-IN" sz="2400" dirty="0" err="1"/>
              <a:t>Seisan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Chatan’yara</a:t>
            </a:r>
            <a:r>
              <a:rPr lang="en-IN" sz="2400" dirty="0"/>
              <a:t>-no-</a:t>
            </a:r>
            <a:r>
              <a:rPr lang="en-IN" sz="2400" dirty="0" err="1"/>
              <a:t>Kosokun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Ahnan</a:t>
            </a:r>
            <a:r>
              <a:rPr lang="en-IN" sz="2400" dirty="0"/>
              <a:t>,*</a:t>
            </a:r>
          </a:p>
          <a:p>
            <a:pPr fontAlgn="base"/>
            <a:r>
              <a:rPr lang="en-IN" sz="2400" dirty="0" err="1"/>
              <a:t>Heiku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/>
              <a:t>Paiku</a:t>
            </a:r>
            <a:r>
              <a:rPr lang="en-IN" sz="2400" dirty="0"/>
              <a:t>,</a:t>
            </a:r>
          </a:p>
          <a:p>
            <a:pPr fontAlgn="base"/>
            <a:r>
              <a:rPr lang="en-IN" sz="2400" dirty="0" err="1" smtClean="0"/>
              <a:t>Pachu</a:t>
            </a:r>
            <a:endParaRPr lang="en-IN" sz="2400" dirty="0"/>
          </a:p>
        </p:txBody>
      </p:sp>
      <p:sp>
        <p:nvSpPr>
          <p:cNvPr id="30" name="Rounded Rectangle 29"/>
          <p:cNvSpPr/>
          <p:nvPr/>
        </p:nvSpPr>
        <p:spPr>
          <a:xfrm>
            <a:off x="404664" y="16165288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Shinpa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04664" y="15445208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Sanrinryu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4664" y="16885368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Others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04664" y="14725128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Higaonna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Seisan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04664" y="17610682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Matsumura–no-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Seisan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04664" y="18330762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Chatan’yara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–no-Kosokun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04664" y="20491002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Paiku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04664" y="19770922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Heiku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04664" y="21211082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Pachu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04664" y="19050842"/>
            <a:ext cx="6120680" cy="5708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Ahnan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062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92696" y="323528"/>
            <a:ext cx="5112568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BASIC SPARRING – KIHON KUMITE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2656" y="1120850"/>
            <a:ext cx="6120680" cy="5708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Kihon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Gohan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Kumite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Basic Five Step Sparring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2656" y="5729362"/>
            <a:ext cx="6120680" cy="5708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Kihon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Sanbon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Kumite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Basic Three Step Sparring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461448" y="467544"/>
            <a:ext cx="6120680" cy="5708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Kihon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Ippon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Kumite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Basic one Step Sparring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-6414392" y="9257754"/>
            <a:ext cx="6120680" cy="5708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Jiyuu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Ippon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Kumite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Semi Free One Step Sparring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-6414190" y="9977834"/>
            <a:ext cx="6120680" cy="5708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Jiyuu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Kumite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Free Sparring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4827" y="2705026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Gohan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Kumite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2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2656" y="1912938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Gohan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Kumite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4664" y="961256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Sanbon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Kumite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2656" y="349711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Gohan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Kumite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3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32656" y="4289202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Gohan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Kumite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4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32656" y="508129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Gohan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Kumite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5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29006" y="8858585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Sanbon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Kumite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29006" y="8105626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Sanbon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Kumite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3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29006" y="731608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Sanbon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Kumite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2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4664" y="6547135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Sanbon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Kumite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461448" y="190770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Jodan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461448" y="2633018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Jodan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2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461448" y="3353098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Jodan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3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461448" y="4073178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Jodan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4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461448" y="644667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Chudan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461448" y="7164288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Chudan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2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461448" y="7889602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Chudan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3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461448" y="8609682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Chudan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4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461448" y="9329762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Chudan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5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326866" y="5729362"/>
            <a:ext cx="43204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Kihon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Chudan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326866" y="1187624"/>
            <a:ext cx="4319158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Kihon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Jodan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-6364088" y="1043608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Mae Geri 1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-6364088" y="1768922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Mae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Gerii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2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-6364088" y="2489002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Mae Geri 3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-5498670" y="6305426"/>
            <a:ext cx="4319158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Kihon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Yoki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Geri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-6364088" y="399316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Mawashi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Geri 1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-6364088" y="4710782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Mawashi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Geri 2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-6364088" y="5436096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Mawashi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Geri 3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-5498670" y="3275856"/>
            <a:ext cx="43204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Kihon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Mawashi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Geri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-5498670" y="323528"/>
            <a:ext cx="4319158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Kihon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Mae Geri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-6364088" y="7020272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Yoko Geri 1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-6364088" y="7740352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Yoko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Gerii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2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-6364088" y="8460432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Yoko Geri 3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461448" y="4860032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Jodan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5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7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196752" y="107504"/>
            <a:ext cx="4032448" cy="7945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RULES OF COMPETITION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04664" y="241699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SCORE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4664" y="313707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CRITERIA OF KUMITE DECISION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4664" y="457723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CRITERIA OF KATA DECISION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4664" y="529731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GESTURES OF THE REFREE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4664" y="6017394"/>
            <a:ext cx="6120680" cy="12909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Video link to </a:t>
            </a:r>
            <a:r>
              <a:rPr lang="en-I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youtube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04664" y="7457554"/>
            <a:ext cx="6120680" cy="13629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Video link to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youtube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4664" y="385715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PROHIBITED BEHAVIOR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4664" y="169168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COMPETITION ORGANISATION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26506" y="97683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COMPETITION AREA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80" y="323528"/>
            <a:ext cx="273630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3653408" y="323528"/>
            <a:ext cx="273630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548680" y="1835696"/>
            <a:ext cx="273630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548680" y="3347864"/>
            <a:ext cx="273630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645024" y="3347864"/>
            <a:ext cx="273630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645024" y="4860032"/>
            <a:ext cx="273630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57064" y="4860032"/>
            <a:ext cx="273630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661792" y="6372200"/>
            <a:ext cx="273630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540296" y="6372200"/>
            <a:ext cx="273630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645024" y="7740352"/>
            <a:ext cx="273630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70465" y="539552"/>
            <a:ext cx="1467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Centres in</a:t>
            </a:r>
          </a:p>
          <a:p>
            <a:r>
              <a:rPr lang="en-IN" sz="2400" b="1" dirty="0" smtClean="0"/>
              <a:t>STATE</a:t>
            </a:r>
            <a:endParaRPr lang="en-IN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53136" y="674856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WARM -UP</a:t>
            </a:r>
            <a:endParaRPr lang="en-IN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10315" y="5076056"/>
            <a:ext cx="766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KICK</a:t>
            </a:r>
          </a:p>
          <a:p>
            <a:r>
              <a:rPr lang="en-IN" sz="2400" b="1" dirty="0" smtClean="0">
                <a:solidFill>
                  <a:srgbClr val="C00000"/>
                </a:solidFill>
              </a:rPr>
              <a:t>Geri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33056" y="6621323"/>
            <a:ext cx="2369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 BASIC SPARRING</a:t>
            </a:r>
          </a:p>
          <a:p>
            <a:r>
              <a:rPr lang="en-IN" sz="2400" b="1" dirty="0" smtClean="0">
                <a:solidFill>
                  <a:srgbClr val="C00000"/>
                </a:solidFill>
              </a:rPr>
              <a:t>   </a:t>
            </a:r>
            <a:r>
              <a:rPr lang="en-IN" sz="2400" b="1" dirty="0" err="1" smtClean="0">
                <a:solidFill>
                  <a:srgbClr val="C00000"/>
                </a:solidFill>
              </a:rPr>
              <a:t>Kumite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55806" y="2123728"/>
            <a:ext cx="1157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STANCE</a:t>
            </a:r>
          </a:p>
          <a:p>
            <a:r>
              <a:rPr lang="en-IN" sz="2400" b="1" dirty="0" err="1" smtClean="0">
                <a:solidFill>
                  <a:srgbClr val="C00000"/>
                </a:solidFill>
              </a:rPr>
              <a:t>Dachi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3626" y="3563888"/>
            <a:ext cx="1898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HAND STRIKE</a:t>
            </a:r>
          </a:p>
          <a:p>
            <a:r>
              <a:rPr lang="en-IN" sz="2400" b="1" dirty="0" smtClean="0">
                <a:solidFill>
                  <a:srgbClr val="C00000"/>
                </a:solidFill>
              </a:rPr>
              <a:t>      </a:t>
            </a:r>
            <a:r>
              <a:rPr lang="en-IN" sz="2400" b="1" dirty="0" err="1" smtClean="0">
                <a:solidFill>
                  <a:srgbClr val="C00000"/>
                </a:solidFill>
              </a:rPr>
              <a:t>Uchi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42926" y="5076056"/>
            <a:ext cx="974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FORM</a:t>
            </a:r>
          </a:p>
          <a:p>
            <a:r>
              <a:rPr lang="en-IN" sz="2400" b="1" dirty="0" smtClean="0">
                <a:solidFill>
                  <a:srgbClr val="C00000"/>
                </a:solidFill>
              </a:rPr>
              <a:t>Kata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8760" y="6588224"/>
            <a:ext cx="2016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    RULES OF </a:t>
            </a:r>
          </a:p>
          <a:p>
            <a:r>
              <a:rPr lang="en-IN" sz="2400" b="1" dirty="0" smtClean="0"/>
              <a:t>COMPETITION</a:t>
            </a:r>
            <a:endParaRPr lang="en-IN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81526" y="7972925"/>
            <a:ext cx="2072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TOURNAMENT</a:t>
            </a:r>
          </a:p>
          <a:p>
            <a:r>
              <a:rPr lang="en-IN" sz="2400" b="1" dirty="0" smtClean="0"/>
              <a:t> VIDEOS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1680" y="3491880"/>
            <a:ext cx="1022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BLOCK</a:t>
            </a:r>
          </a:p>
          <a:p>
            <a:r>
              <a:rPr lang="en-IN" sz="2400" b="1" dirty="0" err="1" smtClean="0">
                <a:solidFill>
                  <a:srgbClr val="C00000"/>
                </a:solidFill>
              </a:rPr>
              <a:t>Uke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0296" y="7740352"/>
            <a:ext cx="273630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5" name="Rectangle 24"/>
          <p:cNvSpPr/>
          <p:nvPr/>
        </p:nvSpPr>
        <p:spPr>
          <a:xfrm>
            <a:off x="3645024" y="1835696"/>
            <a:ext cx="273630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6" name="TextBox 25"/>
          <p:cNvSpPr txBox="1"/>
          <p:nvPr/>
        </p:nvSpPr>
        <p:spPr>
          <a:xfrm>
            <a:off x="4677396" y="2238127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PUNCH</a:t>
            </a:r>
          </a:p>
          <a:p>
            <a:r>
              <a:rPr lang="en-IN" sz="2400" b="1" dirty="0" smtClean="0"/>
              <a:t>  </a:t>
            </a:r>
            <a:r>
              <a:rPr lang="en-IN" sz="2400" b="1" dirty="0" err="1" smtClean="0">
                <a:solidFill>
                  <a:srgbClr val="FF0000"/>
                </a:solidFill>
              </a:rPr>
              <a:t>Tsuki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8720" y="8091681"/>
            <a:ext cx="2106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T</a:t>
            </a:r>
            <a:r>
              <a:rPr lang="en-IN" sz="2400" b="1" dirty="0" smtClean="0"/>
              <a:t>ERMINOLOGY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8312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5618" y="35496"/>
            <a:ext cx="273630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6" name="Rectangle 5"/>
          <p:cNvSpPr/>
          <p:nvPr/>
        </p:nvSpPr>
        <p:spPr>
          <a:xfrm>
            <a:off x="463420" y="1187624"/>
            <a:ext cx="27363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/>
          </a:p>
        </p:txBody>
      </p:sp>
      <p:sp>
        <p:nvSpPr>
          <p:cNvPr id="7" name="Rectangle 6"/>
          <p:cNvSpPr/>
          <p:nvPr/>
        </p:nvSpPr>
        <p:spPr>
          <a:xfrm>
            <a:off x="3568148" y="1187624"/>
            <a:ext cx="27363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/>
          </a:p>
        </p:txBody>
      </p:sp>
      <p:sp>
        <p:nvSpPr>
          <p:cNvPr id="8" name="Rectangle 7"/>
          <p:cNvSpPr/>
          <p:nvPr/>
        </p:nvSpPr>
        <p:spPr>
          <a:xfrm>
            <a:off x="455036" y="3851920"/>
            <a:ext cx="27363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/>
          </a:p>
        </p:txBody>
      </p:sp>
      <p:sp>
        <p:nvSpPr>
          <p:cNvPr id="9" name="Rectangle 8"/>
          <p:cNvSpPr/>
          <p:nvPr/>
        </p:nvSpPr>
        <p:spPr>
          <a:xfrm>
            <a:off x="3559764" y="3851920"/>
            <a:ext cx="27363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/>
          </a:p>
        </p:txBody>
      </p:sp>
      <p:sp>
        <p:nvSpPr>
          <p:cNvPr id="10" name="Rectangle 9"/>
          <p:cNvSpPr/>
          <p:nvPr/>
        </p:nvSpPr>
        <p:spPr>
          <a:xfrm>
            <a:off x="471804" y="5220072"/>
            <a:ext cx="27363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/>
          </a:p>
        </p:txBody>
      </p:sp>
      <p:sp>
        <p:nvSpPr>
          <p:cNvPr id="11" name="Rectangle 10"/>
          <p:cNvSpPr/>
          <p:nvPr/>
        </p:nvSpPr>
        <p:spPr>
          <a:xfrm>
            <a:off x="3576532" y="5220072"/>
            <a:ext cx="27363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/>
          </a:p>
        </p:txBody>
      </p:sp>
      <p:sp>
        <p:nvSpPr>
          <p:cNvPr id="12" name="Rectangle 11"/>
          <p:cNvSpPr/>
          <p:nvPr/>
        </p:nvSpPr>
        <p:spPr>
          <a:xfrm>
            <a:off x="455036" y="6588224"/>
            <a:ext cx="27363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/>
          </a:p>
        </p:txBody>
      </p:sp>
      <p:sp>
        <p:nvSpPr>
          <p:cNvPr id="13" name="Rectangle 12"/>
          <p:cNvSpPr/>
          <p:nvPr/>
        </p:nvSpPr>
        <p:spPr>
          <a:xfrm>
            <a:off x="3581401" y="6588224"/>
            <a:ext cx="27363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/>
          </a:p>
        </p:txBody>
      </p:sp>
      <p:sp>
        <p:nvSpPr>
          <p:cNvPr id="14" name="TextBox 13"/>
          <p:cNvSpPr txBox="1"/>
          <p:nvPr/>
        </p:nvSpPr>
        <p:spPr>
          <a:xfrm>
            <a:off x="2205940" y="344723"/>
            <a:ext cx="217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Centres in</a:t>
            </a:r>
            <a:r>
              <a:rPr lang="en-IN" sz="2400" b="1" dirty="0"/>
              <a:t> </a:t>
            </a:r>
            <a:r>
              <a:rPr lang="en-IN" sz="2400" b="1" dirty="0" smtClean="0"/>
              <a:t>India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51852" y="4038327"/>
            <a:ext cx="162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Tamil </a:t>
            </a:r>
            <a:r>
              <a:rPr lang="en-IN" sz="2400" b="1" dirty="0"/>
              <a:t>N</a:t>
            </a:r>
            <a:r>
              <a:rPr lang="en-IN" sz="2400" b="1" dirty="0" smtClean="0"/>
              <a:t>adu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11892" y="5253171"/>
            <a:ext cx="147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Karnataka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43540" y="1446039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Delhi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83500" y="4038327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Jharkhand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9564" y="5406479"/>
            <a:ext cx="985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Kerala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9444" y="6702623"/>
            <a:ext cx="2492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 Andhra Pradesh 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81128" y="6596947"/>
            <a:ext cx="20437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Jammu</a:t>
            </a:r>
          </a:p>
          <a:p>
            <a:r>
              <a:rPr lang="en-US" sz="3200" b="1" dirty="0" smtClean="0"/>
              <a:t> </a:t>
            </a:r>
            <a:r>
              <a:rPr lang="en-US" sz="3200" b="1" dirty="0" smtClean="0"/>
              <a:t>&amp; Kashmir</a:t>
            </a:r>
            <a:endParaRPr lang="en-IN" sz="32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495868" y="1374031"/>
            <a:ext cx="132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Haryana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036" y="7956376"/>
            <a:ext cx="27363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5" name="Rectangle 24"/>
          <p:cNvSpPr/>
          <p:nvPr/>
        </p:nvSpPr>
        <p:spPr>
          <a:xfrm>
            <a:off x="3559764" y="7956376"/>
            <a:ext cx="27363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6" name="TextBox 25"/>
          <p:cNvSpPr txBox="1"/>
          <p:nvPr/>
        </p:nvSpPr>
        <p:spPr>
          <a:xfrm>
            <a:off x="4538822" y="8185275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Assam</a:t>
            </a:r>
            <a:endParaRPr lang="en-IN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78261" y="8178786"/>
            <a:ext cx="176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West Bengal</a:t>
            </a:r>
            <a:endParaRPr lang="en-IN" sz="2400" b="1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404664" y="2483768"/>
            <a:ext cx="27363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9" name="Rectangle 28"/>
          <p:cNvSpPr/>
          <p:nvPr/>
        </p:nvSpPr>
        <p:spPr>
          <a:xfrm>
            <a:off x="3509392" y="2483768"/>
            <a:ext cx="27363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0" name="TextBox 29"/>
          <p:cNvSpPr txBox="1"/>
          <p:nvPr/>
        </p:nvSpPr>
        <p:spPr>
          <a:xfrm>
            <a:off x="949471" y="2742183"/>
            <a:ext cx="1795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Uttarakhand</a:t>
            </a:r>
            <a:endParaRPr lang="en-IN" sz="24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135828" y="2858616"/>
            <a:ext cx="182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Maharashtra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6672" y="9180512"/>
            <a:ext cx="27363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4" name="Rectangle 33"/>
          <p:cNvSpPr/>
          <p:nvPr/>
        </p:nvSpPr>
        <p:spPr>
          <a:xfrm>
            <a:off x="3581400" y="9180512"/>
            <a:ext cx="27363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5" name="TextBox 34"/>
          <p:cNvSpPr txBox="1"/>
          <p:nvPr/>
        </p:nvSpPr>
        <p:spPr>
          <a:xfrm>
            <a:off x="4423406" y="9403226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Gujarat</a:t>
            </a:r>
            <a:endParaRPr lang="en-IN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99897" y="9402922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Manipur</a:t>
            </a:r>
            <a:endParaRPr lang="en-IN" sz="2400" b="1" dirty="0" smtClean="0"/>
          </a:p>
        </p:txBody>
      </p:sp>
      <p:sp>
        <p:nvSpPr>
          <p:cNvPr id="2" name="Oval 1"/>
          <p:cNvSpPr/>
          <p:nvPr/>
        </p:nvSpPr>
        <p:spPr>
          <a:xfrm>
            <a:off x="3584444" y="6603640"/>
            <a:ext cx="1169688" cy="1134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45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0296" y="5004048"/>
            <a:ext cx="273630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/>
          </a:p>
        </p:txBody>
      </p:sp>
      <p:sp>
        <p:nvSpPr>
          <p:cNvPr id="7" name="Rectangle 6"/>
          <p:cNvSpPr/>
          <p:nvPr/>
        </p:nvSpPr>
        <p:spPr>
          <a:xfrm>
            <a:off x="3645024" y="5004048"/>
            <a:ext cx="273630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/>
          </a:p>
        </p:txBody>
      </p:sp>
      <p:sp>
        <p:nvSpPr>
          <p:cNvPr id="8" name="Rectangle 7"/>
          <p:cNvSpPr/>
          <p:nvPr/>
        </p:nvSpPr>
        <p:spPr>
          <a:xfrm>
            <a:off x="557064" y="6516216"/>
            <a:ext cx="273630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/>
          </a:p>
        </p:txBody>
      </p:sp>
      <p:sp>
        <p:nvSpPr>
          <p:cNvPr id="9" name="Rectangle 8"/>
          <p:cNvSpPr/>
          <p:nvPr/>
        </p:nvSpPr>
        <p:spPr>
          <a:xfrm>
            <a:off x="3661792" y="6516216"/>
            <a:ext cx="273630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/>
          </a:p>
        </p:txBody>
      </p:sp>
      <p:sp>
        <p:nvSpPr>
          <p:cNvPr id="14" name="TextBox 13"/>
          <p:cNvSpPr txBox="1"/>
          <p:nvPr/>
        </p:nvSpPr>
        <p:spPr>
          <a:xfrm>
            <a:off x="4437112" y="5406479"/>
            <a:ext cx="146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Address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37112" y="6918647"/>
            <a:ext cx="143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Address 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68760" y="5406479"/>
            <a:ext cx="143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Address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68760" y="6918647"/>
            <a:ext cx="143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Address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31341" y="938501"/>
            <a:ext cx="2163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Chief Instructor</a:t>
            </a:r>
          </a:p>
          <a:p>
            <a:r>
              <a:rPr lang="en-IN" sz="2400" b="1" dirty="0" smtClean="0"/>
              <a:t> Pic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6564" y="2771801"/>
            <a:ext cx="5851532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557063" y="2339752"/>
            <a:ext cx="121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sz="2400" b="1" dirty="0" smtClean="0"/>
              <a:t>Profile</a:t>
            </a:r>
            <a:endParaRPr lang="en-IN" sz="2400" b="1" dirty="0"/>
          </a:p>
        </p:txBody>
      </p:sp>
      <p:sp>
        <p:nvSpPr>
          <p:cNvPr id="27" name="Oval 26"/>
          <p:cNvSpPr/>
          <p:nvPr/>
        </p:nvSpPr>
        <p:spPr>
          <a:xfrm>
            <a:off x="3931340" y="276587"/>
            <a:ext cx="2163669" cy="2207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" descr="C:\Users\rajes\Desktop\State Image\India Gate Delh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69" y="899592"/>
            <a:ext cx="115212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28"/>
          <p:cNvSpPr/>
          <p:nvPr/>
        </p:nvSpPr>
        <p:spPr>
          <a:xfrm>
            <a:off x="544690" y="908814"/>
            <a:ext cx="720000" cy="72007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5785" y="998022"/>
            <a:ext cx="214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Delhi (NCR)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5768" y="4644008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Major Classes in Delhi (NCR)</a:t>
            </a:r>
            <a:endParaRPr lang="en-IN" dirty="0"/>
          </a:p>
        </p:txBody>
      </p:sp>
      <p:sp>
        <p:nvSpPr>
          <p:cNvPr id="2" name="Rounded Rectangle 1"/>
          <p:cNvSpPr/>
          <p:nvPr/>
        </p:nvSpPr>
        <p:spPr>
          <a:xfrm>
            <a:off x="525768" y="8028384"/>
            <a:ext cx="5872328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Delhi State Championship </a:t>
            </a:r>
            <a:r>
              <a:rPr lang="en-IN" sz="2400" dirty="0" smtClean="0">
                <a:solidFill>
                  <a:schemeClr val="tx1"/>
                </a:solidFill>
              </a:rPr>
              <a:t>(Kata/</a:t>
            </a:r>
            <a:r>
              <a:rPr lang="en-IN" sz="2400" dirty="0" err="1" smtClean="0">
                <a:solidFill>
                  <a:schemeClr val="tx1"/>
                </a:solidFill>
              </a:rPr>
              <a:t>Kumite</a:t>
            </a:r>
            <a:r>
              <a:rPr lang="en-IN" sz="2400" dirty="0" smtClean="0">
                <a:solidFill>
                  <a:schemeClr val="tx1"/>
                </a:solidFill>
              </a:rPr>
              <a:t>)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1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269" y="6080100"/>
            <a:ext cx="6480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Recommendations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Always warm up your entire body for at least 10 minutes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Stretch your entire body, not just your legs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Your stretching routine should include your arms, lower back, hips and legs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68760" y="1944012"/>
            <a:ext cx="4464496" cy="16561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Warm Up Exercise Video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68760" y="3779912"/>
            <a:ext cx="4464496" cy="16561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Stretching Exercise Video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39449" y="629822"/>
            <a:ext cx="3240360" cy="5232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Warm-Up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2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853188"/>
              </p:ext>
            </p:extLst>
          </p:nvPr>
        </p:nvGraphicFramePr>
        <p:xfrm>
          <a:off x="44623" y="35496"/>
          <a:ext cx="6818053" cy="1058295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818053"/>
              </a:tblGrid>
              <a:tr h="76553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       STANCE (</a:t>
                      </a:r>
                      <a:r>
                        <a:rPr lang="en-IN" sz="2800" dirty="0" err="1" smtClean="0"/>
                        <a:t>Dachi</a:t>
                      </a:r>
                      <a:r>
                        <a:rPr lang="en-IN" sz="2800" dirty="0" smtClean="0"/>
                        <a:t>)</a:t>
                      </a:r>
                      <a:endParaRPr lang="en-IN" sz="2800" dirty="0"/>
                    </a:p>
                  </a:txBody>
                  <a:tcPr/>
                </a:tc>
              </a:tr>
              <a:tr h="48289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 smtClean="0"/>
                        <a:t>Heiko</a:t>
                      </a:r>
                      <a:r>
                        <a:rPr lang="en-IN" sz="2800" baseline="0" dirty="0" smtClean="0"/>
                        <a:t> </a:t>
                      </a:r>
                      <a:r>
                        <a:rPr lang="en-IN" sz="2800" baseline="0" dirty="0" err="1" smtClean="0"/>
                        <a:t>Dachi</a:t>
                      </a:r>
                      <a:r>
                        <a:rPr lang="en-IN" sz="2800" baseline="0" dirty="0" smtClean="0"/>
                        <a:t> </a:t>
                      </a:r>
                      <a:endParaRPr lang="en-IN" sz="2800" dirty="0"/>
                    </a:p>
                  </a:txBody>
                  <a:tcPr/>
                </a:tc>
              </a:tr>
              <a:tr h="516503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 smtClean="0"/>
                        <a:t>Heisoku</a:t>
                      </a:r>
                      <a:r>
                        <a:rPr lang="en-IN" sz="2800" dirty="0" smtClean="0"/>
                        <a:t> </a:t>
                      </a:r>
                      <a:r>
                        <a:rPr lang="en-IN" sz="2800" dirty="0" err="1" smtClean="0"/>
                        <a:t>Dachi</a:t>
                      </a:r>
                      <a:endParaRPr lang="en-IN" sz="2800" dirty="0"/>
                    </a:p>
                  </a:txBody>
                  <a:tcPr/>
                </a:tc>
              </a:tr>
              <a:tr h="48289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 smtClean="0"/>
                        <a:t>Hangetsu</a:t>
                      </a:r>
                      <a:r>
                        <a:rPr lang="en-IN" sz="2800" dirty="0" smtClean="0"/>
                        <a:t> </a:t>
                      </a:r>
                      <a:r>
                        <a:rPr lang="en-IN" sz="2800" dirty="0" err="1" smtClean="0"/>
                        <a:t>Dachi</a:t>
                      </a:r>
                      <a:endParaRPr lang="en-IN" sz="2800" dirty="0"/>
                    </a:p>
                  </a:txBody>
                  <a:tcPr/>
                </a:tc>
              </a:tr>
              <a:tr h="48289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 smtClean="0"/>
                        <a:t>Hichiji</a:t>
                      </a:r>
                      <a:r>
                        <a:rPr lang="en-IN" sz="2800" dirty="0" smtClean="0"/>
                        <a:t> </a:t>
                      </a:r>
                      <a:r>
                        <a:rPr lang="en-IN" sz="2800" dirty="0" err="1" smtClean="0"/>
                        <a:t>Dachi</a:t>
                      </a:r>
                      <a:endParaRPr lang="en-IN" sz="2800" dirty="0"/>
                    </a:p>
                  </a:txBody>
                  <a:tcPr/>
                </a:tc>
              </a:tr>
              <a:tr h="48289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 smtClean="0"/>
                        <a:t>Kiba</a:t>
                      </a:r>
                      <a:r>
                        <a:rPr lang="en-IN" sz="2800" dirty="0" smtClean="0"/>
                        <a:t> </a:t>
                      </a:r>
                      <a:r>
                        <a:rPr lang="en-IN" sz="2800" dirty="0" err="1" smtClean="0"/>
                        <a:t>Dachi</a:t>
                      </a:r>
                      <a:r>
                        <a:rPr lang="en-IN" sz="2800" dirty="0" smtClean="0"/>
                        <a:t>                                                     </a:t>
                      </a:r>
                      <a:endParaRPr lang="en-IN" sz="2800" dirty="0"/>
                    </a:p>
                  </a:txBody>
                  <a:tcPr/>
                </a:tc>
              </a:tr>
              <a:tr h="48289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 smtClean="0"/>
                        <a:t>Kokutsu</a:t>
                      </a:r>
                      <a:r>
                        <a:rPr lang="en-IN" sz="2800" dirty="0" smtClean="0"/>
                        <a:t> </a:t>
                      </a:r>
                      <a:r>
                        <a:rPr lang="en-IN" sz="2800" dirty="0" err="1" smtClean="0"/>
                        <a:t>Dachi</a:t>
                      </a:r>
                      <a:endParaRPr lang="en-IN" sz="2800" dirty="0"/>
                    </a:p>
                  </a:txBody>
                  <a:tcPr/>
                </a:tc>
              </a:tr>
              <a:tr h="53209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 smtClean="0"/>
                        <a:t>Kosa</a:t>
                      </a:r>
                      <a:r>
                        <a:rPr lang="en-IN" sz="2800" dirty="0" smtClean="0"/>
                        <a:t> </a:t>
                      </a:r>
                      <a:r>
                        <a:rPr lang="en-IN" sz="2800" dirty="0" err="1" smtClean="0"/>
                        <a:t>Dachi</a:t>
                      </a:r>
                      <a:endParaRPr lang="en-IN" sz="2800" dirty="0"/>
                    </a:p>
                  </a:txBody>
                  <a:tcPr/>
                </a:tc>
              </a:tr>
              <a:tr h="48289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Moto </a:t>
                      </a:r>
                      <a:r>
                        <a:rPr lang="en-IN" sz="2800" dirty="0" err="1" smtClean="0"/>
                        <a:t>Dachi</a:t>
                      </a:r>
                      <a:endParaRPr lang="en-IN" sz="2800" dirty="0"/>
                    </a:p>
                  </a:txBody>
                  <a:tcPr/>
                </a:tc>
              </a:tr>
              <a:tr h="48289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 smtClean="0"/>
                        <a:t>Musubi</a:t>
                      </a:r>
                      <a:r>
                        <a:rPr lang="en-IN" sz="2800" dirty="0" smtClean="0"/>
                        <a:t> </a:t>
                      </a:r>
                      <a:r>
                        <a:rPr lang="en-IN" sz="2800" dirty="0" err="1" smtClean="0"/>
                        <a:t>Dachi</a:t>
                      </a:r>
                      <a:endParaRPr lang="en-IN" sz="2800" dirty="0"/>
                    </a:p>
                  </a:txBody>
                  <a:tcPr/>
                </a:tc>
              </a:tr>
              <a:tr h="48289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 smtClean="0"/>
                        <a:t>Neko-ashi</a:t>
                      </a:r>
                      <a:r>
                        <a:rPr lang="en-IN" sz="2800" dirty="0" smtClean="0"/>
                        <a:t> </a:t>
                      </a:r>
                      <a:r>
                        <a:rPr lang="en-IN" sz="2800" dirty="0" err="1" smtClean="0"/>
                        <a:t>Dachi</a:t>
                      </a:r>
                      <a:endParaRPr lang="en-IN" sz="2800" dirty="0"/>
                    </a:p>
                  </a:txBody>
                  <a:tcPr/>
                </a:tc>
              </a:tr>
              <a:tr h="48289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 smtClean="0"/>
                        <a:t>Renoji</a:t>
                      </a:r>
                      <a:r>
                        <a:rPr lang="en-IN" sz="2800" dirty="0" smtClean="0"/>
                        <a:t> </a:t>
                      </a:r>
                      <a:r>
                        <a:rPr lang="en-IN" sz="2800" dirty="0" err="1" smtClean="0"/>
                        <a:t>Dachi</a:t>
                      </a:r>
                      <a:endParaRPr lang="en-IN" sz="2800" dirty="0"/>
                    </a:p>
                  </a:txBody>
                  <a:tcPr/>
                </a:tc>
              </a:tr>
              <a:tr h="48289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 smtClean="0"/>
                        <a:t>Sanchin</a:t>
                      </a:r>
                      <a:r>
                        <a:rPr lang="en-IN" sz="2800" dirty="0" smtClean="0"/>
                        <a:t> </a:t>
                      </a:r>
                      <a:r>
                        <a:rPr lang="en-IN" sz="2800" dirty="0" err="1" smtClean="0"/>
                        <a:t>Dachi</a:t>
                      </a:r>
                      <a:endParaRPr lang="en-IN" sz="2800" dirty="0"/>
                    </a:p>
                  </a:txBody>
                  <a:tcPr/>
                </a:tc>
              </a:tr>
              <a:tr h="48289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 smtClean="0"/>
                        <a:t>Shiko</a:t>
                      </a:r>
                      <a:r>
                        <a:rPr lang="en-IN" sz="2800" dirty="0" smtClean="0"/>
                        <a:t> </a:t>
                      </a:r>
                      <a:r>
                        <a:rPr lang="en-IN" sz="2800" dirty="0" err="1" smtClean="0"/>
                        <a:t>Dachi</a:t>
                      </a:r>
                      <a:endParaRPr lang="en-IN" sz="2800" dirty="0"/>
                    </a:p>
                  </a:txBody>
                  <a:tcPr/>
                </a:tc>
              </a:tr>
              <a:tr h="48289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 smtClean="0"/>
                        <a:t>Tsuru</a:t>
                      </a:r>
                      <a:r>
                        <a:rPr lang="en-IN" sz="2800" dirty="0" smtClean="0"/>
                        <a:t>-</a:t>
                      </a:r>
                      <a:r>
                        <a:rPr lang="en-IN" sz="2800" baseline="0" dirty="0" smtClean="0"/>
                        <a:t> </a:t>
                      </a:r>
                      <a:r>
                        <a:rPr lang="en-IN" sz="2800" baseline="0" dirty="0" err="1" smtClean="0"/>
                        <a:t>ashi</a:t>
                      </a:r>
                      <a:r>
                        <a:rPr lang="en-IN" sz="2800" baseline="0" dirty="0" smtClean="0"/>
                        <a:t> </a:t>
                      </a:r>
                      <a:r>
                        <a:rPr lang="en-IN" sz="2800" baseline="0" dirty="0" err="1" smtClean="0"/>
                        <a:t>Dachi</a:t>
                      </a:r>
                      <a:endParaRPr lang="en-IN" sz="2800" dirty="0"/>
                    </a:p>
                  </a:txBody>
                  <a:tcPr/>
                </a:tc>
              </a:tr>
              <a:tr h="48289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 smtClean="0"/>
                        <a:t>Zenkutsu</a:t>
                      </a:r>
                      <a:r>
                        <a:rPr lang="en-IN" sz="2800" dirty="0" smtClean="0"/>
                        <a:t> </a:t>
                      </a:r>
                      <a:r>
                        <a:rPr lang="en-IN" sz="2800" dirty="0" err="1" smtClean="0"/>
                        <a:t>Dachi</a:t>
                      </a:r>
                      <a:endParaRPr lang="en-IN" sz="2800" dirty="0"/>
                    </a:p>
                  </a:txBody>
                  <a:tcPr/>
                </a:tc>
              </a:tr>
              <a:tr h="48289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4828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4828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58239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-5716016" y="-1152644"/>
            <a:ext cx="5716016" cy="1449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hlinkClick r:id="rId2"/>
              </a:rPr>
              <a:t>Heiko</a:t>
            </a:r>
            <a:r>
              <a:rPr lang="en-IN" sz="2400" dirty="0">
                <a:hlinkClick r:id="rId2"/>
              </a:rPr>
              <a:t> </a:t>
            </a:r>
            <a:r>
              <a:rPr lang="en-IN" sz="2400" dirty="0" err="1">
                <a:hlinkClick r:id="rId2"/>
              </a:rPr>
              <a:t>dachi</a:t>
            </a:r>
            <a:r>
              <a:rPr lang="en-IN" sz="2400" dirty="0">
                <a:hlinkClick r:id="rId2"/>
              </a:rPr>
              <a:t> (parallel open stance)</a:t>
            </a:r>
            <a:endParaRPr lang="en-IN" sz="2400" dirty="0"/>
          </a:p>
          <a:p>
            <a:r>
              <a:rPr lang="en-IN" sz="2400" dirty="0" err="1">
                <a:hlinkClick r:id="rId3"/>
              </a:rPr>
              <a:t>Heisoku</a:t>
            </a:r>
            <a:r>
              <a:rPr lang="en-IN" sz="2400" dirty="0">
                <a:hlinkClick r:id="rId3"/>
              </a:rPr>
              <a:t> </a:t>
            </a:r>
            <a:r>
              <a:rPr lang="en-IN" sz="2400" dirty="0" err="1">
                <a:hlinkClick r:id="rId3"/>
              </a:rPr>
              <a:t>Dachi</a:t>
            </a:r>
            <a:r>
              <a:rPr lang="en-IN" sz="2400" dirty="0">
                <a:hlinkClick r:id="rId3"/>
              </a:rPr>
              <a:t> – Closed feet stance</a:t>
            </a:r>
            <a:endParaRPr lang="en-IN" sz="2400" dirty="0"/>
          </a:p>
          <a:p>
            <a:r>
              <a:rPr lang="en-IN" sz="2400" dirty="0" err="1">
                <a:hlinkClick r:id="rId4"/>
              </a:rPr>
              <a:t>Kamae</a:t>
            </a:r>
            <a:r>
              <a:rPr lang="en-IN" sz="2400" dirty="0">
                <a:hlinkClick r:id="rId4"/>
              </a:rPr>
              <a:t> </a:t>
            </a:r>
            <a:r>
              <a:rPr lang="en-IN" sz="2400" dirty="0" err="1">
                <a:hlinkClick r:id="rId4"/>
              </a:rPr>
              <a:t>dachi</a:t>
            </a:r>
            <a:r>
              <a:rPr lang="en-IN" sz="2400" dirty="0">
                <a:hlinkClick r:id="rId4"/>
              </a:rPr>
              <a:t> – Fighting Stance</a:t>
            </a:r>
            <a:endParaRPr lang="en-IN" sz="2400" dirty="0"/>
          </a:p>
          <a:p>
            <a:r>
              <a:rPr lang="en-IN" sz="2400" dirty="0" err="1">
                <a:hlinkClick r:id="rId5"/>
              </a:rPr>
              <a:t>Musubi</a:t>
            </a:r>
            <a:r>
              <a:rPr lang="en-IN" sz="2400" dirty="0">
                <a:hlinkClick r:id="rId5"/>
              </a:rPr>
              <a:t> </a:t>
            </a:r>
            <a:r>
              <a:rPr lang="en-IN" sz="2400" dirty="0" err="1">
                <a:hlinkClick r:id="rId5"/>
              </a:rPr>
              <a:t>Dachi</a:t>
            </a:r>
            <a:r>
              <a:rPr lang="en-IN" sz="2400" dirty="0">
                <a:hlinkClick r:id="rId5"/>
              </a:rPr>
              <a:t> – Open Feet Stance</a:t>
            </a:r>
            <a:endParaRPr lang="en-IN" sz="2400" dirty="0"/>
          </a:p>
          <a:p>
            <a:r>
              <a:rPr lang="en-IN" sz="2400" dirty="0" err="1"/>
              <a:t>Musubi</a:t>
            </a:r>
            <a:r>
              <a:rPr lang="en-IN" sz="2400" dirty="0"/>
              <a:t> </a:t>
            </a:r>
            <a:r>
              <a:rPr lang="en-IN" sz="2400" dirty="0" err="1"/>
              <a:t>Dachi</a:t>
            </a:r>
            <a:r>
              <a:rPr lang="en-IN" sz="2400" dirty="0"/>
              <a:t> </a:t>
            </a:r>
            <a:r>
              <a:rPr lang="en-IN" sz="2400" dirty="0" err="1"/>
              <a:t>Heiko</a:t>
            </a:r>
            <a:endParaRPr lang="en-IN" sz="2400" dirty="0"/>
          </a:p>
          <a:p>
            <a:r>
              <a:rPr lang="en-IN" sz="2400" dirty="0" err="1">
                <a:hlinkClick r:id="rId6"/>
              </a:rPr>
              <a:t>Hachiji</a:t>
            </a:r>
            <a:r>
              <a:rPr lang="en-IN" sz="2400" dirty="0">
                <a:hlinkClick r:id="rId6"/>
              </a:rPr>
              <a:t> </a:t>
            </a:r>
            <a:r>
              <a:rPr lang="en-IN" sz="2400" dirty="0" err="1">
                <a:hlinkClick r:id="rId6"/>
              </a:rPr>
              <a:t>Dachi</a:t>
            </a:r>
            <a:endParaRPr lang="en-IN" sz="2400" dirty="0"/>
          </a:p>
          <a:p>
            <a:r>
              <a:rPr lang="en-IN" sz="2400" dirty="0" err="1"/>
              <a:t>Uchi</a:t>
            </a:r>
            <a:r>
              <a:rPr lang="en-IN" sz="2400" dirty="0"/>
              <a:t> </a:t>
            </a:r>
            <a:r>
              <a:rPr lang="en-IN" sz="2400" dirty="0" err="1"/>
              <a:t>Hachiji</a:t>
            </a:r>
            <a:r>
              <a:rPr lang="en-IN" sz="2400" dirty="0"/>
              <a:t> </a:t>
            </a:r>
            <a:r>
              <a:rPr lang="en-IN" sz="2400" dirty="0" err="1"/>
              <a:t>Dachi</a:t>
            </a:r>
            <a:endParaRPr lang="en-IN" sz="2400" dirty="0"/>
          </a:p>
          <a:p>
            <a:r>
              <a:rPr lang="en-IN" sz="2400" dirty="0" err="1"/>
              <a:t>Chokusen</a:t>
            </a:r>
            <a:r>
              <a:rPr lang="en-IN" sz="2400" dirty="0"/>
              <a:t> </a:t>
            </a:r>
            <a:r>
              <a:rPr lang="en-IN" sz="2400" dirty="0" err="1"/>
              <a:t>Seisan</a:t>
            </a:r>
            <a:r>
              <a:rPr lang="en-IN" sz="2400" dirty="0"/>
              <a:t> </a:t>
            </a:r>
            <a:r>
              <a:rPr lang="en-IN" sz="2400" dirty="0" err="1"/>
              <a:t>Dachi</a:t>
            </a:r>
            <a:endParaRPr lang="en-IN" sz="2400" dirty="0"/>
          </a:p>
          <a:p>
            <a:r>
              <a:rPr lang="en-IN" sz="2400" dirty="0" err="1">
                <a:hlinkClick r:id="rId7"/>
              </a:rPr>
              <a:t>Tsuru</a:t>
            </a:r>
            <a:r>
              <a:rPr lang="en-IN" sz="2400" dirty="0">
                <a:hlinkClick r:id="rId7"/>
              </a:rPr>
              <a:t> </a:t>
            </a:r>
            <a:r>
              <a:rPr lang="en-IN" sz="2400" dirty="0" err="1">
                <a:hlinkClick r:id="rId7"/>
              </a:rPr>
              <a:t>Ashi</a:t>
            </a:r>
            <a:r>
              <a:rPr lang="en-IN" sz="2400" dirty="0">
                <a:hlinkClick r:id="rId7"/>
              </a:rPr>
              <a:t> </a:t>
            </a:r>
            <a:r>
              <a:rPr lang="en-IN" sz="2400" dirty="0" err="1">
                <a:hlinkClick r:id="rId7"/>
              </a:rPr>
              <a:t>Dachi</a:t>
            </a:r>
            <a:r>
              <a:rPr lang="en-IN" sz="2400" dirty="0">
                <a:hlinkClick r:id="rId7"/>
              </a:rPr>
              <a:t> – crane stance</a:t>
            </a:r>
            <a:endParaRPr lang="en-IN" sz="2400" dirty="0"/>
          </a:p>
          <a:p>
            <a:r>
              <a:rPr lang="en-IN" sz="2400" dirty="0" err="1"/>
              <a:t>Kamae</a:t>
            </a:r>
            <a:r>
              <a:rPr lang="en-IN" sz="2400" dirty="0"/>
              <a:t> </a:t>
            </a:r>
            <a:r>
              <a:rPr lang="en-IN" sz="2400" dirty="0" err="1"/>
              <a:t>Dachi</a:t>
            </a:r>
            <a:endParaRPr lang="en-IN" sz="2400" dirty="0"/>
          </a:p>
          <a:p>
            <a:r>
              <a:rPr lang="en-IN" sz="2400" dirty="0" err="1"/>
              <a:t>Yoi</a:t>
            </a:r>
            <a:r>
              <a:rPr lang="en-IN" sz="2400" dirty="0"/>
              <a:t> </a:t>
            </a:r>
            <a:r>
              <a:rPr lang="en-IN" sz="2400" dirty="0" err="1"/>
              <a:t>Dachi</a:t>
            </a:r>
            <a:r>
              <a:rPr lang="en-IN" sz="2400" dirty="0"/>
              <a:t> (ready stance)</a:t>
            </a:r>
          </a:p>
          <a:p>
            <a:r>
              <a:rPr lang="en-IN" sz="2400" dirty="0"/>
              <a:t>Intermediate Stances</a:t>
            </a:r>
          </a:p>
          <a:p>
            <a:r>
              <a:rPr lang="en-IN" sz="2400" dirty="0" err="1"/>
              <a:t>Naihanchi</a:t>
            </a:r>
            <a:r>
              <a:rPr lang="en-IN" sz="2400" dirty="0"/>
              <a:t> </a:t>
            </a:r>
            <a:r>
              <a:rPr lang="en-IN" sz="2400" dirty="0" err="1"/>
              <a:t>Dachi</a:t>
            </a:r>
            <a:endParaRPr lang="en-IN" sz="2400" dirty="0"/>
          </a:p>
          <a:p>
            <a:r>
              <a:rPr lang="en-IN" sz="2400" dirty="0" err="1">
                <a:hlinkClick r:id="rId8"/>
              </a:rPr>
              <a:t>Sanchin</a:t>
            </a:r>
            <a:r>
              <a:rPr lang="en-IN" sz="2400" dirty="0">
                <a:hlinkClick r:id="rId8"/>
              </a:rPr>
              <a:t> </a:t>
            </a:r>
            <a:r>
              <a:rPr lang="en-IN" sz="2400" dirty="0" err="1">
                <a:hlinkClick r:id="rId8"/>
              </a:rPr>
              <a:t>Dachi</a:t>
            </a:r>
            <a:r>
              <a:rPr lang="en-IN" sz="2400" dirty="0">
                <a:hlinkClick r:id="rId8"/>
              </a:rPr>
              <a:t> – Hourglass Stance</a:t>
            </a:r>
            <a:endParaRPr lang="en-IN" sz="2400" dirty="0"/>
          </a:p>
          <a:p>
            <a:r>
              <a:rPr lang="en-IN" sz="2400" dirty="0">
                <a:hlinkClick r:id="rId9"/>
              </a:rPr>
              <a:t>Moto </a:t>
            </a:r>
            <a:r>
              <a:rPr lang="en-IN" sz="2400" dirty="0" err="1">
                <a:hlinkClick r:id="rId9"/>
              </a:rPr>
              <a:t>Dachi</a:t>
            </a:r>
            <a:endParaRPr lang="en-IN" sz="2400" dirty="0"/>
          </a:p>
          <a:p>
            <a:r>
              <a:rPr lang="en-IN" sz="2400" dirty="0" err="1">
                <a:hlinkClick r:id="rId10"/>
              </a:rPr>
              <a:t>Hangetsu</a:t>
            </a:r>
            <a:r>
              <a:rPr lang="en-IN" sz="2400" dirty="0">
                <a:hlinkClick r:id="rId10"/>
              </a:rPr>
              <a:t> </a:t>
            </a:r>
            <a:r>
              <a:rPr lang="en-IN" sz="2400" dirty="0" err="1">
                <a:hlinkClick r:id="rId10"/>
              </a:rPr>
              <a:t>Dachi</a:t>
            </a:r>
            <a:endParaRPr lang="en-IN" sz="2400" dirty="0"/>
          </a:p>
          <a:p>
            <a:r>
              <a:rPr lang="en-IN" sz="2400" dirty="0" err="1">
                <a:hlinkClick r:id="rId11"/>
              </a:rPr>
              <a:t>Kosa</a:t>
            </a:r>
            <a:r>
              <a:rPr lang="en-IN" sz="2400" dirty="0">
                <a:hlinkClick r:id="rId11"/>
              </a:rPr>
              <a:t> </a:t>
            </a:r>
            <a:r>
              <a:rPr lang="en-IN" sz="2400" dirty="0" err="1">
                <a:hlinkClick r:id="rId11"/>
              </a:rPr>
              <a:t>Dachi</a:t>
            </a:r>
            <a:endParaRPr lang="en-IN" sz="2400" dirty="0"/>
          </a:p>
          <a:p>
            <a:r>
              <a:rPr lang="en-IN" sz="2400" dirty="0"/>
              <a:t>Han </a:t>
            </a:r>
            <a:r>
              <a:rPr lang="en-IN" sz="2400" dirty="0" err="1"/>
              <a:t>Zenkutsu</a:t>
            </a:r>
            <a:r>
              <a:rPr lang="en-IN" sz="2400" dirty="0"/>
              <a:t> </a:t>
            </a:r>
            <a:r>
              <a:rPr lang="en-IN" sz="2400" dirty="0" err="1"/>
              <a:t>Dachi</a:t>
            </a:r>
            <a:endParaRPr lang="en-IN" sz="2400" dirty="0"/>
          </a:p>
          <a:p>
            <a:r>
              <a:rPr lang="en-IN" sz="2400" dirty="0"/>
              <a:t>Han-</a:t>
            </a:r>
            <a:r>
              <a:rPr lang="en-IN" sz="2400" dirty="0" err="1"/>
              <a:t>Kokutsu</a:t>
            </a:r>
            <a:r>
              <a:rPr lang="en-IN" sz="2400" dirty="0"/>
              <a:t> </a:t>
            </a:r>
            <a:r>
              <a:rPr lang="en-IN" sz="2400" dirty="0" err="1"/>
              <a:t>Dachi</a:t>
            </a:r>
            <a:endParaRPr lang="en-IN" sz="2400" dirty="0"/>
          </a:p>
          <a:p>
            <a:r>
              <a:rPr lang="en-IN" sz="2400" dirty="0"/>
              <a:t>Low Stances</a:t>
            </a:r>
          </a:p>
          <a:p>
            <a:r>
              <a:rPr lang="en-IN" sz="2400" dirty="0" err="1">
                <a:hlinkClick r:id="rId12"/>
              </a:rPr>
              <a:t>Kiba</a:t>
            </a:r>
            <a:r>
              <a:rPr lang="en-IN" sz="2400" dirty="0">
                <a:hlinkClick r:id="rId12"/>
              </a:rPr>
              <a:t> </a:t>
            </a:r>
            <a:r>
              <a:rPr lang="en-IN" sz="2400" dirty="0" err="1">
                <a:hlinkClick r:id="rId12"/>
              </a:rPr>
              <a:t>Dachi</a:t>
            </a:r>
            <a:r>
              <a:rPr lang="en-IN" sz="2400" dirty="0">
                <a:hlinkClick r:id="rId12"/>
              </a:rPr>
              <a:t> – Horse stance</a:t>
            </a:r>
            <a:endParaRPr lang="en-IN" sz="2400" dirty="0"/>
          </a:p>
          <a:p>
            <a:r>
              <a:rPr lang="en-IN" sz="2400" dirty="0" err="1">
                <a:hlinkClick r:id="rId13"/>
              </a:rPr>
              <a:t>Kake</a:t>
            </a:r>
            <a:r>
              <a:rPr lang="en-IN" sz="2400" dirty="0">
                <a:hlinkClick r:id="rId13"/>
              </a:rPr>
              <a:t> </a:t>
            </a:r>
            <a:r>
              <a:rPr lang="en-IN" sz="2400" dirty="0" err="1">
                <a:hlinkClick r:id="rId13"/>
              </a:rPr>
              <a:t>Dachi</a:t>
            </a:r>
            <a:endParaRPr lang="en-IN" sz="2400" dirty="0"/>
          </a:p>
          <a:p>
            <a:r>
              <a:rPr lang="en-IN" sz="2400" u="sng" dirty="0" err="1">
                <a:hlinkClick r:id="rId14"/>
              </a:rPr>
              <a:t>Shiko</a:t>
            </a:r>
            <a:r>
              <a:rPr lang="en-IN" sz="2400" u="sng" dirty="0">
                <a:hlinkClick r:id="rId14"/>
              </a:rPr>
              <a:t> </a:t>
            </a:r>
            <a:r>
              <a:rPr lang="en-IN" sz="2400" u="sng" dirty="0" err="1">
                <a:hlinkClick r:id="rId14"/>
              </a:rPr>
              <a:t>Dachi</a:t>
            </a:r>
            <a:r>
              <a:rPr lang="en-IN" sz="2400" u="sng" dirty="0">
                <a:hlinkClick r:id="rId14"/>
              </a:rPr>
              <a:t> – Sumo Stance</a:t>
            </a:r>
            <a:endParaRPr lang="en-IN" sz="2400" dirty="0"/>
          </a:p>
          <a:p>
            <a:r>
              <a:rPr lang="en-IN" sz="2400" dirty="0" err="1">
                <a:hlinkClick r:id="rId15"/>
              </a:rPr>
              <a:t>Zenkutsu</a:t>
            </a:r>
            <a:r>
              <a:rPr lang="en-IN" sz="2400" dirty="0">
                <a:hlinkClick r:id="rId15"/>
              </a:rPr>
              <a:t> </a:t>
            </a:r>
            <a:r>
              <a:rPr lang="en-IN" sz="2400" dirty="0" err="1">
                <a:hlinkClick r:id="rId15"/>
              </a:rPr>
              <a:t>Dachi</a:t>
            </a:r>
            <a:r>
              <a:rPr lang="en-IN" sz="2400" dirty="0">
                <a:hlinkClick r:id="rId15"/>
              </a:rPr>
              <a:t> – Front Stance</a:t>
            </a:r>
            <a:endParaRPr lang="en-IN" sz="2400" dirty="0"/>
          </a:p>
          <a:p>
            <a:r>
              <a:rPr lang="en-IN" sz="2400" dirty="0" err="1">
                <a:hlinkClick r:id="rId16"/>
              </a:rPr>
              <a:t>Neko</a:t>
            </a:r>
            <a:r>
              <a:rPr lang="en-IN" sz="2400" dirty="0">
                <a:hlinkClick r:id="rId16"/>
              </a:rPr>
              <a:t> </a:t>
            </a:r>
            <a:r>
              <a:rPr lang="en-IN" sz="2400" dirty="0" err="1">
                <a:hlinkClick r:id="rId16"/>
              </a:rPr>
              <a:t>Ashi</a:t>
            </a:r>
            <a:r>
              <a:rPr lang="en-IN" sz="2400" dirty="0">
                <a:hlinkClick r:id="rId16"/>
              </a:rPr>
              <a:t> </a:t>
            </a:r>
            <a:r>
              <a:rPr lang="en-IN" sz="2400" dirty="0" err="1">
                <a:hlinkClick r:id="rId16"/>
              </a:rPr>
              <a:t>Dachi</a:t>
            </a:r>
            <a:r>
              <a:rPr lang="en-IN" sz="2400" dirty="0">
                <a:hlinkClick r:id="rId16"/>
              </a:rPr>
              <a:t> – Cat Stance</a:t>
            </a:r>
            <a:endParaRPr lang="en-IN" sz="2400" dirty="0"/>
          </a:p>
          <a:p>
            <a:r>
              <a:rPr lang="en-IN" sz="2400" dirty="0">
                <a:hlinkClick r:id="rId17"/>
              </a:rPr>
              <a:t>Fudo </a:t>
            </a:r>
            <a:r>
              <a:rPr lang="en-IN" sz="2400" dirty="0" err="1">
                <a:hlinkClick r:id="rId17"/>
              </a:rPr>
              <a:t>Dachi</a:t>
            </a:r>
            <a:endParaRPr lang="en-IN" sz="2400" dirty="0"/>
          </a:p>
          <a:p>
            <a:r>
              <a:rPr lang="en-IN" sz="2400" dirty="0" err="1">
                <a:hlinkClick r:id="rId18"/>
              </a:rPr>
              <a:t>Kokutso</a:t>
            </a:r>
            <a:r>
              <a:rPr lang="en-IN" sz="2400" dirty="0">
                <a:hlinkClick r:id="rId18"/>
              </a:rPr>
              <a:t> </a:t>
            </a:r>
            <a:r>
              <a:rPr lang="en-IN" sz="2400" dirty="0" err="1">
                <a:hlinkClick r:id="rId18"/>
              </a:rPr>
              <a:t>Dachi</a:t>
            </a:r>
            <a:r>
              <a:rPr lang="en-IN" sz="2400" dirty="0">
                <a:hlinkClick r:id="rId18"/>
              </a:rPr>
              <a:t> – Backward Leaning Stance</a:t>
            </a:r>
            <a:endParaRPr lang="en-IN" sz="2400" dirty="0"/>
          </a:p>
          <a:p>
            <a:r>
              <a:rPr lang="en-IN" sz="2400" dirty="0" err="1"/>
              <a:t>Sokutsu</a:t>
            </a:r>
            <a:r>
              <a:rPr lang="en-IN" sz="2400" dirty="0"/>
              <a:t> </a:t>
            </a:r>
            <a:r>
              <a:rPr lang="en-IN" sz="2400" dirty="0" err="1"/>
              <a:t>Dachi</a:t>
            </a:r>
            <a:endParaRPr lang="en-IN" sz="2400" dirty="0"/>
          </a:p>
          <a:p>
            <a:r>
              <a:rPr lang="en-IN" sz="2400" dirty="0"/>
              <a:t>Other Stances</a:t>
            </a:r>
          </a:p>
          <a:p>
            <a:r>
              <a:rPr lang="en-IN" sz="2400" dirty="0">
                <a:hlinkClick r:id="rId19"/>
              </a:rPr>
              <a:t>Moro </a:t>
            </a:r>
            <a:r>
              <a:rPr lang="en-IN" sz="2400" dirty="0" err="1">
                <a:hlinkClick r:id="rId19"/>
              </a:rPr>
              <a:t>Ashi</a:t>
            </a:r>
            <a:r>
              <a:rPr lang="en-IN" sz="2400" dirty="0">
                <a:hlinkClick r:id="rId19"/>
              </a:rPr>
              <a:t> </a:t>
            </a:r>
            <a:r>
              <a:rPr lang="en-IN" sz="2400" dirty="0" err="1">
                <a:hlinkClick r:id="rId19"/>
              </a:rPr>
              <a:t>Dachi</a:t>
            </a:r>
            <a:r>
              <a:rPr lang="en-IN" sz="2400" dirty="0">
                <a:hlinkClick r:id="rId19"/>
              </a:rPr>
              <a:t> (two-foot stance)</a:t>
            </a:r>
            <a:endParaRPr lang="en-IN" sz="2400" dirty="0"/>
          </a:p>
          <a:p>
            <a:r>
              <a:rPr lang="en-IN" sz="2400" dirty="0" err="1"/>
              <a:t>Shizen</a:t>
            </a:r>
            <a:r>
              <a:rPr lang="en-IN" sz="2400" dirty="0"/>
              <a:t> </a:t>
            </a:r>
            <a:r>
              <a:rPr lang="en-IN" sz="2400" dirty="0" err="1"/>
              <a:t>Dachi</a:t>
            </a:r>
            <a:r>
              <a:rPr lang="en-IN" sz="2400" dirty="0"/>
              <a:t> (natural stance)</a:t>
            </a:r>
          </a:p>
          <a:p>
            <a:r>
              <a:rPr lang="en-IN" sz="2400" dirty="0" err="1">
                <a:hlinkClick r:id="rId20"/>
              </a:rPr>
              <a:t>Uchi</a:t>
            </a:r>
            <a:r>
              <a:rPr lang="en-IN" sz="2400" dirty="0">
                <a:hlinkClick r:id="rId20"/>
              </a:rPr>
              <a:t> </a:t>
            </a:r>
            <a:r>
              <a:rPr lang="en-IN" sz="2400" dirty="0" err="1">
                <a:hlinkClick r:id="rId20"/>
              </a:rPr>
              <a:t>Hachiji</a:t>
            </a:r>
            <a:r>
              <a:rPr lang="en-IN" sz="2400" dirty="0">
                <a:hlinkClick r:id="rId20"/>
              </a:rPr>
              <a:t> </a:t>
            </a:r>
            <a:r>
              <a:rPr lang="en-IN" sz="2400" dirty="0" err="1">
                <a:hlinkClick r:id="rId20"/>
              </a:rPr>
              <a:t>Dachi</a:t>
            </a:r>
            <a:r>
              <a:rPr lang="en-IN" sz="2400" dirty="0"/>
              <a:t> (pigeon toe stance/inside eight-character stance)</a:t>
            </a:r>
          </a:p>
          <a:p>
            <a:r>
              <a:rPr lang="en-IN" sz="2400" dirty="0" err="1"/>
              <a:t>Iai</a:t>
            </a:r>
            <a:r>
              <a:rPr lang="en-IN" sz="2400" dirty="0"/>
              <a:t> </a:t>
            </a:r>
            <a:r>
              <a:rPr lang="en-IN" sz="2400" dirty="0" err="1"/>
              <a:t>Goshi</a:t>
            </a:r>
            <a:r>
              <a:rPr lang="en-IN" sz="2400" dirty="0"/>
              <a:t> </a:t>
            </a:r>
            <a:r>
              <a:rPr lang="en-IN" sz="2400" dirty="0" err="1"/>
              <a:t>Dachi</a:t>
            </a:r>
            <a:endParaRPr lang="en-IN" sz="2400" dirty="0"/>
          </a:p>
          <a:p>
            <a:r>
              <a:rPr lang="en-IN" sz="2400" dirty="0" err="1"/>
              <a:t>Sagi</a:t>
            </a:r>
            <a:r>
              <a:rPr lang="en-IN" sz="2400" dirty="0"/>
              <a:t> </a:t>
            </a:r>
            <a:r>
              <a:rPr lang="en-IN" sz="2400" dirty="0" err="1"/>
              <a:t>Ashi</a:t>
            </a:r>
            <a:r>
              <a:rPr lang="en-IN" sz="2400" dirty="0"/>
              <a:t> </a:t>
            </a:r>
            <a:r>
              <a:rPr lang="en-IN" sz="2400" dirty="0" err="1"/>
              <a:t>Dachi</a:t>
            </a:r>
            <a:endParaRPr lang="en-IN" sz="2400" dirty="0"/>
          </a:p>
          <a:p>
            <a:r>
              <a:rPr lang="en-IN" sz="2400" dirty="0" err="1">
                <a:hlinkClick r:id="rId21"/>
              </a:rPr>
              <a:t>Renoji</a:t>
            </a:r>
            <a:r>
              <a:rPr lang="en-IN" sz="2400" dirty="0">
                <a:hlinkClick r:id="rId21"/>
              </a:rPr>
              <a:t> </a:t>
            </a:r>
            <a:r>
              <a:rPr lang="en-IN" sz="2400" dirty="0" err="1">
                <a:hlinkClick r:id="rId21"/>
              </a:rPr>
              <a:t>Dachi</a:t>
            </a:r>
            <a:endParaRPr lang="en-IN" sz="2400" dirty="0"/>
          </a:p>
          <a:p>
            <a:r>
              <a:rPr lang="en-IN" sz="2400" dirty="0" err="1"/>
              <a:t>Teiji</a:t>
            </a:r>
            <a:r>
              <a:rPr lang="en-IN" sz="2400" dirty="0"/>
              <a:t> </a:t>
            </a:r>
            <a:r>
              <a:rPr lang="en-IN" sz="2400" dirty="0" err="1"/>
              <a:t>Dachi</a:t>
            </a:r>
            <a:endParaRPr lang="en-IN" sz="2400" dirty="0"/>
          </a:p>
          <a:p>
            <a:r>
              <a:rPr lang="en-IN" sz="2400" dirty="0" err="1"/>
              <a:t>Heiko</a:t>
            </a:r>
            <a:r>
              <a:rPr lang="en-IN" sz="2400" dirty="0"/>
              <a:t> </a:t>
            </a:r>
            <a:r>
              <a:rPr lang="en-IN" sz="2400" dirty="0" err="1"/>
              <a:t>Dachi</a:t>
            </a:r>
            <a:endParaRPr lang="en-IN" sz="2400" dirty="0"/>
          </a:p>
          <a:p>
            <a:r>
              <a:rPr lang="en-IN" sz="2400" dirty="0" err="1">
                <a:hlinkClick r:id="rId22"/>
              </a:rPr>
              <a:t>Seiza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596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060848" y="107504"/>
            <a:ext cx="2520280" cy="7945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Punch</a:t>
            </a:r>
          </a:p>
          <a:p>
            <a:pPr algn="ctr"/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4664" y="241699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Kazami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Lead jab Punch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4664" y="385715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Ura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Short Uppercut to the Stomach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4664" y="457723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Tate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Vertical Punch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4664" y="529731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Nihon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Double Punch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4664" y="601739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Furi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Circular Swing Vertical Punch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4664" y="673747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Furi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tate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Swing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Vetical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Punch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4664" y="745755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Nagashi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_ Flowing Punch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04664" y="817763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Jun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Leading Punch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04664" y="313707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Stepping Punch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4664" y="169168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Gyaku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Zuku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Reverse Punch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26506" y="97683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Seiken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Choku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Horizontal Punch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38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60848" y="107504"/>
            <a:ext cx="2520280" cy="7945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Block</a:t>
            </a:r>
          </a:p>
          <a:p>
            <a:pPr algn="ctr"/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Uke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4664" y="241699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Gedan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Barai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Downward Block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4664" y="385715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Ura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Zuki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Short Uppercut to the Stomach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4664" y="457723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Morate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Uke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Augmented Block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4664" y="529731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Suto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Uke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Knife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anded Block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4664" y="601739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Soto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Uke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Ouside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Block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4664" y="673747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Uchi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Uke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– Inside block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4664" y="745755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Nagashi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Uke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- Flushing Block/ Deflecting Block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4664" y="817763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Kakiwake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Uke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Two handed separating Block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4664" y="313707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Juji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Uke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Two handed ”Cross” Block/ X Block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04664" y="169168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Chudan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Uke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Middle Level Block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6506" y="97683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Age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Risisng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Block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60848" y="179512"/>
            <a:ext cx="2520280" cy="8640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Stike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Uchi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-3555776" y="364113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Hiraken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Uchi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Leopard First Strike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-3555776" y="508129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Koken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Uchi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Wrist Strike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-3555776" y="580137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Kumade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uchi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Bear hand strike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-3555776" y="652145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Shotei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Uchi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Palm heel Strike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-3555776" y="724153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Shuto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Uchi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knife Hand Strike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61048" y="5004048"/>
            <a:ext cx="3672408" cy="57083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Elbow Strikes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-3555776" y="436121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Keiko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Uchi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Chicken Beak hand Strike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-3555776" y="2915816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Haito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Uchi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Ridge hand Strike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-2259632" y="2200970"/>
            <a:ext cx="3384376" cy="57083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Hand Strikes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52936" y="256939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Ippon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Nukite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Single Finger Strike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52936" y="3353098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Nihon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Nukite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Two Finger Strike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52936" y="406794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Nakadaka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Ippon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Ken- Middle Knuckle Strike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52936" y="1844080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Nukite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Spear hand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789040" y="1129234"/>
            <a:ext cx="3888432" cy="57083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Finger Strikes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708920" y="6444208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Mae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Empi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Uchi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Front elbow Strike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708920" y="7884368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Otoshi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Empi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Uchi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Downward Elbow Strike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708920" y="8604448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Ushiro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Empi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uchi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Rear Elbow strike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08920" y="9324528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Yoko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Empi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Uchi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Side Elbow Strike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708920" y="7164288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Mawashi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Empi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Uchi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Round Elbow Strike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708920" y="5718894"/>
            <a:ext cx="6120680" cy="570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Jodan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Empi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Uchi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Upward Elbow Strike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5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5935</TotalTime>
  <Words>1133</Words>
  <Application>Microsoft Office PowerPoint</Application>
  <PresentationFormat>On-screen Show (4:3)</PresentationFormat>
  <Paragraphs>424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Welcome  to  KOFUKAN SHITORYU KARTAE INDIA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  KOFUKAN SHITORYU KARTAE INDIA</dc:title>
  <dc:creator>Rajesh Kumar</dc:creator>
  <cp:lastModifiedBy>Rajesh Kumar</cp:lastModifiedBy>
  <cp:revision>113</cp:revision>
  <dcterms:created xsi:type="dcterms:W3CDTF">2022-08-21T03:26:38Z</dcterms:created>
  <dcterms:modified xsi:type="dcterms:W3CDTF">2022-09-15T19:33:40Z</dcterms:modified>
</cp:coreProperties>
</file>