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5" r:id="rId6"/>
    <p:sldId id="258" r:id="rId7"/>
    <p:sldId id="259" r:id="rId8"/>
    <p:sldId id="260" r:id="rId9"/>
    <p:sldId id="263" r:id="rId10"/>
    <p:sldId id="261" r:id="rId11"/>
    <p:sldId id="262" r:id="rId12"/>
  </p:sldIdLst>
  <p:sldSz cx="12188825" cy="6858000"/>
  <p:notesSz cx="7315200" cy="96012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89" d="100"/>
          <a:sy n="89" d="100"/>
        </p:scale>
        <p:origin x="326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8EA93C-291A-4073-BA0B-31C0DF747F4A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292D5D2-7255-411F-8244-63E70602173D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9A1E6578-E16A-448B-8C4E-D15CFE54648D}" type="parTrans" cxnId="{C60FDD40-55FD-490F-AFEF-DDA547340EF7}">
      <dgm:prSet/>
      <dgm:spPr/>
      <dgm:t>
        <a:bodyPr/>
        <a:lstStyle/>
        <a:p>
          <a:endParaRPr lang="en-US"/>
        </a:p>
      </dgm:t>
    </dgm:pt>
    <dgm:pt modelId="{B8E32B99-E022-4899-BA52-9D7170F2CF6A}" type="sibTrans" cxnId="{C60FDD40-55FD-490F-AFEF-DDA547340EF7}">
      <dgm:prSet/>
      <dgm:spPr/>
      <dgm:t>
        <a:bodyPr/>
        <a:lstStyle/>
        <a:p>
          <a:endParaRPr lang="en-US"/>
        </a:p>
      </dgm:t>
    </dgm:pt>
    <dgm:pt modelId="{02ABF9B9-5C72-4EFA-8AF0-622EF096D25D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41F1B835-0909-407D-A377-1196028C766B}" type="parTrans" cxnId="{8A7E5CFB-7A82-4CC3-8DBD-2FE2FE1F5866}">
      <dgm:prSet/>
      <dgm:spPr/>
      <dgm:t>
        <a:bodyPr/>
        <a:lstStyle/>
        <a:p>
          <a:endParaRPr lang="en-US"/>
        </a:p>
      </dgm:t>
    </dgm:pt>
    <dgm:pt modelId="{3FA2564B-1A70-4E1A-9A89-C7B77F36134D}" type="sibTrans" cxnId="{8A7E5CFB-7A82-4CC3-8DBD-2FE2FE1F5866}">
      <dgm:prSet/>
      <dgm:spPr/>
      <dgm:t>
        <a:bodyPr/>
        <a:lstStyle/>
        <a:p>
          <a:endParaRPr lang="en-US"/>
        </a:p>
      </dgm:t>
    </dgm:pt>
    <dgm:pt modelId="{76563233-3947-448D-BD1C-E5743E098510}">
      <dgm:prSet phldrT="[Text]"/>
      <dgm:spPr/>
      <dgm:t>
        <a:bodyPr/>
        <a:lstStyle/>
        <a:p>
          <a:r>
            <a:rPr lang="en-US" dirty="0" smtClean="0"/>
            <a:t>AI Tools</a:t>
          </a:r>
          <a:endParaRPr lang="en-US" dirty="0"/>
        </a:p>
      </dgm:t>
    </dgm:pt>
    <dgm:pt modelId="{6AFE707E-E789-4CF2-B1A5-46EC5E1FF5D6}" type="parTrans" cxnId="{289E63CD-B77C-4E77-83B2-52C9600FFBCE}">
      <dgm:prSet/>
      <dgm:spPr/>
      <dgm:t>
        <a:bodyPr/>
        <a:lstStyle/>
        <a:p>
          <a:endParaRPr lang="en-US"/>
        </a:p>
      </dgm:t>
    </dgm:pt>
    <dgm:pt modelId="{7723242D-3F4C-4EB9-B6DD-B6EA9033F262}" type="sibTrans" cxnId="{289E63CD-B77C-4E77-83B2-52C9600FFBCE}">
      <dgm:prSet/>
      <dgm:spPr/>
      <dgm:t>
        <a:bodyPr/>
        <a:lstStyle/>
        <a:p>
          <a:endParaRPr lang="en-US"/>
        </a:p>
      </dgm:t>
    </dgm:pt>
    <dgm:pt modelId="{5D689E7C-D533-4B28-8D0C-92D80857DD73}">
      <dgm:prSet phldrT="[Text]"/>
      <dgm:spPr/>
      <dgm:t>
        <a:bodyPr/>
        <a:lstStyle/>
        <a:p>
          <a:r>
            <a:rPr lang="en-US" dirty="0" err="1" smtClean="0"/>
            <a:t>ReactJS</a:t>
          </a:r>
          <a:r>
            <a:rPr lang="en-US" dirty="0" smtClean="0"/>
            <a:t>, Bootstrap, HTML, CSS, </a:t>
          </a:r>
          <a:r>
            <a:rPr lang="en-US" dirty="0" err="1" smtClean="0"/>
            <a:t>Javascript</a:t>
          </a:r>
          <a:endParaRPr lang="en-US" dirty="0"/>
        </a:p>
      </dgm:t>
    </dgm:pt>
    <dgm:pt modelId="{49C4DCF9-888E-43BE-A7DD-E1F92D837393}" type="parTrans" cxnId="{DC4CE50E-5E97-4C3E-BCAD-508ACB3D2081}">
      <dgm:prSet/>
      <dgm:spPr/>
      <dgm:t>
        <a:bodyPr/>
        <a:lstStyle/>
        <a:p>
          <a:endParaRPr lang="en-US"/>
        </a:p>
      </dgm:t>
    </dgm:pt>
    <dgm:pt modelId="{D043BA45-1091-4A90-A653-15B2C03AD25E}" type="sibTrans" cxnId="{DC4CE50E-5E97-4C3E-BCAD-508ACB3D2081}">
      <dgm:prSet/>
      <dgm:spPr/>
      <dgm:t>
        <a:bodyPr/>
        <a:lstStyle/>
        <a:p>
          <a:endParaRPr lang="en-US"/>
        </a:p>
      </dgm:t>
    </dgm:pt>
    <dgm:pt modelId="{5E3962FA-FE34-4943-845C-FD5D6E72259E}">
      <dgm:prSet phldrT="[Text]"/>
      <dgm:spPr/>
      <dgm:t>
        <a:bodyPr/>
        <a:lstStyle/>
        <a:p>
          <a:r>
            <a:rPr lang="en-US" dirty="0" smtClean="0"/>
            <a:t>Node JS</a:t>
          </a:r>
          <a:endParaRPr lang="en-US" dirty="0"/>
        </a:p>
      </dgm:t>
    </dgm:pt>
    <dgm:pt modelId="{2C207ACF-D880-4771-8243-97C1BBD13AE3}" type="parTrans" cxnId="{EAC09BC6-5730-48D4-99FB-029B244A97EF}">
      <dgm:prSet/>
      <dgm:spPr/>
      <dgm:t>
        <a:bodyPr/>
        <a:lstStyle/>
        <a:p>
          <a:endParaRPr lang="en-US"/>
        </a:p>
      </dgm:t>
    </dgm:pt>
    <dgm:pt modelId="{64FCCA68-59D5-421C-809A-6A332739CF84}" type="sibTrans" cxnId="{EAC09BC6-5730-48D4-99FB-029B244A97EF}">
      <dgm:prSet/>
      <dgm:spPr/>
      <dgm:t>
        <a:bodyPr/>
        <a:lstStyle/>
        <a:p>
          <a:endParaRPr lang="en-US"/>
        </a:p>
      </dgm:t>
    </dgm:pt>
    <dgm:pt modelId="{B7C989A2-0E31-43CE-B31E-9D3E32D5A162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F113A82C-F6BA-41D9-BF73-AD380319E36E}" type="parTrans" cxnId="{801F2C79-B20A-4ADB-A9BB-2222FE62E492}">
      <dgm:prSet/>
      <dgm:spPr/>
      <dgm:t>
        <a:bodyPr/>
        <a:lstStyle/>
        <a:p>
          <a:endParaRPr lang="en-US"/>
        </a:p>
      </dgm:t>
    </dgm:pt>
    <dgm:pt modelId="{916BA038-EFBB-440B-AC31-50A9F9352261}" type="sibTrans" cxnId="{801F2C79-B20A-4ADB-A9BB-2222FE62E492}">
      <dgm:prSet/>
      <dgm:spPr/>
      <dgm:t>
        <a:bodyPr/>
        <a:lstStyle/>
        <a:p>
          <a:endParaRPr lang="en-US"/>
        </a:p>
      </dgm:t>
    </dgm:pt>
    <dgm:pt modelId="{47846911-5E2C-4355-BA0E-42DBF241D5CA}">
      <dgm:prSet phldrT="[Text]"/>
      <dgm:spPr/>
      <dgm:t>
        <a:bodyPr/>
        <a:lstStyle/>
        <a:p>
          <a:r>
            <a:rPr lang="en-US" dirty="0" smtClean="0"/>
            <a:t>Blockchain</a:t>
          </a:r>
          <a:endParaRPr lang="en-US" dirty="0"/>
        </a:p>
      </dgm:t>
    </dgm:pt>
    <dgm:pt modelId="{80BCD934-3CE3-4C17-B99A-B95790378EC6}" type="parTrans" cxnId="{52712F37-0F45-49CE-8014-248A679B0170}">
      <dgm:prSet/>
      <dgm:spPr/>
      <dgm:t>
        <a:bodyPr/>
        <a:lstStyle/>
        <a:p>
          <a:endParaRPr lang="en-US"/>
        </a:p>
      </dgm:t>
    </dgm:pt>
    <dgm:pt modelId="{0424FE91-C614-448F-BBB6-3967DEE3EF19}" type="sibTrans" cxnId="{52712F37-0F45-49CE-8014-248A679B0170}">
      <dgm:prSet/>
      <dgm:spPr/>
      <dgm:t>
        <a:bodyPr/>
        <a:lstStyle/>
        <a:p>
          <a:endParaRPr lang="en-US"/>
        </a:p>
      </dgm:t>
    </dgm:pt>
    <dgm:pt modelId="{9C24EB07-2B5D-488F-ADD0-25739846EA17}">
      <dgm:prSet phldrT="[Text]"/>
      <dgm:spPr/>
      <dgm:t>
        <a:bodyPr/>
        <a:lstStyle/>
        <a:p>
          <a:r>
            <a:rPr lang="en-US" dirty="0" smtClean="0"/>
            <a:t>Polygon, Solidity Truffle, Hardhat, Remix IDE</a:t>
          </a:r>
          <a:endParaRPr lang="en-US" dirty="0"/>
        </a:p>
      </dgm:t>
    </dgm:pt>
    <dgm:pt modelId="{83D7E9A4-BF5E-4073-9543-1A16135F814E}" type="parTrans" cxnId="{3F9D74E5-3C28-435B-8987-BF605C71AB56}">
      <dgm:prSet/>
      <dgm:spPr/>
      <dgm:t>
        <a:bodyPr/>
        <a:lstStyle/>
        <a:p>
          <a:endParaRPr lang="en-US"/>
        </a:p>
      </dgm:t>
    </dgm:pt>
    <dgm:pt modelId="{4C9543CE-FCED-47C9-A18D-28310586E166}" type="sibTrans" cxnId="{3F9D74E5-3C28-435B-8987-BF605C71AB56}">
      <dgm:prSet/>
      <dgm:spPr/>
      <dgm:t>
        <a:bodyPr/>
        <a:lstStyle/>
        <a:p>
          <a:endParaRPr lang="en-US"/>
        </a:p>
      </dgm:t>
    </dgm:pt>
    <dgm:pt modelId="{E4408F30-13E7-4F67-AE6C-FF7382BEF93B}">
      <dgm:prSet phldrT="[Text]"/>
      <dgm:spPr/>
      <dgm:t>
        <a:bodyPr/>
        <a:lstStyle/>
        <a:p>
          <a:r>
            <a:rPr lang="en-US" dirty="0" err="1" smtClean="0"/>
            <a:t>Numpy</a:t>
          </a:r>
          <a:r>
            <a:rPr lang="en-US" dirty="0" smtClean="0"/>
            <a:t>, Pandas, </a:t>
          </a:r>
          <a:r>
            <a:rPr lang="en-US" dirty="0" err="1" smtClean="0"/>
            <a:t>Matplotlib</a:t>
          </a:r>
          <a:endParaRPr lang="en-US" dirty="0"/>
        </a:p>
      </dgm:t>
    </dgm:pt>
    <dgm:pt modelId="{118A753D-E0FA-4064-B733-D8BF1A51B101}" type="parTrans" cxnId="{B79A5352-AA9D-4B7A-930C-B988973D8B31}">
      <dgm:prSet/>
      <dgm:spPr/>
      <dgm:t>
        <a:bodyPr/>
        <a:lstStyle/>
        <a:p>
          <a:endParaRPr lang="en-US"/>
        </a:p>
      </dgm:t>
    </dgm:pt>
    <dgm:pt modelId="{53B26122-B81F-400B-86DA-592D84A1DA07}" type="sibTrans" cxnId="{B79A5352-AA9D-4B7A-930C-B988973D8B31}">
      <dgm:prSet/>
      <dgm:spPr/>
      <dgm:t>
        <a:bodyPr/>
        <a:lstStyle/>
        <a:p>
          <a:endParaRPr lang="en-US"/>
        </a:p>
      </dgm:t>
    </dgm:pt>
    <dgm:pt modelId="{BBE9E2D3-C4AD-4114-A606-5A623C90A6AF}">
      <dgm:prSet phldrT="[Text]"/>
      <dgm:spPr/>
      <dgm:t>
        <a:bodyPr/>
        <a:lstStyle/>
        <a:p>
          <a:r>
            <a:rPr lang="en-US" dirty="0" err="1" smtClean="0"/>
            <a:t>Tensorflow</a:t>
          </a:r>
          <a:r>
            <a:rPr lang="en-US" dirty="0" smtClean="0"/>
            <a:t>, </a:t>
          </a:r>
          <a:r>
            <a:rPr lang="en-US" dirty="0" err="1" smtClean="0"/>
            <a:t>Keras</a:t>
          </a:r>
          <a:r>
            <a:rPr lang="en-US" dirty="0" smtClean="0"/>
            <a:t>, </a:t>
          </a:r>
          <a:r>
            <a:rPr lang="en-US" dirty="0" err="1" smtClean="0"/>
            <a:t>Streamlit</a:t>
          </a:r>
          <a:endParaRPr lang="en-US" dirty="0"/>
        </a:p>
      </dgm:t>
    </dgm:pt>
    <dgm:pt modelId="{722A1CD3-A876-4959-874C-F9A31828A735}" type="parTrans" cxnId="{ABAEA398-F4EF-40E4-B689-D0859859A1AF}">
      <dgm:prSet/>
      <dgm:spPr/>
      <dgm:t>
        <a:bodyPr/>
        <a:lstStyle/>
        <a:p>
          <a:endParaRPr lang="en-US"/>
        </a:p>
      </dgm:t>
    </dgm:pt>
    <dgm:pt modelId="{0BC3FE45-B073-4D23-8A7E-DE3341E9D0C0}" type="sibTrans" cxnId="{ABAEA398-F4EF-40E4-B689-D0859859A1AF}">
      <dgm:prSet/>
      <dgm:spPr/>
      <dgm:t>
        <a:bodyPr/>
        <a:lstStyle/>
        <a:p>
          <a:endParaRPr lang="en-US"/>
        </a:p>
      </dgm:t>
    </dgm:pt>
    <dgm:pt modelId="{DFFB27DE-9EDE-4E27-B27E-72C316D97231}">
      <dgm:prSet phldrT="[Text]"/>
      <dgm:spPr/>
      <dgm:t>
        <a:bodyPr/>
        <a:lstStyle/>
        <a:p>
          <a:r>
            <a:rPr lang="en-US" dirty="0" smtClean="0"/>
            <a:t>Socket.io</a:t>
          </a:r>
          <a:endParaRPr lang="en-US" dirty="0"/>
        </a:p>
      </dgm:t>
    </dgm:pt>
    <dgm:pt modelId="{A00E7C91-8916-4067-9E18-0E0E1F09FE6E}" type="parTrans" cxnId="{BC177EAD-9F06-491A-8996-317255C7C42F}">
      <dgm:prSet/>
      <dgm:spPr/>
      <dgm:t>
        <a:bodyPr/>
        <a:lstStyle/>
        <a:p>
          <a:endParaRPr lang="en-US"/>
        </a:p>
      </dgm:t>
    </dgm:pt>
    <dgm:pt modelId="{98AD47AD-2AFC-45A4-853D-518F4AA3FD1C}" type="sibTrans" cxnId="{BC177EAD-9F06-491A-8996-317255C7C42F}">
      <dgm:prSet/>
      <dgm:spPr/>
      <dgm:t>
        <a:bodyPr/>
        <a:lstStyle/>
        <a:p>
          <a:endParaRPr lang="en-US"/>
        </a:p>
      </dgm:t>
    </dgm:pt>
    <dgm:pt modelId="{F5CCBCA3-0571-4BE7-8BBE-AB95E4F15AEF}">
      <dgm:prSet phldrT="[Text]"/>
      <dgm:spPr/>
      <dgm:t>
        <a:bodyPr/>
        <a:lstStyle/>
        <a:p>
          <a:r>
            <a:rPr lang="en-US" dirty="0" smtClean="0"/>
            <a:t>Dataset: Uber Dataset of Rides (New York)</a:t>
          </a:r>
          <a:endParaRPr lang="en-US" dirty="0"/>
        </a:p>
      </dgm:t>
    </dgm:pt>
    <dgm:pt modelId="{3E1759B6-6A21-418E-80AA-A6401C95316C}" type="parTrans" cxnId="{33AEA673-A430-4E17-A5AE-D532991CCBCE}">
      <dgm:prSet/>
      <dgm:spPr/>
      <dgm:t>
        <a:bodyPr/>
        <a:lstStyle/>
        <a:p>
          <a:endParaRPr lang="en-US"/>
        </a:p>
      </dgm:t>
    </dgm:pt>
    <dgm:pt modelId="{0A9C2B80-84C3-4428-B0EC-07DB91A9C284}" type="sibTrans" cxnId="{33AEA673-A430-4E17-A5AE-D532991CCBCE}">
      <dgm:prSet/>
      <dgm:spPr/>
      <dgm:t>
        <a:bodyPr/>
        <a:lstStyle/>
        <a:p>
          <a:endParaRPr lang="en-US"/>
        </a:p>
      </dgm:t>
    </dgm:pt>
    <dgm:pt modelId="{D295AA2F-85D0-4061-8BC0-0B1FFDEB9209}" type="pres">
      <dgm:prSet presAssocID="{B48EA93C-291A-4073-BA0B-31C0DF747F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0C5C30-73B6-4F39-931F-028CB6F45259}" type="pres">
      <dgm:prSet presAssocID="{3292D5D2-7255-411F-8244-63E70602173D}" presName="parentLin" presStyleCnt="0"/>
      <dgm:spPr/>
    </dgm:pt>
    <dgm:pt modelId="{6EB6F9D0-C24B-4647-A446-F774B53A6275}" type="pres">
      <dgm:prSet presAssocID="{3292D5D2-7255-411F-8244-63E70602173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446E15E-735C-45E1-BC35-23255A5E17BB}" type="pres">
      <dgm:prSet presAssocID="{3292D5D2-7255-411F-8244-63E70602173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557B8-2F32-4F99-8685-D06868A9031E}" type="pres">
      <dgm:prSet presAssocID="{3292D5D2-7255-411F-8244-63E70602173D}" presName="negativeSpace" presStyleCnt="0"/>
      <dgm:spPr/>
    </dgm:pt>
    <dgm:pt modelId="{8E19BEC7-1E5F-4F7A-BFA7-41A036A88703}" type="pres">
      <dgm:prSet presAssocID="{3292D5D2-7255-411F-8244-63E70602173D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6B072-A0EA-4903-8593-124ECBCBD6EA}" type="pres">
      <dgm:prSet presAssocID="{B8E32B99-E022-4899-BA52-9D7170F2CF6A}" presName="spaceBetweenRectangles" presStyleCnt="0"/>
      <dgm:spPr/>
    </dgm:pt>
    <dgm:pt modelId="{57F97EED-B88D-4200-9A53-21BE9494C894}" type="pres">
      <dgm:prSet presAssocID="{02ABF9B9-5C72-4EFA-8AF0-622EF096D25D}" presName="parentLin" presStyleCnt="0"/>
      <dgm:spPr/>
    </dgm:pt>
    <dgm:pt modelId="{B720852A-47E8-4DC6-B538-D8F17180E67D}" type="pres">
      <dgm:prSet presAssocID="{02ABF9B9-5C72-4EFA-8AF0-622EF096D25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668A750-BDE4-4CDB-8A20-0415D1AE3A2A}" type="pres">
      <dgm:prSet presAssocID="{02ABF9B9-5C72-4EFA-8AF0-622EF096D25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3CB7A-3412-4824-8E4E-1E50FF5ABE55}" type="pres">
      <dgm:prSet presAssocID="{02ABF9B9-5C72-4EFA-8AF0-622EF096D25D}" presName="negativeSpace" presStyleCnt="0"/>
      <dgm:spPr/>
    </dgm:pt>
    <dgm:pt modelId="{F67D34A6-2435-4568-89D9-1F0972A65264}" type="pres">
      <dgm:prSet presAssocID="{02ABF9B9-5C72-4EFA-8AF0-622EF096D25D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56CF3-9492-49D2-884C-B4CBDB8F1607}" type="pres">
      <dgm:prSet presAssocID="{3FA2564B-1A70-4E1A-9A89-C7B77F36134D}" presName="spaceBetweenRectangles" presStyleCnt="0"/>
      <dgm:spPr/>
    </dgm:pt>
    <dgm:pt modelId="{BF80F163-FADF-4978-B5FB-7E016B52088E}" type="pres">
      <dgm:prSet presAssocID="{47846911-5E2C-4355-BA0E-42DBF241D5CA}" presName="parentLin" presStyleCnt="0"/>
      <dgm:spPr/>
    </dgm:pt>
    <dgm:pt modelId="{14CD1450-13A6-447E-A9FF-3153FF7F661C}" type="pres">
      <dgm:prSet presAssocID="{47846911-5E2C-4355-BA0E-42DBF241D5CA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52F01F0-8D8C-4829-AEB2-D12D8303D174}" type="pres">
      <dgm:prSet presAssocID="{47846911-5E2C-4355-BA0E-42DBF241D5C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DDEA8-0DFA-4D21-8918-2A08BDC40332}" type="pres">
      <dgm:prSet presAssocID="{47846911-5E2C-4355-BA0E-42DBF241D5CA}" presName="negativeSpace" presStyleCnt="0"/>
      <dgm:spPr/>
    </dgm:pt>
    <dgm:pt modelId="{1C570E4C-3209-46C4-BC42-68FA81B08EC4}" type="pres">
      <dgm:prSet presAssocID="{47846911-5E2C-4355-BA0E-42DBF241D5C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99148-30E0-403A-8F7C-53EB6DF2F780}" type="pres">
      <dgm:prSet presAssocID="{0424FE91-C614-448F-BBB6-3967DEE3EF19}" presName="spaceBetweenRectangles" presStyleCnt="0"/>
      <dgm:spPr/>
    </dgm:pt>
    <dgm:pt modelId="{CE07C431-8170-4409-8CAE-2C732B64F1D5}" type="pres">
      <dgm:prSet presAssocID="{76563233-3947-448D-BD1C-E5743E098510}" presName="parentLin" presStyleCnt="0"/>
      <dgm:spPr/>
    </dgm:pt>
    <dgm:pt modelId="{5F9DC774-90F5-4584-B9E5-5F138DF03531}" type="pres">
      <dgm:prSet presAssocID="{76563233-3947-448D-BD1C-E5743E09851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5678ECB-002E-4829-BA68-A492A96E3F91}" type="pres">
      <dgm:prSet presAssocID="{76563233-3947-448D-BD1C-E5743E09851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ADB2C-0D3B-4509-9C02-C60B60043628}" type="pres">
      <dgm:prSet presAssocID="{76563233-3947-448D-BD1C-E5743E098510}" presName="negativeSpace" presStyleCnt="0"/>
      <dgm:spPr/>
    </dgm:pt>
    <dgm:pt modelId="{D62F276C-9C97-41F3-ABCD-C36E0A84F90A}" type="pres">
      <dgm:prSet presAssocID="{76563233-3947-448D-BD1C-E5743E09851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9D74E5-3C28-435B-8987-BF605C71AB56}" srcId="{47846911-5E2C-4355-BA0E-42DBF241D5CA}" destId="{9C24EB07-2B5D-488F-ADD0-25739846EA17}" srcOrd="0" destOrd="0" parTransId="{83D7E9A4-BF5E-4073-9543-1A16135F814E}" sibTransId="{4C9543CE-FCED-47C9-A18D-28310586E166}"/>
    <dgm:cxn modelId="{3A45F4BA-F4B2-4424-8649-7A073F73561B}" type="presOf" srcId="{5D689E7C-D533-4B28-8D0C-92D80857DD73}" destId="{8E19BEC7-1E5F-4F7A-BFA7-41A036A88703}" srcOrd="0" destOrd="0" presId="urn:microsoft.com/office/officeart/2005/8/layout/list1"/>
    <dgm:cxn modelId="{D1CE84F0-250E-4029-A35B-C5A56E49DA51}" type="presOf" srcId="{B7C989A2-0E31-43CE-B31E-9D3E32D5A162}" destId="{F67D34A6-2435-4568-89D9-1F0972A65264}" srcOrd="0" destOrd="1" presId="urn:microsoft.com/office/officeart/2005/8/layout/list1"/>
    <dgm:cxn modelId="{801F2C79-B20A-4ADB-A9BB-2222FE62E492}" srcId="{02ABF9B9-5C72-4EFA-8AF0-622EF096D25D}" destId="{B7C989A2-0E31-43CE-B31E-9D3E32D5A162}" srcOrd="1" destOrd="0" parTransId="{F113A82C-F6BA-41D9-BF73-AD380319E36E}" sibTransId="{916BA038-EFBB-440B-AC31-50A9F9352261}"/>
    <dgm:cxn modelId="{42173AE2-E607-47E9-BB2B-7424ED5F5BCE}" type="presOf" srcId="{02ABF9B9-5C72-4EFA-8AF0-622EF096D25D}" destId="{F668A750-BDE4-4CDB-8A20-0415D1AE3A2A}" srcOrd="1" destOrd="0" presId="urn:microsoft.com/office/officeart/2005/8/layout/list1"/>
    <dgm:cxn modelId="{DD85D798-6C08-4E00-93FC-CAB7A8C3A445}" type="presOf" srcId="{47846911-5E2C-4355-BA0E-42DBF241D5CA}" destId="{552F01F0-8D8C-4829-AEB2-D12D8303D174}" srcOrd="1" destOrd="0" presId="urn:microsoft.com/office/officeart/2005/8/layout/list1"/>
    <dgm:cxn modelId="{BD90300E-C1FD-42E8-A1A4-390F0902901C}" type="presOf" srcId="{B48EA93C-291A-4073-BA0B-31C0DF747F4A}" destId="{D295AA2F-85D0-4061-8BC0-0B1FFDEB9209}" srcOrd="0" destOrd="0" presId="urn:microsoft.com/office/officeart/2005/8/layout/list1"/>
    <dgm:cxn modelId="{BC177EAD-9F06-491A-8996-317255C7C42F}" srcId="{02ABF9B9-5C72-4EFA-8AF0-622EF096D25D}" destId="{DFFB27DE-9EDE-4E27-B27E-72C316D97231}" srcOrd="2" destOrd="0" parTransId="{A00E7C91-8916-4067-9E18-0E0E1F09FE6E}" sibTransId="{98AD47AD-2AFC-45A4-853D-518F4AA3FD1C}"/>
    <dgm:cxn modelId="{8CA150F9-FB6A-4B96-9ABB-26D2369A047D}" type="presOf" srcId="{76563233-3947-448D-BD1C-E5743E098510}" destId="{5F9DC774-90F5-4584-B9E5-5F138DF03531}" srcOrd="0" destOrd="0" presId="urn:microsoft.com/office/officeart/2005/8/layout/list1"/>
    <dgm:cxn modelId="{B79A5352-AA9D-4B7A-930C-B988973D8B31}" srcId="{76563233-3947-448D-BD1C-E5743E098510}" destId="{E4408F30-13E7-4F67-AE6C-FF7382BEF93B}" srcOrd="1" destOrd="0" parTransId="{118A753D-E0FA-4064-B733-D8BF1A51B101}" sibTransId="{53B26122-B81F-400B-86DA-592D84A1DA07}"/>
    <dgm:cxn modelId="{289E63CD-B77C-4E77-83B2-52C9600FFBCE}" srcId="{B48EA93C-291A-4073-BA0B-31C0DF747F4A}" destId="{76563233-3947-448D-BD1C-E5743E098510}" srcOrd="3" destOrd="0" parTransId="{6AFE707E-E789-4CF2-B1A5-46EC5E1FF5D6}" sibTransId="{7723242D-3F4C-4EB9-B6DD-B6EA9033F262}"/>
    <dgm:cxn modelId="{C60FDD40-55FD-490F-AFEF-DDA547340EF7}" srcId="{B48EA93C-291A-4073-BA0B-31C0DF747F4A}" destId="{3292D5D2-7255-411F-8244-63E70602173D}" srcOrd="0" destOrd="0" parTransId="{9A1E6578-E16A-448B-8C4E-D15CFE54648D}" sibTransId="{B8E32B99-E022-4899-BA52-9D7170F2CF6A}"/>
    <dgm:cxn modelId="{33AEA673-A430-4E17-A5AE-D532991CCBCE}" srcId="{76563233-3947-448D-BD1C-E5743E098510}" destId="{F5CCBCA3-0571-4BE7-8BBE-AB95E4F15AEF}" srcOrd="0" destOrd="0" parTransId="{3E1759B6-6A21-418E-80AA-A6401C95316C}" sibTransId="{0A9C2B80-84C3-4428-B0EC-07DB91A9C284}"/>
    <dgm:cxn modelId="{9591ABAA-CD58-473D-B1DE-D1F8FEA04A4E}" type="presOf" srcId="{BBE9E2D3-C4AD-4114-A606-5A623C90A6AF}" destId="{D62F276C-9C97-41F3-ABCD-C36E0A84F90A}" srcOrd="0" destOrd="2" presId="urn:microsoft.com/office/officeart/2005/8/layout/list1"/>
    <dgm:cxn modelId="{5A9D910D-3390-4899-9620-682B264BE6E5}" type="presOf" srcId="{47846911-5E2C-4355-BA0E-42DBF241D5CA}" destId="{14CD1450-13A6-447E-A9FF-3153FF7F661C}" srcOrd="0" destOrd="0" presId="urn:microsoft.com/office/officeart/2005/8/layout/list1"/>
    <dgm:cxn modelId="{DC4CE50E-5E97-4C3E-BCAD-508ACB3D2081}" srcId="{3292D5D2-7255-411F-8244-63E70602173D}" destId="{5D689E7C-D533-4B28-8D0C-92D80857DD73}" srcOrd="0" destOrd="0" parTransId="{49C4DCF9-888E-43BE-A7DD-E1F92D837393}" sibTransId="{D043BA45-1091-4A90-A653-15B2C03AD25E}"/>
    <dgm:cxn modelId="{A58054D8-BC1A-4D5D-BA84-26093541C66E}" type="presOf" srcId="{9C24EB07-2B5D-488F-ADD0-25739846EA17}" destId="{1C570E4C-3209-46C4-BC42-68FA81B08EC4}" srcOrd="0" destOrd="0" presId="urn:microsoft.com/office/officeart/2005/8/layout/list1"/>
    <dgm:cxn modelId="{8A7E5CFB-7A82-4CC3-8DBD-2FE2FE1F5866}" srcId="{B48EA93C-291A-4073-BA0B-31C0DF747F4A}" destId="{02ABF9B9-5C72-4EFA-8AF0-622EF096D25D}" srcOrd="1" destOrd="0" parTransId="{41F1B835-0909-407D-A377-1196028C766B}" sibTransId="{3FA2564B-1A70-4E1A-9A89-C7B77F36134D}"/>
    <dgm:cxn modelId="{61E2B4DC-6746-4C02-B8A6-DBC171D1150E}" type="presOf" srcId="{02ABF9B9-5C72-4EFA-8AF0-622EF096D25D}" destId="{B720852A-47E8-4DC6-B538-D8F17180E67D}" srcOrd="0" destOrd="0" presId="urn:microsoft.com/office/officeart/2005/8/layout/list1"/>
    <dgm:cxn modelId="{EAC09BC6-5730-48D4-99FB-029B244A97EF}" srcId="{02ABF9B9-5C72-4EFA-8AF0-622EF096D25D}" destId="{5E3962FA-FE34-4943-845C-FD5D6E72259E}" srcOrd="0" destOrd="0" parTransId="{2C207ACF-D880-4771-8243-97C1BBD13AE3}" sibTransId="{64FCCA68-59D5-421C-809A-6A332739CF84}"/>
    <dgm:cxn modelId="{0AB2FE52-D939-4BAA-8B14-FF373DFFA913}" type="presOf" srcId="{F5CCBCA3-0571-4BE7-8BBE-AB95E4F15AEF}" destId="{D62F276C-9C97-41F3-ABCD-C36E0A84F90A}" srcOrd="0" destOrd="0" presId="urn:microsoft.com/office/officeart/2005/8/layout/list1"/>
    <dgm:cxn modelId="{393D7DF1-7D9B-4215-8201-CA424BF0415C}" type="presOf" srcId="{76563233-3947-448D-BD1C-E5743E098510}" destId="{25678ECB-002E-4829-BA68-A492A96E3F91}" srcOrd="1" destOrd="0" presId="urn:microsoft.com/office/officeart/2005/8/layout/list1"/>
    <dgm:cxn modelId="{52712F37-0F45-49CE-8014-248A679B0170}" srcId="{B48EA93C-291A-4073-BA0B-31C0DF747F4A}" destId="{47846911-5E2C-4355-BA0E-42DBF241D5CA}" srcOrd="2" destOrd="0" parTransId="{80BCD934-3CE3-4C17-B99A-B95790378EC6}" sibTransId="{0424FE91-C614-448F-BBB6-3967DEE3EF19}"/>
    <dgm:cxn modelId="{05C608A1-FAAF-4A1B-92CF-011216501B42}" type="presOf" srcId="{DFFB27DE-9EDE-4E27-B27E-72C316D97231}" destId="{F67D34A6-2435-4568-89D9-1F0972A65264}" srcOrd="0" destOrd="2" presId="urn:microsoft.com/office/officeart/2005/8/layout/list1"/>
    <dgm:cxn modelId="{4A71F5D5-33FA-4188-9D00-03CF649EAB74}" type="presOf" srcId="{3292D5D2-7255-411F-8244-63E70602173D}" destId="{5446E15E-735C-45E1-BC35-23255A5E17BB}" srcOrd="1" destOrd="0" presId="urn:microsoft.com/office/officeart/2005/8/layout/list1"/>
    <dgm:cxn modelId="{CC162043-E4F5-4E0A-A6A4-BDEE394B0A94}" type="presOf" srcId="{3292D5D2-7255-411F-8244-63E70602173D}" destId="{6EB6F9D0-C24B-4647-A446-F774B53A6275}" srcOrd="0" destOrd="0" presId="urn:microsoft.com/office/officeart/2005/8/layout/list1"/>
    <dgm:cxn modelId="{ABAEA398-F4EF-40E4-B689-D0859859A1AF}" srcId="{76563233-3947-448D-BD1C-E5743E098510}" destId="{BBE9E2D3-C4AD-4114-A606-5A623C90A6AF}" srcOrd="2" destOrd="0" parTransId="{722A1CD3-A876-4959-874C-F9A31828A735}" sibTransId="{0BC3FE45-B073-4D23-8A7E-DE3341E9D0C0}"/>
    <dgm:cxn modelId="{A7E73B8E-C8DD-4E06-974B-1D9D0CF7BF62}" type="presOf" srcId="{E4408F30-13E7-4F67-AE6C-FF7382BEF93B}" destId="{D62F276C-9C97-41F3-ABCD-C36E0A84F90A}" srcOrd="0" destOrd="1" presId="urn:microsoft.com/office/officeart/2005/8/layout/list1"/>
    <dgm:cxn modelId="{12FE344E-A89D-4E94-B710-91E1D2F2EEAB}" type="presOf" srcId="{5E3962FA-FE34-4943-845C-FD5D6E72259E}" destId="{F67D34A6-2435-4568-89D9-1F0972A65264}" srcOrd="0" destOrd="0" presId="urn:microsoft.com/office/officeart/2005/8/layout/list1"/>
    <dgm:cxn modelId="{8805E4E1-9F16-4CCB-AD93-DE0C582B954C}" type="presParOf" srcId="{D295AA2F-85D0-4061-8BC0-0B1FFDEB9209}" destId="{130C5C30-73B6-4F39-931F-028CB6F45259}" srcOrd="0" destOrd="0" presId="urn:microsoft.com/office/officeart/2005/8/layout/list1"/>
    <dgm:cxn modelId="{3FA33616-FA96-4893-8094-D6452D2251AD}" type="presParOf" srcId="{130C5C30-73B6-4F39-931F-028CB6F45259}" destId="{6EB6F9D0-C24B-4647-A446-F774B53A6275}" srcOrd="0" destOrd="0" presId="urn:microsoft.com/office/officeart/2005/8/layout/list1"/>
    <dgm:cxn modelId="{EB0E82B1-E775-417A-A18E-A4739CB8F801}" type="presParOf" srcId="{130C5C30-73B6-4F39-931F-028CB6F45259}" destId="{5446E15E-735C-45E1-BC35-23255A5E17BB}" srcOrd="1" destOrd="0" presId="urn:microsoft.com/office/officeart/2005/8/layout/list1"/>
    <dgm:cxn modelId="{F70FDC1D-8783-49E2-9D67-6C04EC7A88A1}" type="presParOf" srcId="{D295AA2F-85D0-4061-8BC0-0B1FFDEB9209}" destId="{FB4557B8-2F32-4F99-8685-D06868A9031E}" srcOrd="1" destOrd="0" presId="urn:microsoft.com/office/officeart/2005/8/layout/list1"/>
    <dgm:cxn modelId="{0B4E0E63-5775-46F8-A7F7-3A153D7275A2}" type="presParOf" srcId="{D295AA2F-85D0-4061-8BC0-0B1FFDEB9209}" destId="{8E19BEC7-1E5F-4F7A-BFA7-41A036A88703}" srcOrd="2" destOrd="0" presId="urn:microsoft.com/office/officeart/2005/8/layout/list1"/>
    <dgm:cxn modelId="{DD4FC4E2-919B-40AE-9AD9-CE1A3C617B0C}" type="presParOf" srcId="{D295AA2F-85D0-4061-8BC0-0B1FFDEB9209}" destId="{AC06B072-A0EA-4903-8593-124ECBCBD6EA}" srcOrd="3" destOrd="0" presId="urn:microsoft.com/office/officeart/2005/8/layout/list1"/>
    <dgm:cxn modelId="{808373F8-A2D8-459E-A791-203B28F8B0A9}" type="presParOf" srcId="{D295AA2F-85D0-4061-8BC0-0B1FFDEB9209}" destId="{57F97EED-B88D-4200-9A53-21BE9494C894}" srcOrd="4" destOrd="0" presId="urn:microsoft.com/office/officeart/2005/8/layout/list1"/>
    <dgm:cxn modelId="{241EDE4F-8E3D-4870-8495-D9F400925CA4}" type="presParOf" srcId="{57F97EED-B88D-4200-9A53-21BE9494C894}" destId="{B720852A-47E8-4DC6-B538-D8F17180E67D}" srcOrd="0" destOrd="0" presId="urn:microsoft.com/office/officeart/2005/8/layout/list1"/>
    <dgm:cxn modelId="{D5667DA0-8160-4C21-B8A3-055D0A15F7A6}" type="presParOf" srcId="{57F97EED-B88D-4200-9A53-21BE9494C894}" destId="{F668A750-BDE4-4CDB-8A20-0415D1AE3A2A}" srcOrd="1" destOrd="0" presId="urn:microsoft.com/office/officeart/2005/8/layout/list1"/>
    <dgm:cxn modelId="{AF0FD610-BEB5-4AA9-88AC-9060703BE0F1}" type="presParOf" srcId="{D295AA2F-85D0-4061-8BC0-0B1FFDEB9209}" destId="{5FA3CB7A-3412-4824-8E4E-1E50FF5ABE55}" srcOrd="5" destOrd="0" presId="urn:microsoft.com/office/officeart/2005/8/layout/list1"/>
    <dgm:cxn modelId="{C6C40283-960C-4F2A-BD3F-4D4E8266412E}" type="presParOf" srcId="{D295AA2F-85D0-4061-8BC0-0B1FFDEB9209}" destId="{F67D34A6-2435-4568-89D9-1F0972A65264}" srcOrd="6" destOrd="0" presId="urn:microsoft.com/office/officeart/2005/8/layout/list1"/>
    <dgm:cxn modelId="{307C7CF1-B8C5-45EC-8AE3-E476BF40B0F3}" type="presParOf" srcId="{D295AA2F-85D0-4061-8BC0-0B1FFDEB9209}" destId="{9DD56CF3-9492-49D2-884C-B4CBDB8F1607}" srcOrd="7" destOrd="0" presId="urn:microsoft.com/office/officeart/2005/8/layout/list1"/>
    <dgm:cxn modelId="{4E2406C7-F89E-4B08-AD0A-41BBC5365578}" type="presParOf" srcId="{D295AA2F-85D0-4061-8BC0-0B1FFDEB9209}" destId="{BF80F163-FADF-4978-B5FB-7E016B52088E}" srcOrd="8" destOrd="0" presId="urn:microsoft.com/office/officeart/2005/8/layout/list1"/>
    <dgm:cxn modelId="{1FF15056-804C-46E0-A6BF-9376063B8B0D}" type="presParOf" srcId="{BF80F163-FADF-4978-B5FB-7E016B52088E}" destId="{14CD1450-13A6-447E-A9FF-3153FF7F661C}" srcOrd="0" destOrd="0" presId="urn:microsoft.com/office/officeart/2005/8/layout/list1"/>
    <dgm:cxn modelId="{DED974A9-A4CC-4215-8B35-06E8433A0FC4}" type="presParOf" srcId="{BF80F163-FADF-4978-B5FB-7E016B52088E}" destId="{552F01F0-8D8C-4829-AEB2-D12D8303D174}" srcOrd="1" destOrd="0" presId="urn:microsoft.com/office/officeart/2005/8/layout/list1"/>
    <dgm:cxn modelId="{EA3FC38F-71F4-4330-BCB2-F6E2156C512A}" type="presParOf" srcId="{D295AA2F-85D0-4061-8BC0-0B1FFDEB9209}" destId="{E4FDDEA8-0DFA-4D21-8918-2A08BDC40332}" srcOrd="9" destOrd="0" presId="urn:microsoft.com/office/officeart/2005/8/layout/list1"/>
    <dgm:cxn modelId="{670A3032-2E30-4F1B-9F97-CD8B11788C0C}" type="presParOf" srcId="{D295AA2F-85D0-4061-8BC0-0B1FFDEB9209}" destId="{1C570E4C-3209-46C4-BC42-68FA81B08EC4}" srcOrd="10" destOrd="0" presId="urn:microsoft.com/office/officeart/2005/8/layout/list1"/>
    <dgm:cxn modelId="{275F189B-AC99-43FA-853F-DC232ECEA5E1}" type="presParOf" srcId="{D295AA2F-85D0-4061-8BC0-0B1FFDEB9209}" destId="{88A99148-30E0-403A-8F7C-53EB6DF2F780}" srcOrd="11" destOrd="0" presId="urn:microsoft.com/office/officeart/2005/8/layout/list1"/>
    <dgm:cxn modelId="{17A0B7F1-EDB8-48D8-928A-7853257407CE}" type="presParOf" srcId="{D295AA2F-85D0-4061-8BC0-0B1FFDEB9209}" destId="{CE07C431-8170-4409-8CAE-2C732B64F1D5}" srcOrd="12" destOrd="0" presId="urn:microsoft.com/office/officeart/2005/8/layout/list1"/>
    <dgm:cxn modelId="{3CC1AB3C-2DCC-49BB-BFD5-074D20FB8697}" type="presParOf" srcId="{CE07C431-8170-4409-8CAE-2C732B64F1D5}" destId="{5F9DC774-90F5-4584-B9E5-5F138DF03531}" srcOrd="0" destOrd="0" presId="urn:microsoft.com/office/officeart/2005/8/layout/list1"/>
    <dgm:cxn modelId="{FF708906-BF9E-4C9A-A02A-7C476BB03870}" type="presParOf" srcId="{CE07C431-8170-4409-8CAE-2C732B64F1D5}" destId="{25678ECB-002E-4829-BA68-A492A96E3F91}" srcOrd="1" destOrd="0" presId="urn:microsoft.com/office/officeart/2005/8/layout/list1"/>
    <dgm:cxn modelId="{E1ECBE5B-0435-498A-95A3-2A5C94605A78}" type="presParOf" srcId="{D295AA2F-85D0-4061-8BC0-0B1FFDEB9209}" destId="{3DFADB2C-0D3B-4509-9C02-C60B60043628}" srcOrd="13" destOrd="0" presId="urn:microsoft.com/office/officeart/2005/8/layout/list1"/>
    <dgm:cxn modelId="{05BEEFC5-B14E-4256-A537-3834AE6E0795}" type="presParOf" srcId="{D295AA2F-85D0-4061-8BC0-0B1FFDEB9209}" destId="{D62F276C-9C97-41F3-ABCD-C36E0A84F90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9C730-8DBB-47FF-A9CC-EEC61B469B7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47530A1-56B6-4FC8-B721-537BC476861D}">
      <dgm:prSet phldrT="[Text]"/>
      <dgm:spPr/>
      <dgm:t>
        <a:bodyPr/>
        <a:lstStyle/>
        <a:p>
          <a:r>
            <a:rPr lang="en-US" dirty="0" smtClean="0"/>
            <a:t>April 2022:</a:t>
          </a:r>
        </a:p>
        <a:p>
          <a:r>
            <a:rPr lang="en-US" dirty="0" smtClean="0"/>
            <a:t>Work on developing the smart contracts and the AI model</a:t>
          </a:r>
          <a:endParaRPr lang="en-US" dirty="0"/>
        </a:p>
      </dgm:t>
    </dgm:pt>
    <dgm:pt modelId="{024D40F6-6D76-4041-8B6F-3D0AA596430F}" type="parTrans" cxnId="{04909F63-0438-44FD-993D-CECD1F0BABA2}">
      <dgm:prSet/>
      <dgm:spPr/>
      <dgm:t>
        <a:bodyPr/>
        <a:lstStyle/>
        <a:p>
          <a:endParaRPr lang="en-US"/>
        </a:p>
      </dgm:t>
    </dgm:pt>
    <dgm:pt modelId="{A6B400EF-7EF9-4A8C-9DEA-0C3CF659C03D}" type="sibTrans" cxnId="{04909F63-0438-44FD-993D-CECD1F0BABA2}">
      <dgm:prSet/>
      <dgm:spPr/>
      <dgm:t>
        <a:bodyPr/>
        <a:lstStyle/>
        <a:p>
          <a:endParaRPr lang="en-US"/>
        </a:p>
      </dgm:t>
    </dgm:pt>
    <dgm:pt modelId="{00120646-FF8B-40C7-B660-477FE9B6EA73}">
      <dgm:prSet phldrT="[Text]"/>
      <dgm:spPr/>
      <dgm:t>
        <a:bodyPr/>
        <a:lstStyle/>
        <a:p>
          <a:r>
            <a:rPr lang="en-US" dirty="0" smtClean="0"/>
            <a:t>April 2022:</a:t>
          </a:r>
        </a:p>
        <a:p>
          <a:r>
            <a:rPr lang="en-US" dirty="0" smtClean="0"/>
            <a:t> Begin work on blockchain integration (web3js) and improving AI models</a:t>
          </a:r>
          <a:endParaRPr lang="en-US" dirty="0"/>
        </a:p>
      </dgm:t>
    </dgm:pt>
    <dgm:pt modelId="{26A3A7EF-D86D-4A71-96BD-D3BF50070A6E}" type="parTrans" cxnId="{78F4CCCA-003D-49BA-BB42-1638748E7BE0}">
      <dgm:prSet/>
      <dgm:spPr/>
      <dgm:t>
        <a:bodyPr/>
        <a:lstStyle/>
        <a:p>
          <a:endParaRPr lang="en-US"/>
        </a:p>
      </dgm:t>
    </dgm:pt>
    <dgm:pt modelId="{5572FB4A-1C25-4E7D-9A06-069BBEAA1B71}" type="sibTrans" cxnId="{78F4CCCA-003D-49BA-BB42-1638748E7BE0}">
      <dgm:prSet/>
      <dgm:spPr/>
      <dgm:t>
        <a:bodyPr/>
        <a:lstStyle/>
        <a:p>
          <a:endParaRPr lang="en-US"/>
        </a:p>
      </dgm:t>
    </dgm:pt>
    <dgm:pt modelId="{E09AB6FB-16EC-4A4D-855D-F27AD27D059B}">
      <dgm:prSet phldrT="[Text]"/>
      <dgm:spPr/>
      <dgm:t>
        <a:bodyPr/>
        <a:lstStyle/>
        <a:p>
          <a:r>
            <a:rPr lang="en-US" dirty="0" smtClean="0"/>
            <a:t>March 2022: </a:t>
          </a:r>
        </a:p>
        <a:p>
          <a:r>
            <a:rPr lang="en-US" dirty="0" smtClean="0"/>
            <a:t>Understanding and researching the polygon ecosystem</a:t>
          </a:r>
          <a:endParaRPr lang="en-US" dirty="0"/>
        </a:p>
      </dgm:t>
    </dgm:pt>
    <dgm:pt modelId="{A3517FCD-18A6-40D3-B701-4FB54B59084F}" type="parTrans" cxnId="{129D7402-B935-450A-B00E-F39E75A484B9}">
      <dgm:prSet/>
      <dgm:spPr/>
      <dgm:t>
        <a:bodyPr/>
        <a:lstStyle/>
        <a:p>
          <a:endParaRPr lang="en-US"/>
        </a:p>
      </dgm:t>
    </dgm:pt>
    <dgm:pt modelId="{F90F182B-EB1A-438A-A5F6-B0C1E413F2BE}" type="sibTrans" cxnId="{129D7402-B935-450A-B00E-F39E75A484B9}">
      <dgm:prSet/>
      <dgm:spPr/>
      <dgm:t>
        <a:bodyPr/>
        <a:lstStyle/>
        <a:p>
          <a:endParaRPr lang="en-US"/>
        </a:p>
      </dgm:t>
    </dgm:pt>
    <dgm:pt modelId="{A0E86A44-D9C7-4849-9248-C97488E41FBA}">
      <dgm:prSet phldrT="[Text]"/>
      <dgm:spPr/>
      <dgm:t>
        <a:bodyPr/>
        <a:lstStyle/>
        <a:p>
          <a:r>
            <a:rPr lang="en-US" dirty="0" smtClean="0"/>
            <a:t>May 2022: </a:t>
          </a:r>
        </a:p>
        <a:p>
          <a:r>
            <a:rPr lang="en-US" dirty="0" smtClean="0"/>
            <a:t>Begin work on the frontend UI and interfaces for driver / passengers</a:t>
          </a:r>
          <a:endParaRPr lang="en-US" dirty="0"/>
        </a:p>
      </dgm:t>
    </dgm:pt>
    <dgm:pt modelId="{369FF344-B954-461F-910A-E6E6A0AE608C}" type="parTrans" cxnId="{D6030935-EA0E-4F79-872C-EE749C8C5757}">
      <dgm:prSet/>
      <dgm:spPr/>
      <dgm:t>
        <a:bodyPr/>
        <a:lstStyle/>
        <a:p>
          <a:endParaRPr lang="en-US"/>
        </a:p>
      </dgm:t>
    </dgm:pt>
    <dgm:pt modelId="{079C679A-8224-4C2D-A34D-BFCDBB85E655}" type="sibTrans" cxnId="{D6030935-EA0E-4F79-872C-EE749C8C5757}">
      <dgm:prSet/>
      <dgm:spPr/>
      <dgm:t>
        <a:bodyPr/>
        <a:lstStyle/>
        <a:p>
          <a:endParaRPr lang="en-US"/>
        </a:p>
      </dgm:t>
    </dgm:pt>
    <dgm:pt modelId="{6BDC5CC3-0534-4F65-90F0-218811B0683D}">
      <dgm:prSet phldrT="[Text]"/>
      <dgm:spPr/>
      <dgm:t>
        <a:bodyPr/>
        <a:lstStyle/>
        <a:p>
          <a:r>
            <a:rPr lang="en-US" dirty="0" smtClean="0"/>
            <a:t>June2022: </a:t>
          </a:r>
        </a:p>
        <a:p>
          <a:r>
            <a:rPr lang="en-US" dirty="0" smtClean="0"/>
            <a:t>Project Submission</a:t>
          </a:r>
          <a:endParaRPr lang="en-US" dirty="0"/>
        </a:p>
      </dgm:t>
    </dgm:pt>
    <dgm:pt modelId="{4C07A33E-ADB7-4BF4-BE15-122B376A392D}" type="parTrans" cxnId="{61CD7158-550A-4CDA-8F50-BCCDEB5EC5C0}">
      <dgm:prSet/>
      <dgm:spPr/>
      <dgm:t>
        <a:bodyPr/>
        <a:lstStyle/>
        <a:p>
          <a:endParaRPr lang="en-US"/>
        </a:p>
      </dgm:t>
    </dgm:pt>
    <dgm:pt modelId="{BA135A25-1ED2-45FA-B0FE-2A3C473E22E5}" type="sibTrans" cxnId="{61CD7158-550A-4CDA-8F50-BCCDEB5EC5C0}">
      <dgm:prSet/>
      <dgm:spPr/>
      <dgm:t>
        <a:bodyPr/>
        <a:lstStyle/>
        <a:p>
          <a:endParaRPr lang="en-US"/>
        </a:p>
      </dgm:t>
    </dgm:pt>
    <dgm:pt modelId="{7AF39778-B894-4758-83E7-55C5803F2E5B}">
      <dgm:prSet phldrT="[Text]"/>
      <dgm:spPr/>
      <dgm:t>
        <a:bodyPr/>
        <a:lstStyle/>
        <a:p>
          <a:r>
            <a:rPr lang="en-US" dirty="0" smtClean="0"/>
            <a:t>March 2022: </a:t>
          </a:r>
        </a:p>
        <a:p>
          <a:r>
            <a:rPr lang="en-US" dirty="0" smtClean="0"/>
            <a:t>Work on feature selection and data cleaning / preprocessing the dataset.</a:t>
          </a:r>
          <a:endParaRPr lang="en-US" dirty="0"/>
        </a:p>
      </dgm:t>
    </dgm:pt>
    <dgm:pt modelId="{0E567BBD-26E9-4C47-968E-6702A03BFB38}" type="sibTrans" cxnId="{E7589F16-66CB-43C6-8BAF-826B734C0D20}">
      <dgm:prSet/>
      <dgm:spPr/>
      <dgm:t>
        <a:bodyPr/>
        <a:lstStyle/>
        <a:p>
          <a:endParaRPr lang="en-US"/>
        </a:p>
      </dgm:t>
    </dgm:pt>
    <dgm:pt modelId="{150D9899-4599-4EFD-AC77-E4D5D9F6CDDC}" type="parTrans" cxnId="{E7589F16-66CB-43C6-8BAF-826B734C0D20}">
      <dgm:prSet/>
      <dgm:spPr/>
      <dgm:t>
        <a:bodyPr/>
        <a:lstStyle/>
        <a:p>
          <a:endParaRPr lang="en-US"/>
        </a:p>
      </dgm:t>
    </dgm:pt>
    <dgm:pt modelId="{FAD2AE89-5190-446A-9F77-4B52D4C08A9C}">
      <dgm:prSet phldrT="[Text]"/>
      <dgm:spPr/>
      <dgm:t>
        <a:bodyPr/>
        <a:lstStyle/>
        <a:p>
          <a:r>
            <a:rPr lang="en-US" dirty="0" smtClean="0"/>
            <a:t>May 2022: </a:t>
          </a:r>
        </a:p>
        <a:p>
          <a:r>
            <a:rPr lang="en-US" dirty="0" smtClean="0"/>
            <a:t>Final integrations of all modules and bug fixes</a:t>
          </a:r>
          <a:endParaRPr lang="en-US" dirty="0"/>
        </a:p>
      </dgm:t>
    </dgm:pt>
    <dgm:pt modelId="{319CC669-83BD-4666-BAA4-568C5E1B35E0}" type="parTrans" cxnId="{06646784-E8C4-4DD1-B65D-395A41FECFD2}">
      <dgm:prSet/>
      <dgm:spPr/>
      <dgm:t>
        <a:bodyPr/>
        <a:lstStyle/>
        <a:p>
          <a:endParaRPr lang="en-US"/>
        </a:p>
      </dgm:t>
    </dgm:pt>
    <dgm:pt modelId="{531D6704-817A-4C9E-9CF6-CAA54C06D28C}" type="sibTrans" cxnId="{06646784-E8C4-4DD1-B65D-395A41FECFD2}">
      <dgm:prSet/>
      <dgm:spPr/>
      <dgm:t>
        <a:bodyPr/>
        <a:lstStyle/>
        <a:p>
          <a:endParaRPr lang="en-US"/>
        </a:p>
      </dgm:t>
    </dgm:pt>
    <dgm:pt modelId="{12B5B8F3-EBEA-4E76-9592-6F2B814F886B}" type="pres">
      <dgm:prSet presAssocID="{02E9C730-8DBB-47FF-A9CC-EEC61B469B74}" presName="Name0" presStyleCnt="0">
        <dgm:presLayoutVars>
          <dgm:dir/>
          <dgm:resizeHandles val="exact"/>
        </dgm:presLayoutVars>
      </dgm:prSet>
      <dgm:spPr/>
    </dgm:pt>
    <dgm:pt modelId="{C96AE31B-B177-4629-A858-99773C10F4E1}" type="pres">
      <dgm:prSet presAssocID="{02E9C730-8DBB-47FF-A9CC-EEC61B469B74}" presName="arrow" presStyleLbl="bgShp" presStyleIdx="0" presStyleCnt="1"/>
      <dgm:spPr/>
    </dgm:pt>
    <dgm:pt modelId="{E31E3698-6128-4E79-9E2C-E8258BE9DBFA}" type="pres">
      <dgm:prSet presAssocID="{02E9C730-8DBB-47FF-A9CC-EEC61B469B74}" presName="points" presStyleCnt="0"/>
      <dgm:spPr/>
    </dgm:pt>
    <dgm:pt modelId="{ABC216C7-3241-4F30-9546-B560F085D117}" type="pres">
      <dgm:prSet presAssocID="{E09AB6FB-16EC-4A4D-855D-F27AD27D059B}" presName="compositeA" presStyleCnt="0"/>
      <dgm:spPr/>
    </dgm:pt>
    <dgm:pt modelId="{7C646CF4-4957-4178-AFC3-0AEA1FB6B025}" type="pres">
      <dgm:prSet presAssocID="{E09AB6FB-16EC-4A4D-855D-F27AD27D059B}" presName="textA" presStyleLbl="revTx" presStyleIdx="0" presStyleCnt="7" custScaleX="95022" custScaleY="51619" custLinFactNeighborX="1447" custLinFactNeighborY="29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B5441-1620-4A73-BD22-F41D622335C2}" type="pres">
      <dgm:prSet presAssocID="{E09AB6FB-16EC-4A4D-855D-F27AD27D059B}" presName="circleA" presStyleLbl="node1" presStyleIdx="0" presStyleCnt="7" custLinFactNeighborX="1678" custLinFactNeighborY="36659"/>
      <dgm:spPr/>
    </dgm:pt>
    <dgm:pt modelId="{0784A8CE-0912-4D43-A42B-2DD4C8A1D0C8}" type="pres">
      <dgm:prSet presAssocID="{E09AB6FB-16EC-4A4D-855D-F27AD27D059B}" presName="spaceA" presStyleCnt="0"/>
      <dgm:spPr/>
    </dgm:pt>
    <dgm:pt modelId="{3E55F3FB-113E-4BE6-A4C6-43035AEC0718}" type="pres">
      <dgm:prSet presAssocID="{F90F182B-EB1A-438A-A5F6-B0C1E413F2BE}" presName="space" presStyleCnt="0"/>
      <dgm:spPr/>
    </dgm:pt>
    <dgm:pt modelId="{7627821D-D8EE-4B73-85D8-A94983C82538}" type="pres">
      <dgm:prSet presAssocID="{7AF39778-B894-4758-83E7-55C5803F2E5B}" presName="compositeB" presStyleCnt="0"/>
      <dgm:spPr/>
    </dgm:pt>
    <dgm:pt modelId="{BD9566DE-C45E-45C0-9CC9-A47FDF0A2554}" type="pres">
      <dgm:prSet presAssocID="{7AF39778-B894-4758-83E7-55C5803F2E5B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E21C4-0149-4AED-A8C7-B9067DE5783B}" type="pres">
      <dgm:prSet presAssocID="{7AF39778-B894-4758-83E7-55C5803F2E5B}" presName="circleB" presStyleLbl="node1" presStyleIdx="1" presStyleCnt="7"/>
      <dgm:spPr/>
    </dgm:pt>
    <dgm:pt modelId="{1547F014-BBF9-4E33-88C6-215E34027A12}" type="pres">
      <dgm:prSet presAssocID="{7AF39778-B894-4758-83E7-55C5803F2E5B}" presName="spaceB" presStyleCnt="0"/>
      <dgm:spPr/>
    </dgm:pt>
    <dgm:pt modelId="{6B628311-6E73-4E88-8032-BD3C52F0F27D}" type="pres">
      <dgm:prSet presAssocID="{0E567BBD-26E9-4C47-968E-6702A03BFB38}" presName="space" presStyleCnt="0"/>
      <dgm:spPr/>
    </dgm:pt>
    <dgm:pt modelId="{A0730155-C78A-4C3A-821D-6CDEAA516795}" type="pres">
      <dgm:prSet presAssocID="{247530A1-56B6-4FC8-B721-537BC476861D}" presName="compositeA" presStyleCnt="0"/>
      <dgm:spPr/>
    </dgm:pt>
    <dgm:pt modelId="{9A2E11E1-7946-4B0A-A200-AF2BD4256CC2}" type="pres">
      <dgm:prSet presAssocID="{247530A1-56B6-4FC8-B721-537BC476861D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2C290-861A-486E-9561-23DFC98A65D5}" type="pres">
      <dgm:prSet presAssocID="{247530A1-56B6-4FC8-B721-537BC476861D}" presName="circleA" presStyleLbl="node1" presStyleIdx="2" presStyleCnt="7"/>
      <dgm:spPr/>
    </dgm:pt>
    <dgm:pt modelId="{1AB7E9B3-0F7B-4A5D-9937-C15549C1056A}" type="pres">
      <dgm:prSet presAssocID="{247530A1-56B6-4FC8-B721-537BC476861D}" presName="spaceA" presStyleCnt="0"/>
      <dgm:spPr/>
    </dgm:pt>
    <dgm:pt modelId="{BEC2F1F7-8547-4D95-A6BE-EB6F5F988214}" type="pres">
      <dgm:prSet presAssocID="{A6B400EF-7EF9-4A8C-9DEA-0C3CF659C03D}" presName="space" presStyleCnt="0"/>
      <dgm:spPr/>
    </dgm:pt>
    <dgm:pt modelId="{C753FA99-40F7-41E6-8A7A-A0F1484C56B3}" type="pres">
      <dgm:prSet presAssocID="{00120646-FF8B-40C7-B660-477FE9B6EA73}" presName="compositeB" presStyleCnt="0"/>
      <dgm:spPr/>
    </dgm:pt>
    <dgm:pt modelId="{4526E3E2-FEA6-44DA-8575-691D875ECFB4}" type="pres">
      <dgm:prSet presAssocID="{00120646-FF8B-40C7-B660-477FE9B6EA73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4B0B1-C596-4451-B539-C377E662A33E}" type="pres">
      <dgm:prSet presAssocID="{00120646-FF8B-40C7-B660-477FE9B6EA73}" presName="circleB" presStyleLbl="node1" presStyleIdx="3" presStyleCnt="7"/>
      <dgm:spPr/>
    </dgm:pt>
    <dgm:pt modelId="{851FD578-22D2-43D4-A1EF-A804E970E099}" type="pres">
      <dgm:prSet presAssocID="{00120646-FF8B-40C7-B660-477FE9B6EA73}" presName="spaceB" presStyleCnt="0"/>
      <dgm:spPr/>
    </dgm:pt>
    <dgm:pt modelId="{53917D52-6344-44B5-ABA3-11BA5FEE557F}" type="pres">
      <dgm:prSet presAssocID="{5572FB4A-1C25-4E7D-9A06-069BBEAA1B71}" presName="space" presStyleCnt="0"/>
      <dgm:spPr/>
    </dgm:pt>
    <dgm:pt modelId="{0A3D5208-4414-4D8A-9F6D-656B8C31E72F}" type="pres">
      <dgm:prSet presAssocID="{A0E86A44-D9C7-4849-9248-C97488E41FBA}" presName="compositeA" presStyleCnt="0"/>
      <dgm:spPr/>
    </dgm:pt>
    <dgm:pt modelId="{75F5DC62-3684-4804-854C-F125D8359509}" type="pres">
      <dgm:prSet presAssocID="{A0E86A44-D9C7-4849-9248-C97488E41FB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B5097-3131-4FD2-9768-51144AD0F076}" type="pres">
      <dgm:prSet presAssocID="{A0E86A44-D9C7-4849-9248-C97488E41FBA}" presName="circleA" presStyleLbl="node1" presStyleIdx="4" presStyleCnt="7"/>
      <dgm:spPr/>
    </dgm:pt>
    <dgm:pt modelId="{EFC37198-EC65-43C3-8047-478AAF91130D}" type="pres">
      <dgm:prSet presAssocID="{A0E86A44-D9C7-4849-9248-C97488E41FBA}" presName="spaceA" presStyleCnt="0"/>
      <dgm:spPr/>
    </dgm:pt>
    <dgm:pt modelId="{B01F4016-4F81-43D9-B5AD-C1F92F5F6637}" type="pres">
      <dgm:prSet presAssocID="{079C679A-8224-4C2D-A34D-BFCDBB85E655}" presName="space" presStyleCnt="0"/>
      <dgm:spPr/>
    </dgm:pt>
    <dgm:pt modelId="{E67C3999-D2E3-4841-B3F7-573CC4E86903}" type="pres">
      <dgm:prSet presAssocID="{FAD2AE89-5190-446A-9F77-4B52D4C08A9C}" presName="compositeB" presStyleCnt="0"/>
      <dgm:spPr/>
    </dgm:pt>
    <dgm:pt modelId="{F5305223-EC5B-45BD-B9EE-47878DCCEAA4}" type="pres">
      <dgm:prSet presAssocID="{FAD2AE89-5190-446A-9F77-4B52D4C08A9C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FCC89-96A1-47FE-A6F2-04249D187016}" type="pres">
      <dgm:prSet presAssocID="{FAD2AE89-5190-446A-9F77-4B52D4C08A9C}" presName="circleB" presStyleLbl="node1" presStyleIdx="5" presStyleCnt="7"/>
      <dgm:spPr/>
    </dgm:pt>
    <dgm:pt modelId="{EF7BEEBB-2B15-4AF5-B7DB-F00ABF42E7A6}" type="pres">
      <dgm:prSet presAssocID="{FAD2AE89-5190-446A-9F77-4B52D4C08A9C}" presName="spaceB" presStyleCnt="0"/>
      <dgm:spPr/>
    </dgm:pt>
    <dgm:pt modelId="{881FDBE0-C79F-43F1-A958-D02CFBA79223}" type="pres">
      <dgm:prSet presAssocID="{531D6704-817A-4C9E-9CF6-CAA54C06D28C}" presName="space" presStyleCnt="0"/>
      <dgm:spPr/>
    </dgm:pt>
    <dgm:pt modelId="{94CF6E1E-B3CD-4839-B01C-01541FB37079}" type="pres">
      <dgm:prSet presAssocID="{6BDC5CC3-0534-4F65-90F0-218811B0683D}" presName="compositeA" presStyleCnt="0"/>
      <dgm:spPr/>
    </dgm:pt>
    <dgm:pt modelId="{A87D909C-8877-45C7-AE14-8B46406E68BD}" type="pres">
      <dgm:prSet presAssocID="{6BDC5CC3-0534-4F65-90F0-218811B0683D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583FE-9A99-494F-94D2-70E464456FE1}" type="pres">
      <dgm:prSet presAssocID="{6BDC5CC3-0534-4F65-90F0-218811B0683D}" presName="circleA" presStyleLbl="node1" presStyleIdx="6" presStyleCnt="7"/>
      <dgm:spPr/>
    </dgm:pt>
    <dgm:pt modelId="{D792D358-D7DA-44D4-917E-C00F3D869FC5}" type="pres">
      <dgm:prSet presAssocID="{6BDC5CC3-0534-4F65-90F0-218811B0683D}" presName="spaceA" presStyleCnt="0"/>
      <dgm:spPr/>
    </dgm:pt>
  </dgm:ptLst>
  <dgm:cxnLst>
    <dgm:cxn modelId="{129D7402-B935-450A-B00E-F39E75A484B9}" srcId="{02E9C730-8DBB-47FF-A9CC-EEC61B469B74}" destId="{E09AB6FB-16EC-4A4D-855D-F27AD27D059B}" srcOrd="0" destOrd="0" parTransId="{A3517FCD-18A6-40D3-B701-4FB54B59084F}" sibTransId="{F90F182B-EB1A-438A-A5F6-B0C1E413F2BE}"/>
    <dgm:cxn modelId="{C839343B-9419-43D2-9908-AAB1F1DADFC6}" type="presOf" srcId="{00120646-FF8B-40C7-B660-477FE9B6EA73}" destId="{4526E3E2-FEA6-44DA-8575-691D875ECFB4}" srcOrd="0" destOrd="0" presId="urn:microsoft.com/office/officeart/2005/8/layout/hProcess11"/>
    <dgm:cxn modelId="{825F3CDF-9032-4A16-B475-D9822D106323}" type="presOf" srcId="{02E9C730-8DBB-47FF-A9CC-EEC61B469B74}" destId="{12B5B8F3-EBEA-4E76-9592-6F2B814F886B}" srcOrd="0" destOrd="0" presId="urn:microsoft.com/office/officeart/2005/8/layout/hProcess11"/>
    <dgm:cxn modelId="{06646784-E8C4-4DD1-B65D-395A41FECFD2}" srcId="{02E9C730-8DBB-47FF-A9CC-EEC61B469B74}" destId="{FAD2AE89-5190-446A-9F77-4B52D4C08A9C}" srcOrd="5" destOrd="0" parTransId="{319CC669-83BD-4666-BAA4-568C5E1B35E0}" sibTransId="{531D6704-817A-4C9E-9CF6-CAA54C06D28C}"/>
    <dgm:cxn modelId="{78F4CCCA-003D-49BA-BB42-1638748E7BE0}" srcId="{02E9C730-8DBB-47FF-A9CC-EEC61B469B74}" destId="{00120646-FF8B-40C7-B660-477FE9B6EA73}" srcOrd="3" destOrd="0" parTransId="{26A3A7EF-D86D-4A71-96BD-D3BF50070A6E}" sibTransId="{5572FB4A-1C25-4E7D-9A06-069BBEAA1B71}"/>
    <dgm:cxn modelId="{4EEB3D81-23A7-4416-845B-5345FD8E0EDA}" type="presOf" srcId="{A0E86A44-D9C7-4849-9248-C97488E41FBA}" destId="{75F5DC62-3684-4804-854C-F125D8359509}" srcOrd="0" destOrd="0" presId="urn:microsoft.com/office/officeart/2005/8/layout/hProcess11"/>
    <dgm:cxn modelId="{6DDFA3CA-F486-4B5E-921B-4A1CC236ECDF}" type="presOf" srcId="{FAD2AE89-5190-446A-9F77-4B52D4C08A9C}" destId="{F5305223-EC5B-45BD-B9EE-47878DCCEAA4}" srcOrd="0" destOrd="0" presId="urn:microsoft.com/office/officeart/2005/8/layout/hProcess11"/>
    <dgm:cxn modelId="{06AC060D-5F01-47BA-9D88-50DC7AEFE9B7}" type="presOf" srcId="{247530A1-56B6-4FC8-B721-537BC476861D}" destId="{9A2E11E1-7946-4B0A-A200-AF2BD4256CC2}" srcOrd="0" destOrd="0" presId="urn:microsoft.com/office/officeart/2005/8/layout/hProcess11"/>
    <dgm:cxn modelId="{5FEAD5E7-F154-4679-AAFB-4856407A9731}" type="presOf" srcId="{7AF39778-B894-4758-83E7-55C5803F2E5B}" destId="{BD9566DE-C45E-45C0-9CC9-A47FDF0A2554}" srcOrd="0" destOrd="0" presId="urn:microsoft.com/office/officeart/2005/8/layout/hProcess11"/>
    <dgm:cxn modelId="{D6030935-EA0E-4F79-872C-EE749C8C5757}" srcId="{02E9C730-8DBB-47FF-A9CC-EEC61B469B74}" destId="{A0E86A44-D9C7-4849-9248-C97488E41FBA}" srcOrd="4" destOrd="0" parTransId="{369FF344-B954-461F-910A-E6E6A0AE608C}" sibTransId="{079C679A-8224-4C2D-A34D-BFCDBB85E655}"/>
    <dgm:cxn modelId="{E7589F16-66CB-43C6-8BAF-826B734C0D20}" srcId="{02E9C730-8DBB-47FF-A9CC-EEC61B469B74}" destId="{7AF39778-B894-4758-83E7-55C5803F2E5B}" srcOrd="1" destOrd="0" parTransId="{150D9899-4599-4EFD-AC77-E4D5D9F6CDDC}" sibTransId="{0E567BBD-26E9-4C47-968E-6702A03BFB38}"/>
    <dgm:cxn modelId="{0AFCBBED-CA2F-4485-81A5-85EC2D8BDDE8}" type="presOf" srcId="{E09AB6FB-16EC-4A4D-855D-F27AD27D059B}" destId="{7C646CF4-4957-4178-AFC3-0AEA1FB6B025}" srcOrd="0" destOrd="0" presId="urn:microsoft.com/office/officeart/2005/8/layout/hProcess11"/>
    <dgm:cxn modelId="{04909F63-0438-44FD-993D-CECD1F0BABA2}" srcId="{02E9C730-8DBB-47FF-A9CC-EEC61B469B74}" destId="{247530A1-56B6-4FC8-B721-537BC476861D}" srcOrd="2" destOrd="0" parTransId="{024D40F6-6D76-4041-8B6F-3D0AA596430F}" sibTransId="{A6B400EF-7EF9-4A8C-9DEA-0C3CF659C03D}"/>
    <dgm:cxn modelId="{61CD7158-550A-4CDA-8F50-BCCDEB5EC5C0}" srcId="{02E9C730-8DBB-47FF-A9CC-EEC61B469B74}" destId="{6BDC5CC3-0534-4F65-90F0-218811B0683D}" srcOrd="6" destOrd="0" parTransId="{4C07A33E-ADB7-4BF4-BE15-122B376A392D}" sibTransId="{BA135A25-1ED2-45FA-B0FE-2A3C473E22E5}"/>
    <dgm:cxn modelId="{92361867-38E5-40F8-BA0A-C493EE15BD32}" type="presOf" srcId="{6BDC5CC3-0534-4F65-90F0-218811B0683D}" destId="{A87D909C-8877-45C7-AE14-8B46406E68BD}" srcOrd="0" destOrd="0" presId="urn:microsoft.com/office/officeart/2005/8/layout/hProcess11"/>
    <dgm:cxn modelId="{4424DA37-87D1-4D19-BDB7-73E9798B9522}" type="presParOf" srcId="{12B5B8F3-EBEA-4E76-9592-6F2B814F886B}" destId="{C96AE31B-B177-4629-A858-99773C10F4E1}" srcOrd="0" destOrd="0" presId="urn:microsoft.com/office/officeart/2005/8/layout/hProcess11"/>
    <dgm:cxn modelId="{65F05E35-E9F6-43AA-B717-FC160C75F576}" type="presParOf" srcId="{12B5B8F3-EBEA-4E76-9592-6F2B814F886B}" destId="{E31E3698-6128-4E79-9E2C-E8258BE9DBFA}" srcOrd="1" destOrd="0" presId="urn:microsoft.com/office/officeart/2005/8/layout/hProcess11"/>
    <dgm:cxn modelId="{41F5BB37-3C7D-4820-BD45-0F81E128EEE7}" type="presParOf" srcId="{E31E3698-6128-4E79-9E2C-E8258BE9DBFA}" destId="{ABC216C7-3241-4F30-9546-B560F085D117}" srcOrd="0" destOrd="0" presId="urn:microsoft.com/office/officeart/2005/8/layout/hProcess11"/>
    <dgm:cxn modelId="{2591BB31-60A7-431A-9AE8-9FD84E1C28FF}" type="presParOf" srcId="{ABC216C7-3241-4F30-9546-B560F085D117}" destId="{7C646CF4-4957-4178-AFC3-0AEA1FB6B025}" srcOrd="0" destOrd="0" presId="urn:microsoft.com/office/officeart/2005/8/layout/hProcess11"/>
    <dgm:cxn modelId="{B188A7C2-8D6D-4431-94E7-AFA7C5B3BD74}" type="presParOf" srcId="{ABC216C7-3241-4F30-9546-B560F085D117}" destId="{1A0B5441-1620-4A73-BD22-F41D622335C2}" srcOrd="1" destOrd="0" presId="urn:microsoft.com/office/officeart/2005/8/layout/hProcess11"/>
    <dgm:cxn modelId="{6AFA9E0A-9391-48E8-BEF4-CD24D066E351}" type="presParOf" srcId="{ABC216C7-3241-4F30-9546-B560F085D117}" destId="{0784A8CE-0912-4D43-A42B-2DD4C8A1D0C8}" srcOrd="2" destOrd="0" presId="urn:microsoft.com/office/officeart/2005/8/layout/hProcess11"/>
    <dgm:cxn modelId="{766BBC41-6EEA-427E-BBD0-D695DAB55081}" type="presParOf" srcId="{E31E3698-6128-4E79-9E2C-E8258BE9DBFA}" destId="{3E55F3FB-113E-4BE6-A4C6-43035AEC0718}" srcOrd="1" destOrd="0" presId="urn:microsoft.com/office/officeart/2005/8/layout/hProcess11"/>
    <dgm:cxn modelId="{7DDA3661-1D0C-49DE-AFFD-DB8A4C0CBDD0}" type="presParOf" srcId="{E31E3698-6128-4E79-9E2C-E8258BE9DBFA}" destId="{7627821D-D8EE-4B73-85D8-A94983C82538}" srcOrd="2" destOrd="0" presId="urn:microsoft.com/office/officeart/2005/8/layout/hProcess11"/>
    <dgm:cxn modelId="{71C32FE0-1C68-49C0-954E-3DAECBE2E3F8}" type="presParOf" srcId="{7627821D-D8EE-4B73-85D8-A94983C82538}" destId="{BD9566DE-C45E-45C0-9CC9-A47FDF0A2554}" srcOrd="0" destOrd="0" presId="urn:microsoft.com/office/officeart/2005/8/layout/hProcess11"/>
    <dgm:cxn modelId="{AFECDBD4-E28F-45B6-AEFA-9529E9E7072D}" type="presParOf" srcId="{7627821D-D8EE-4B73-85D8-A94983C82538}" destId="{775E21C4-0149-4AED-A8C7-B9067DE5783B}" srcOrd="1" destOrd="0" presId="urn:microsoft.com/office/officeart/2005/8/layout/hProcess11"/>
    <dgm:cxn modelId="{9CA32EDF-C95D-4D47-A15C-F7CDB6D0D810}" type="presParOf" srcId="{7627821D-D8EE-4B73-85D8-A94983C82538}" destId="{1547F014-BBF9-4E33-88C6-215E34027A12}" srcOrd="2" destOrd="0" presId="urn:microsoft.com/office/officeart/2005/8/layout/hProcess11"/>
    <dgm:cxn modelId="{4AE375A0-E751-49DA-8ACD-6C8DFD0EA385}" type="presParOf" srcId="{E31E3698-6128-4E79-9E2C-E8258BE9DBFA}" destId="{6B628311-6E73-4E88-8032-BD3C52F0F27D}" srcOrd="3" destOrd="0" presId="urn:microsoft.com/office/officeart/2005/8/layout/hProcess11"/>
    <dgm:cxn modelId="{7062B58E-B3E0-44EA-878D-EA52D4A7C170}" type="presParOf" srcId="{E31E3698-6128-4E79-9E2C-E8258BE9DBFA}" destId="{A0730155-C78A-4C3A-821D-6CDEAA516795}" srcOrd="4" destOrd="0" presId="urn:microsoft.com/office/officeart/2005/8/layout/hProcess11"/>
    <dgm:cxn modelId="{13FF5254-5403-41B1-9F95-2F76D4935461}" type="presParOf" srcId="{A0730155-C78A-4C3A-821D-6CDEAA516795}" destId="{9A2E11E1-7946-4B0A-A200-AF2BD4256CC2}" srcOrd="0" destOrd="0" presId="urn:microsoft.com/office/officeart/2005/8/layout/hProcess11"/>
    <dgm:cxn modelId="{172265BE-A6C8-44C4-ABB6-1F407D3ECD9F}" type="presParOf" srcId="{A0730155-C78A-4C3A-821D-6CDEAA516795}" destId="{5DB2C290-861A-486E-9561-23DFC98A65D5}" srcOrd="1" destOrd="0" presId="urn:microsoft.com/office/officeart/2005/8/layout/hProcess11"/>
    <dgm:cxn modelId="{AEE054AA-D49A-46FF-87E4-45317DE44387}" type="presParOf" srcId="{A0730155-C78A-4C3A-821D-6CDEAA516795}" destId="{1AB7E9B3-0F7B-4A5D-9937-C15549C1056A}" srcOrd="2" destOrd="0" presId="urn:microsoft.com/office/officeart/2005/8/layout/hProcess11"/>
    <dgm:cxn modelId="{B6F27B78-041E-4B37-9577-FD252BEC0F8F}" type="presParOf" srcId="{E31E3698-6128-4E79-9E2C-E8258BE9DBFA}" destId="{BEC2F1F7-8547-4D95-A6BE-EB6F5F988214}" srcOrd="5" destOrd="0" presId="urn:microsoft.com/office/officeart/2005/8/layout/hProcess11"/>
    <dgm:cxn modelId="{6BABED8A-BE0E-4817-80F9-3F42BA3F6306}" type="presParOf" srcId="{E31E3698-6128-4E79-9E2C-E8258BE9DBFA}" destId="{C753FA99-40F7-41E6-8A7A-A0F1484C56B3}" srcOrd="6" destOrd="0" presId="urn:microsoft.com/office/officeart/2005/8/layout/hProcess11"/>
    <dgm:cxn modelId="{795BCCA3-13EC-4F1E-B71B-2CEFD6108269}" type="presParOf" srcId="{C753FA99-40F7-41E6-8A7A-A0F1484C56B3}" destId="{4526E3E2-FEA6-44DA-8575-691D875ECFB4}" srcOrd="0" destOrd="0" presId="urn:microsoft.com/office/officeart/2005/8/layout/hProcess11"/>
    <dgm:cxn modelId="{FB1032E3-E064-460C-8815-235F945573F5}" type="presParOf" srcId="{C753FA99-40F7-41E6-8A7A-A0F1484C56B3}" destId="{6134B0B1-C596-4451-B539-C377E662A33E}" srcOrd="1" destOrd="0" presId="urn:microsoft.com/office/officeart/2005/8/layout/hProcess11"/>
    <dgm:cxn modelId="{F06AAFED-A178-4D83-91D9-E662BB5C637B}" type="presParOf" srcId="{C753FA99-40F7-41E6-8A7A-A0F1484C56B3}" destId="{851FD578-22D2-43D4-A1EF-A804E970E099}" srcOrd="2" destOrd="0" presId="urn:microsoft.com/office/officeart/2005/8/layout/hProcess11"/>
    <dgm:cxn modelId="{35828963-FE5B-4D9B-824A-00F981168ADC}" type="presParOf" srcId="{E31E3698-6128-4E79-9E2C-E8258BE9DBFA}" destId="{53917D52-6344-44B5-ABA3-11BA5FEE557F}" srcOrd="7" destOrd="0" presId="urn:microsoft.com/office/officeart/2005/8/layout/hProcess11"/>
    <dgm:cxn modelId="{13F17686-697A-4C2E-8506-A6BD45EE4722}" type="presParOf" srcId="{E31E3698-6128-4E79-9E2C-E8258BE9DBFA}" destId="{0A3D5208-4414-4D8A-9F6D-656B8C31E72F}" srcOrd="8" destOrd="0" presId="urn:microsoft.com/office/officeart/2005/8/layout/hProcess11"/>
    <dgm:cxn modelId="{90AD865F-263E-45B2-8958-1B34A58375B1}" type="presParOf" srcId="{0A3D5208-4414-4D8A-9F6D-656B8C31E72F}" destId="{75F5DC62-3684-4804-854C-F125D8359509}" srcOrd="0" destOrd="0" presId="urn:microsoft.com/office/officeart/2005/8/layout/hProcess11"/>
    <dgm:cxn modelId="{5D18CE37-B569-4648-AC71-619C24F110B5}" type="presParOf" srcId="{0A3D5208-4414-4D8A-9F6D-656B8C31E72F}" destId="{B1DB5097-3131-4FD2-9768-51144AD0F076}" srcOrd="1" destOrd="0" presId="urn:microsoft.com/office/officeart/2005/8/layout/hProcess11"/>
    <dgm:cxn modelId="{2844B918-A4DF-4571-BC10-0761EE74D551}" type="presParOf" srcId="{0A3D5208-4414-4D8A-9F6D-656B8C31E72F}" destId="{EFC37198-EC65-43C3-8047-478AAF91130D}" srcOrd="2" destOrd="0" presId="urn:microsoft.com/office/officeart/2005/8/layout/hProcess11"/>
    <dgm:cxn modelId="{AA0CAD9A-2C21-438A-AE44-37A3AAE71D14}" type="presParOf" srcId="{E31E3698-6128-4E79-9E2C-E8258BE9DBFA}" destId="{B01F4016-4F81-43D9-B5AD-C1F92F5F6637}" srcOrd="9" destOrd="0" presId="urn:microsoft.com/office/officeart/2005/8/layout/hProcess11"/>
    <dgm:cxn modelId="{7D69753F-EC1C-4A69-AA61-97336D3A8677}" type="presParOf" srcId="{E31E3698-6128-4E79-9E2C-E8258BE9DBFA}" destId="{E67C3999-D2E3-4841-B3F7-573CC4E86903}" srcOrd="10" destOrd="0" presId="urn:microsoft.com/office/officeart/2005/8/layout/hProcess11"/>
    <dgm:cxn modelId="{A65E6E69-D79D-4A7E-89CD-6665493270F8}" type="presParOf" srcId="{E67C3999-D2E3-4841-B3F7-573CC4E86903}" destId="{F5305223-EC5B-45BD-B9EE-47878DCCEAA4}" srcOrd="0" destOrd="0" presId="urn:microsoft.com/office/officeart/2005/8/layout/hProcess11"/>
    <dgm:cxn modelId="{42F1DFAC-E7A5-49D8-A260-878A4259B844}" type="presParOf" srcId="{E67C3999-D2E3-4841-B3F7-573CC4E86903}" destId="{2D7FCC89-96A1-47FE-A6F2-04249D187016}" srcOrd="1" destOrd="0" presId="urn:microsoft.com/office/officeart/2005/8/layout/hProcess11"/>
    <dgm:cxn modelId="{C53E2F59-7A17-4879-A6C6-526D2F9091C2}" type="presParOf" srcId="{E67C3999-D2E3-4841-B3F7-573CC4E86903}" destId="{EF7BEEBB-2B15-4AF5-B7DB-F00ABF42E7A6}" srcOrd="2" destOrd="0" presId="urn:microsoft.com/office/officeart/2005/8/layout/hProcess11"/>
    <dgm:cxn modelId="{75B9F53D-E079-4702-9D90-80F57EF153D6}" type="presParOf" srcId="{E31E3698-6128-4E79-9E2C-E8258BE9DBFA}" destId="{881FDBE0-C79F-43F1-A958-D02CFBA79223}" srcOrd="11" destOrd="0" presId="urn:microsoft.com/office/officeart/2005/8/layout/hProcess11"/>
    <dgm:cxn modelId="{E37F74F3-D659-4A56-8A06-A1D3D9CB8058}" type="presParOf" srcId="{E31E3698-6128-4E79-9E2C-E8258BE9DBFA}" destId="{94CF6E1E-B3CD-4839-B01C-01541FB37079}" srcOrd="12" destOrd="0" presId="urn:microsoft.com/office/officeart/2005/8/layout/hProcess11"/>
    <dgm:cxn modelId="{5F350999-72E8-4768-BC03-8534EE3FB011}" type="presParOf" srcId="{94CF6E1E-B3CD-4839-B01C-01541FB37079}" destId="{A87D909C-8877-45C7-AE14-8B46406E68BD}" srcOrd="0" destOrd="0" presId="urn:microsoft.com/office/officeart/2005/8/layout/hProcess11"/>
    <dgm:cxn modelId="{1D27C26C-4E2F-43F0-9E80-9B06484C0005}" type="presParOf" srcId="{94CF6E1E-B3CD-4839-B01C-01541FB37079}" destId="{915583FE-9A99-494F-94D2-70E464456FE1}" srcOrd="1" destOrd="0" presId="urn:microsoft.com/office/officeart/2005/8/layout/hProcess11"/>
    <dgm:cxn modelId="{D02C7FBA-94E8-4FE0-9937-815A0F50CB6C}" type="presParOf" srcId="{94CF6E1E-B3CD-4839-B01C-01541FB37079}" destId="{D792D358-D7DA-44D4-917E-C00F3D869FC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9BEC7-1E5F-4F7A-BFA7-41A036A88703}">
      <dsp:nvSpPr>
        <dsp:cNvPr id="0" name=""/>
        <dsp:cNvSpPr/>
      </dsp:nvSpPr>
      <dsp:spPr>
        <a:xfrm>
          <a:off x="0" y="257441"/>
          <a:ext cx="10360025" cy="5953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053" tIns="291592" rIns="8040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ReactJS</a:t>
          </a:r>
          <a:r>
            <a:rPr lang="en-US" sz="1400" kern="1200" dirty="0" smtClean="0"/>
            <a:t>, Bootstrap, HTML, CSS, </a:t>
          </a:r>
          <a:r>
            <a:rPr lang="en-US" sz="1400" kern="1200" dirty="0" err="1" smtClean="0"/>
            <a:t>Javascript</a:t>
          </a:r>
          <a:endParaRPr lang="en-US" sz="1400" kern="1200" dirty="0"/>
        </a:p>
      </dsp:txBody>
      <dsp:txXfrm>
        <a:off x="0" y="257441"/>
        <a:ext cx="10360025" cy="595350"/>
      </dsp:txXfrm>
    </dsp:sp>
    <dsp:sp modelId="{5446E15E-735C-45E1-BC35-23255A5E17BB}">
      <dsp:nvSpPr>
        <dsp:cNvPr id="0" name=""/>
        <dsp:cNvSpPr/>
      </dsp:nvSpPr>
      <dsp:spPr>
        <a:xfrm>
          <a:off x="518001" y="50801"/>
          <a:ext cx="7252017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09" tIns="0" rIns="27410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Frontend</a:t>
          </a:r>
          <a:endParaRPr lang="en-US" sz="1400" kern="1200" dirty="0"/>
        </a:p>
      </dsp:txBody>
      <dsp:txXfrm>
        <a:off x="538176" y="70976"/>
        <a:ext cx="7211667" cy="372930"/>
      </dsp:txXfrm>
    </dsp:sp>
    <dsp:sp modelId="{F67D34A6-2435-4568-89D9-1F0972A65264}">
      <dsp:nvSpPr>
        <dsp:cNvPr id="0" name=""/>
        <dsp:cNvSpPr/>
      </dsp:nvSpPr>
      <dsp:spPr>
        <a:xfrm>
          <a:off x="0" y="1135031"/>
          <a:ext cx="10360025" cy="105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053" tIns="291592" rIns="8040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Node JS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MongoDB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Socket.io</a:t>
          </a:r>
          <a:endParaRPr lang="en-US" sz="1400" kern="1200" dirty="0"/>
        </a:p>
      </dsp:txBody>
      <dsp:txXfrm>
        <a:off x="0" y="1135031"/>
        <a:ext cx="10360025" cy="1058400"/>
      </dsp:txXfrm>
    </dsp:sp>
    <dsp:sp modelId="{F668A750-BDE4-4CDB-8A20-0415D1AE3A2A}">
      <dsp:nvSpPr>
        <dsp:cNvPr id="0" name=""/>
        <dsp:cNvSpPr/>
      </dsp:nvSpPr>
      <dsp:spPr>
        <a:xfrm>
          <a:off x="518001" y="928391"/>
          <a:ext cx="7252017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09" tIns="0" rIns="27410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Backend</a:t>
          </a:r>
          <a:endParaRPr lang="en-US" sz="1400" kern="1200" dirty="0"/>
        </a:p>
      </dsp:txBody>
      <dsp:txXfrm>
        <a:off x="538176" y="948566"/>
        <a:ext cx="7211667" cy="372930"/>
      </dsp:txXfrm>
    </dsp:sp>
    <dsp:sp modelId="{1C570E4C-3209-46C4-BC42-68FA81B08EC4}">
      <dsp:nvSpPr>
        <dsp:cNvPr id="0" name=""/>
        <dsp:cNvSpPr/>
      </dsp:nvSpPr>
      <dsp:spPr>
        <a:xfrm>
          <a:off x="0" y="2475671"/>
          <a:ext cx="10360025" cy="5953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053" tIns="291592" rIns="8040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Polygon, Solidity Truffle, Hardhat, Remix IDE</a:t>
          </a:r>
          <a:endParaRPr lang="en-US" sz="1400" kern="1200" dirty="0"/>
        </a:p>
      </dsp:txBody>
      <dsp:txXfrm>
        <a:off x="0" y="2475671"/>
        <a:ext cx="10360025" cy="595350"/>
      </dsp:txXfrm>
    </dsp:sp>
    <dsp:sp modelId="{552F01F0-8D8C-4829-AEB2-D12D8303D174}">
      <dsp:nvSpPr>
        <dsp:cNvPr id="0" name=""/>
        <dsp:cNvSpPr/>
      </dsp:nvSpPr>
      <dsp:spPr>
        <a:xfrm>
          <a:off x="518001" y="2269031"/>
          <a:ext cx="7252017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09" tIns="0" rIns="27410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Blockchain</a:t>
          </a:r>
          <a:endParaRPr lang="en-US" sz="1400" kern="1200" dirty="0"/>
        </a:p>
      </dsp:txBody>
      <dsp:txXfrm>
        <a:off x="538176" y="2289206"/>
        <a:ext cx="7211667" cy="372930"/>
      </dsp:txXfrm>
    </dsp:sp>
    <dsp:sp modelId="{D62F276C-9C97-41F3-ABCD-C36E0A84F90A}">
      <dsp:nvSpPr>
        <dsp:cNvPr id="0" name=""/>
        <dsp:cNvSpPr/>
      </dsp:nvSpPr>
      <dsp:spPr>
        <a:xfrm>
          <a:off x="0" y="3353261"/>
          <a:ext cx="10360025" cy="105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053" tIns="291592" rIns="8040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Dataset: Uber Dataset of Rides (New York)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Numpy</a:t>
          </a:r>
          <a:r>
            <a:rPr lang="en-US" sz="1400" kern="1200" dirty="0" smtClean="0"/>
            <a:t>, Pandas, </a:t>
          </a:r>
          <a:r>
            <a:rPr lang="en-US" sz="1400" kern="1200" dirty="0" err="1" smtClean="0"/>
            <a:t>Matplotlib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Tensorflow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Keras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Streamlit</a:t>
          </a:r>
          <a:endParaRPr lang="en-US" sz="1400" kern="1200" dirty="0"/>
        </a:p>
      </dsp:txBody>
      <dsp:txXfrm>
        <a:off x="0" y="3353261"/>
        <a:ext cx="10360025" cy="1058400"/>
      </dsp:txXfrm>
    </dsp:sp>
    <dsp:sp modelId="{25678ECB-002E-4829-BA68-A492A96E3F91}">
      <dsp:nvSpPr>
        <dsp:cNvPr id="0" name=""/>
        <dsp:cNvSpPr/>
      </dsp:nvSpPr>
      <dsp:spPr>
        <a:xfrm>
          <a:off x="518001" y="3146621"/>
          <a:ext cx="7252017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09" tIns="0" rIns="27410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AI Tools</a:t>
          </a:r>
          <a:endParaRPr lang="en-US" sz="1400" kern="1200" dirty="0"/>
        </a:p>
      </dsp:txBody>
      <dsp:txXfrm>
        <a:off x="538176" y="3166796"/>
        <a:ext cx="7211667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AE31B-B177-4629-A858-99773C10F4E1}">
      <dsp:nvSpPr>
        <dsp:cNvPr id="0" name=""/>
        <dsp:cNvSpPr/>
      </dsp:nvSpPr>
      <dsp:spPr>
        <a:xfrm>
          <a:off x="0" y="1338738"/>
          <a:ext cx="10360025" cy="17849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46CF4-4957-4178-AFC3-0AEA1FB6B025}">
      <dsp:nvSpPr>
        <dsp:cNvPr id="0" name=""/>
        <dsp:cNvSpPr/>
      </dsp:nvSpPr>
      <dsp:spPr>
        <a:xfrm>
          <a:off x="51061" y="736596"/>
          <a:ext cx="1213473" cy="92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March 2022: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Understanding and researching the polygon ecosystem</a:t>
          </a:r>
          <a:endParaRPr lang="en-US" sz="1000" kern="1200" dirty="0"/>
        </a:p>
      </dsp:txBody>
      <dsp:txXfrm>
        <a:off x="51061" y="736596"/>
        <a:ext cx="1213473" cy="921391"/>
      </dsp:txXfrm>
    </dsp:sp>
    <dsp:sp modelId="{1A0B5441-1620-4A73-BD22-F41D622335C2}">
      <dsp:nvSpPr>
        <dsp:cNvPr id="0" name=""/>
        <dsp:cNvSpPr/>
      </dsp:nvSpPr>
      <dsp:spPr>
        <a:xfrm>
          <a:off x="423684" y="1955799"/>
          <a:ext cx="446246" cy="446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566DE-C45E-45C0-9CC9-A47FDF0A2554}">
      <dsp:nvSpPr>
        <dsp:cNvPr id="0" name=""/>
        <dsp:cNvSpPr/>
      </dsp:nvSpPr>
      <dsp:spPr>
        <a:xfrm>
          <a:off x="1341694" y="2677477"/>
          <a:ext cx="1277045" cy="178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March 2022: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Work on feature selection and data cleaning / preprocessing the dataset.</a:t>
          </a:r>
          <a:endParaRPr lang="en-US" sz="1000" kern="1200" dirty="0"/>
        </a:p>
      </dsp:txBody>
      <dsp:txXfrm>
        <a:off x="1341694" y="2677477"/>
        <a:ext cx="1277045" cy="1784985"/>
      </dsp:txXfrm>
    </dsp:sp>
    <dsp:sp modelId="{775E21C4-0149-4AED-A8C7-B9067DE5783B}">
      <dsp:nvSpPr>
        <dsp:cNvPr id="0" name=""/>
        <dsp:cNvSpPr/>
      </dsp:nvSpPr>
      <dsp:spPr>
        <a:xfrm>
          <a:off x="1757093" y="2008108"/>
          <a:ext cx="446246" cy="446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E11E1-7946-4B0A-A200-AF2BD4256CC2}">
      <dsp:nvSpPr>
        <dsp:cNvPr id="0" name=""/>
        <dsp:cNvSpPr/>
      </dsp:nvSpPr>
      <dsp:spPr>
        <a:xfrm>
          <a:off x="2682591" y="0"/>
          <a:ext cx="1277045" cy="178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April 2022: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Work on developing the smart contracts and the AI model</a:t>
          </a:r>
          <a:endParaRPr lang="en-US" sz="1000" kern="1200" dirty="0"/>
        </a:p>
      </dsp:txBody>
      <dsp:txXfrm>
        <a:off x="2682591" y="0"/>
        <a:ext cx="1277045" cy="1784985"/>
      </dsp:txXfrm>
    </dsp:sp>
    <dsp:sp modelId="{5DB2C290-861A-486E-9561-23DFC98A65D5}">
      <dsp:nvSpPr>
        <dsp:cNvPr id="0" name=""/>
        <dsp:cNvSpPr/>
      </dsp:nvSpPr>
      <dsp:spPr>
        <a:xfrm>
          <a:off x="3097990" y="2008108"/>
          <a:ext cx="446246" cy="446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6E3E2-FEA6-44DA-8575-691D875ECFB4}">
      <dsp:nvSpPr>
        <dsp:cNvPr id="0" name=""/>
        <dsp:cNvSpPr/>
      </dsp:nvSpPr>
      <dsp:spPr>
        <a:xfrm>
          <a:off x="4023488" y="2677477"/>
          <a:ext cx="1277045" cy="178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April 2022: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Begin work on blockchain integration (web3js) and improving AI models</a:t>
          </a:r>
          <a:endParaRPr lang="en-US" sz="1000" kern="1200" dirty="0"/>
        </a:p>
      </dsp:txBody>
      <dsp:txXfrm>
        <a:off x="4023488" y="2677477"/>
        <a:ext cx="1277045" cy="1784985"/>
      </dsp:txXfrm>
    </dsp:sp>
    <dsp:sp modelId="{6134B0B1-C596-4451-B539-C377E662A33E}">
      <dsp:nvSpPr>
        <dsp:cNvPr id="0" name=""/>
        <dsp:cNvSpPr/>
      </dsp:nvSpPr>
      <dsp:spPr>
        <a:xfrm>
          <a:off x="4438888" y="2008108"/>
          <a:ext cx="446246" cy="446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5DC62-3684-4804-854C-F125D8359509}">
      <dsp:nvSpPr>
        <dsp:cNvPr id="0" name=""/>
        <dsp:cNvSpPr/>
      </dsp:nvSpPr>
      <dsp:spPr>
        <a:xfrm>
          <a:off x="5364386" y="0"/>
          <a:ext cx="1277045" cy="178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May 2022: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Begin work on the frontend UI and interfaces for driver / passengers</a:t>
          </a:r>
          <a:endParaRPr lang="en-US" sz="1000" kern="1200" dirty="0"/>
        </a:p>
      </dsp:txBody>
      <dsp:txXfrm>
        <a:off x="5364386" y="0"/>
        <a:ext cx="1277045" cy="1784985"/>
      </dsp:txXfrm>
    </dsp:sp>
    <dsp:sp modelId="{B1DB5097-3131-4FD2-9768-51144AD0F076}">
      <dsp:nvSpPr>
        <dsp:cNvPr id="0" name=""/>
        <dsp:cNvSpPr/>
      </dsp:nvSpPr>
      <dsp:spPr>
        <a:xfrm>
          <a:off x="5779785" y="2008108"/>
          <a:ext cx="446246" cy="446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05223-EC5B-45BD-B9EE-47878DCCEAA4}">
      <dsp:nvSpPr>
        <dsp:cNvPr id="0" name=""/>
        <dsp:cNvSpPr/>
      </dsp:nvSpPr>
      <dsp:spPr>
        <a:xfrm>
          <a:off x="6705283" y="2677477"/>
          <a:ext cx="1277045" cy="178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May 2022: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Final integrations of all modules and bug fixes</a:t>
          </a:r>
          <a:endParaRPr lang="en-US" sz="1000" kern="1200" dirty="0"/>
        </a:p>
      </dsp:txBody>
      <dsp:txXfrm>
        <a:off x="6705283" y="2677477"/>
        <a:ext cx="1277045" cy="1784985"/>
      </dsp:txXfrm>
    </dsp:sp>
    <dsp:sp modelId="{2D7FCC89-96A1-47FE-A6F2-04249D187016}">
      <dsp:nvSpPr>
        <dsp:cNvPr id="0" name=""/>
        <dsp:cNvSpPr/>
      </dsp:nvSpPr>
      <dsp:spPr>
        <a:xfrm>
          <a:off x="7120682" y="2008108"/>
          <a:ext cx="446246" cy="446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D909C-8877-45C7-AE14-8B46406E68BD}">
      <dsp:nvSpPr>
        <dsp:cNvPr id="0" name=""/>
        <dsp:cNvSpPr/>
      </dsp:nvSpPr>
      <dsp:spPr>
        <a:xfrm>
          <a:off x="8046180" y="0"/>
          <a:ext cx="1277045" cy="1784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June2022: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 Submission</a:t>
          </a:r>
          <a:endParaRPr lang="en-US" sz="1000" kern="1200" dirty="0"/>
        </a:p>
      </dsp:txBody>
      <dsp:txXfrm>
        <a:off x="8046180" y="0"/>
        <a:ext cx="1277045" cy="1784985"/>
      </dsp:txXfrm>
    </dsp:sp>
    <dsp:sp modelId="{915583FE-9A99-494F-94D2-70E464456FE1}">
      <dsp:nvSpPr>
        <dsp:cNvPr id="0" name=""/>
        <dsp:cNvSpPr/>
      </dsp:nvSpPr>
      <dsp:spPr>
        <a:xfrm>
          <a:off x="8461580" y="2008108"/>
          <a:ext cx="446246" cy="446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E5B4EDC-59C0-49C7-8ADA-5A781B329E02}" type="datetimeFigureOut">
              <a:rPr lang="en-US"/>
              <a:t>4/7/2022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D8D46A-B586-417D-BFBD-8C8FE0AAF762}" type="datetimeFigureOut">
              <a:rPr lang="en-US"/>
              <a:t>4/7/2022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150" y="1295400"/>
            <a:ext cx="8735325" cy="2000251"/>
          </a:xfrm>
        </p:spPr>
        <p:txBody>
          <a:bodyPr/>
          <a:lstStyle/>
          <a:p>
            <a:r>
              <a:rPr lang="en-US" dirty="0" smtClean="0"/>
              <a:t>AI Powered Decentralized Ride Hailing Platform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2150" y="4191000"/>
            <a:ext cx="8735325" cy="1752600"/>
          </a:xfrm>
        </p:spPr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Bharatharaj babu, suriyaa t, keshav r</a:t>
            </a:r>
          </a:p>
          <a:p>
            <a:r>
              <a:rPr lang="en-US" dirty="0" smtClean="0"/>
              <a:t>Mentor: </a:t>
            </a:r>
            <a:r>
              <a:rPr lang="en-US" dirty="0" err="1" smtClean="0"/>
              <a:t>Dr</a:t>
            </a:r>
            <a:r>
              <a:rPr lang="en-US" dirty="0" smtClean="0"/>
              <a:t> jayachitra </a:t>
            </a:r>
            <a:r>
              <a:rPr lang="en-US" dirty="0" err="1" smtClean="0"/>
              <a:t>pv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4462272"/>
          </a:xfrm>
        </p:spPr>
        <p:txBody>
          <a:bodyPr/>
          <a:lstStyle/>
          <a:p>
            <a:r>
              <a:rPr lang="en-US" dirty="0" smtClean="0"/>
              <a:t>Currently existing ride hailing services have complete control over user information and can see rides as they happen in real-time. </a:t>
            </a:r>
          </a:p>
          <a:p>
            <a:r>
              <a:rPr lang="en-US" dirty="0" smtClean="0"/>
              <a:t>These services gather and monetize passenger data. </a:t>
            </a:r>
          </a:p>
          <a:p>
            <a:r>
              <a:rPr lang="en-US" dirty="0" smtClean="0"/>
              <a:t>Further, often these platforms have long waiting times for the passengers mainly due to the fact that the drivers are scattered. </a:t>
            </a:r>
          </a:p>
          <a:p>
            <a:r>
              <a:rPr lang="en-US" dirty="0" smtClean="0"/>
              <a:t>These platforms also end up charging unfair prices sometimes, and also have delays in processing digital payments to the drivers.</a:t>
            </a:r>
          </a:p>
          <a:p>
            <a:r>
              <a:rPr lang="en-US" dirty="0" smtClean="0"/>
              <a:t>Finally, these services also charge high commissions for carrying out the booking of the ride.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5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and Objective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6212" y="1799567"/>
            <a:ext cx="2589529" cy="42202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project domain primarily focuses on transportation and logistics. </a:t>
            </a:r>
            <a:endParaRPr lang="en-US" dirty="0" smtClean="0"/>
          </a:p>
          <a:p>
            <a:r>
              <a:rPr lang="en-US" dirty="0" smtClean="0"/>
              <a:t>Logistics involves </a:t>
            </a:r>
            <a:r>
              <a:rPr lang="en-US" dirty="0"/>
              <a:t>the process of planning and executing efficient </a:t>
            </a:r>
            <a:r>
              <a:rPr lang="en-US" dirty="0" smtClean="0"/>
              <a:t>transportation from </a:t>
            </a:r>
            <a:r>
              <a:rPr lang="en-US" dirty="0"/>
              <a:t>a source to a destination.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3812" y="1799567"/>
            <a:ext cx="7010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Overall, our platform aims to achieve the following objectives:</a:t>
            </a:r>
          </a:p>
          <a:p>
            <a:r>
              <a:rPr lang="en-US" dirty="0"/>
              <a:t>• Building a decentralized system that enables people to book rides </a:t>
            </a:r>
            <a:r>
              <a:rPr lang="en-US" dirty="0" smtClean="0"/>
              <a:t>and make </a:t>
            </a:r>
            <a:r>
              <a:rPr lang="en-US" dirty="0"/>
              <a:t>payments through cryptocurrency.</a:t>
            </a:r>
          </a:p>
          <a:p>
            <a:r>
              <a:rPr lang="en-US" dirty="0"/>
              <a:t>• Building an AI model to reduce the waiting time </a:t>
            </a:r>
            <a:r>
              <a:rPr lang="en-US" dirty="0" smtClean="0"/>
              <a:t>of customers </a:t>
            </a:r>
            <a:r>
              <a:rPr lang="en-US" dirty="0"/>
              <a:t>by </a:t>
            </a:r>
            <a:r>
              <a:rPr lang="en-US" dirty="0" smtClean="0"/>
              <a:t>making use </a:t>
            </a:r>
            <a:r>
              <a:rPr lang="en-US" dirty="0"/>
              <a:t>of clustering to find the high-demand regions </a:t>
            </a:r>
            <a:r>
              <a:rPr lang="en-US" dirty="0" smtClean="0"/>
              <a:t>and allocating</a:t>
            </a:r>
            <a:r>
              <a:rPr lang="en-US" dirty="0"/>
              <a:t> </a:t>
            </a:r>
            <a:r>
              <a:rPr lang="en-US" dirty="0" smtClean="0"/>
              <a:t>certain </a:t>
            </a:r>
            <a:r>
              <a:rPr lang="en-US" dirty="0"/>
              <a:t>number of vehicles to </a:t>
            </a:r>
            <a:r>
              <a:rPr lang="en-US" dirty="0" smtClean="0"/>
              <a:t>the cluster.</a:t>
            </a:r>
            <a:endParaRPr lang="en-US" dirty="0"/>
          </a:p>
          <a:p>
            <a:r>
              <a:rPr lang="en-US" dirty="0"/>
              <a:t>• Building an AI model capable of estimating the price of the trips </a:t>
            </a:r>
            <a:r>
              <a:rPr lang="en-US" dirty="0" smtClean="0"/>
              <a:t>by also taking </a:t>
            </a:r>
            <a:r>
              <a:rPr lang="en-US" dirty="0"/>
              <a:t>into account </a:t>
            </a:r>
            <a:r>
              <a:rPr lang="en-US" dirty="0" smtClean="0"/>
              <a:t>the </a:t>
            </a:r>
            <a:r>
              <a:rPr lang="en-US" dirty="0"/>
              <a:t>supply, demand to ensure fair compensation.</a:t>
            </a:r>
          </a:p>
          <a:p>
            <a:r>
              <a:rPr lang="en-US" dirty="0"/>
              <a:t>• Building an overall web application that enables users to book rides </a:t>
            </a:r>
            <a:r>
              <a:rPr lang="en-US" dirty="0" smtClean="0"/>
              <a:t>in a </a:t>
            </a:r>
            <a:r>
              <a:rPr lang="en-US" dirty="0"/>
              <a:t>decentralized manner and handle all the operations involved in </a:t>
            </a:r>
            <a:r>
              <a:rPr lang="en-US" dirty="0" smtClean="0"/>
              <a:t>ride booking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29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[1] gives us an approach for a decentralized ride-sharing system using blockchain technology and also presents an overview about the benefits and implications of such a ride-sharing system. </a:t>
            </a:r>
          </a:p>
          <a:p>
            <a:r>
              <a:rPr lang="en-US" dirty="0" smtClean="0"/>
              <a:t>[2] shows an analysis on Uber ride data with a focus on predicting the demand points to efficiently streamline operations. </a:t>
            </a:r>
          </a:p>
          <a:p>
            <a:r>
              <a:rPr lang="en-US" dirty="0" smtClean="0"/>
              <a:t>[3] gives us an approach for predicting real-time surge pricing for ride-sourcing companies and </a:t>
            </a:r>
            <a:r>
              <a:rPr lang="en-US" dirty="0"/>
              <a:t>explores correlations between the urban environment, traffic flow characteristics, and surge multipliers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[4] also provides an approach for predicting dynamic pricing for online purchases. </a:t>
            </a:r>
          </a:p>
          <a:p>
            <a:r>
              <a:rPr lang="en-US" dirty="0" smtClean="0"/>
              <a:t>[5], [6] gives us an overview on Proof of Stake </a:t>
            </a:r>
            <a:r>
              <a:rPr lang="en-US" dirty="0" err="1" smtClean="0"/>
              <a:t>blockchains</a:t>
            </a:r>
            <a:r>
              <a:rPr lang="en-US" dirty="0" smtClean="0"/>
              <a:t> and gives us a deep understanding of the Polygon ecosystem.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Analysis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010451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0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platform will involve development of a complete web platform that will carry out decentralized ride booking along with support for cryptocurrency payments. </a:t>
            </a:r>
          </a:p>
          <a:p>
            <a:r>
              <a:rPr lang="en-US" dirty="0" smtClean="0"/>
              <a:t>The decentralized aspect of the project will be carried out using the </a:t>
            </a:r>
            <a:r>
              <a:rPr lang="en-US" dirty="0" err="1" smtClean="0"/>
              <a:t>PoS</a:t>
            </a:r>
            <a:r>
              <a:rPr lang="en-US" dirty="0" smtClean="0"/>
              <a:t> blockchain Polygon</a:t>
            </a:r>
          </a:p>
          <a:p>
            <a:r>
              <a:rPr lang="en-US" dirty="0" smtClean="0"/>
              <a:t>Our platform will also involve the development of an AI model capable of predicting and allocating certain vehicles to high demand clusters. </a:t>
            </a:r>
          </a:p>
          <a:p>
            <a:r>
              <a:rPr lang="en-US" dirty="0" smtClean="0"/>
              <a:t>Our platform will also involve a dynamic pricing model that will help us in calculating the costs of the rides.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794371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66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927603"/>
          </a:xfrm>
        </p:spPr>
        <p:txBody>
          <a:bodyPr>
            <a:noAutofit/>
          </a:bodyPr>
          <a:lstStyle/>
          <a:p>
            <a:r>
              <a:rPr lang="en-US" sz="1600" dirty="0" smtClean="0"/>
              <a:t>[1] </a:t>
            </a:r>
            <a:r>
              <a:rPr lang="en-US" sz="1600" dirty="0" err="1"/>
              <a:t>Jani</a:t>
            </a:r>
            <a:r>
              <a:rPr lang="en-US" sz="1600" dirty="0"/>
              <a:t>, </a:t>
            </a:r>
            <a:r>
              <a:rPr lang="en-US" sz="1600" dirty="0" err="1"/>
              <a:t>Kruti</a:t>
            </a:r>
            <a:r>
              <a:rPr lang="en-US" sz="1600" dirty="0"/>
              <a:t>, Om Prakash, and C. </a:t>
            </a:r>
            <a:r>
              <a:rPr lang="en-US" sz="1600" dirty="0" err="1"/>
              <a:t>Bala</a:t>
            </a:r>
            <a:r>
              <a:rPr lang="en-US" sz="1600" dirty="0"/>
              <a:t> Subramanian. ”Developing Secured Peer to Peer Ride Sharing Services based on </a:t>
            </a:r>
            <a:r>
              <a:rPr lang="en-US" sz="1600" dirty="0" err="1"/>
              <a:t>Blockchain</a:t>
            </a:r>
            <a:r>
              <a:rPr lang="en-US" sz="1600" dirty="0"/>
              <a:t> </a:t>
            </a:r>
            <a:r>
              <a:rPr lang="en-US" sz="1600" dirty="0" err="1"/>
              <a:t>Technology.”Design</a:t>
            </a:r>
            <a:r>
              <a:rPr lang="en-US" sz="1600" dirty="0"/>
              <a:t> Engineering (2021): pp: 3924-3930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[</a:t>
            </a:r>
            <a:r>
              <a:rPr lang="en-US" sz="1600" dirty="0"/>
              <a:t>2</a:t>
            </a:r>
            <a:r>
              <a:rPr lang="en-US" sz="1600" dirty="0" smtClean="0"/>
              <a:t>] </a:t>
            </a:r>
            <a:r>
              <a:rPr lang="en-US" sz="1600" dirty="0" err="1"/>
              <a:t>Kudva</a:t>
            </a:r>
            <a:r>
              <a:rPr lang="en-US" sz="1600" dirty="0"/>
              <a:t>, </a:t>
            </a:r>
            <a:r>
              <a:rPr lang="en-US" sz="1600" dirty="0" err="1"/>
              <a:t>Sowmya</a:t>
            </a:r>
            <a:r>
              <a:rPr lang="en-US" sz="1600" dirty="0"/>
              <a:t>, et al. ”</a:t>
            </a:r>
            <a:r>
              <a:rPr lang="en-US" sz="1600" dirty="0" err="1"/>
              <a:t>Pebers</a:t>
            </a:r>
            <a:r>
              <a:rPr lang="en-US" sz="1600" dirty="0"/>
              <a:t>: Practical </a:t>
            </a:r>
            <a:r>
              <a:rPr lang="en-US" sz="1600" dirty="0" err="1"/>
              <a:t>ethereum</a:t>
            </a:r>
            <a:r>
              <a:rPr lang="en-US" sz="1600" dirty="0"/>
              <a:t> </a:t>
            </a:r>
            <a:r>
              <a:rPr lang="en-US" sz="1600" dirty="0" err="1"/>
              <a:t>blockchain</a:t>
            </a:r>
            <a:r>
              <a:rPr lang="en-US" sz="1600" dirty="0"/>
              <a:t> </a:t>
            </a:r>
            <a:r>
              <a:rPr lang="en-US" sz="1600" dirty="0" smtClean="0"/>
              <a:t>based efficient </a:t>
            </a:r>
            <a:r>
              <a:rPr lang="en-US" sz="1600" dirty="0"/>
              <a:t>ride hailing service.” 2020 IEEE international </a:t>
            </a:r>
            <a:r>
              <a:rPr lang="en-US" sz="1600" dirty="0" smtClean="0"/>
              <a:t>Journal of </a:t>
            </a:r>
            <a:r>
              <a:rPr lang="en-US" sz="1600" dirty="0" smtClean="0"/>
              <a:t>informatics, </a:t>
            </a:r>
            <a:r>
              <a:rPr lang="en-US" sz="1600" dirty="0" err="1" smtClean="0"/>
              <a:t>iot</a:t>
            </a:r>
            <a:r>
              <a:rPr lang="en-US" sz="1600" dirty="0"/>
              <a:t>, and enabling technologies (</a:t>
            </a:r>
            <a:r>
              <a:rPr lang="en-US" sz="1600" dirty="0" err="1"/>
              <a:t>iciot</a:t>
            </a:r>
            <a:r>
              <a:rPr lang="en-US" sz="1600" dirty="0"/>
              <a:t>). IEEE, 2020. pp: </a:t>
            </a:r>
            <a:r>
              <a:rPr lang="en-US" sz="1600" dirty="0" smtClean="0"/>
              <a:t>3100-3112</a:t>
            </a:r>
            <a:endParaRPr lang="en-US" dirty="0" smtClean="0"/>
          </a:p>
          <a:p>
            <a:r>
              <a:rPr lang="en-US" sz="1600" dirty="0" smtClean="0"/>
              <a:t>[3] </a:t>
            </a:r>
            <a:r>
              <a:rPr lang="en-US" sz="1600" dirty="0"/>
              <a:t>Xiang, Ding et al. ”Dynamic Price Discrimination In Demand </a:t>
            </a:r>
            <a:r>
              <a:rPr lang="en-US" sz="1600" dirty="0" smtClean="0"/>
              <a:t>Response Market</a:t>
            </a:r>
            <a:r>
              <a:rPr lang="en-US" sz="1600" dirty="0"/>
              <a:t>: A </a:t>
            </a:r>
            <a:r>
              <a:rPr lang="en-US" sz="1600" dirty="0" err="1"/>
              <a:t>Bilevel</a:t>
            </a:r>
            <a:r>
              <a:rPr lang="en-US" sz="1600" dirty="0"/>
              <a:t> Game Theoretical Model.” 2018 IEEE Global </a:t>
            </a:r>
            <a:r>
              <a:rPr lang="en-US" sz="1600" dirty="0" smtClean="0"/>
              <a:t>Conference on </a:t>
            </a:r>
            <a:r>
              <a:rPr lang="en-US" sz="1600" dirty="0"/>
              <a:t>Signal and Information Processing (</a:t>
            </a:r>
            <a:r>
              <a:rPr lang="en-US" sz="1600" dirty="0" err="1"/>
              <a:t>GlobalSIP</a:t>
            </a:r>
            <a:r>
              <a:rPr lang="en-US" sz="1600" dirty="0"/>
              <a:t>). 2018.</a:t>
            </a:r>
          </a:p>
          <a:p>
            <a:r>
              <a:rPr lang="en-US" sz="1600" dirty="0" smtClean="0"/>
              <a:t>[</a:t>
            </a:r>
            <a:r>
              <a:rPr lang="en-US" sz="1600" dirty="0"/>
              <a:t>4] Srinivas, Rishi, B. </a:t>
            </a:r>
            <a:r>
              <a:rPr lang="en-US" sz="1600" dirty="0" err="1"/>
              <a:t>Ankayarkanni</a:t>
            </a:r>
            <a:r>
              <a:rPr lang="en-US" sz="1600" dirty="0"/>
              <a:t>, and R. </a:t>
            </a:r>
            <a:r>
              <a:rPr lang="en-US" sz="1600" dirty="0" err="1"/>
              <a:t>Sathya</a:t>
            </a:r>
            <a:r>
              <a:rPr lang="en-US" sz="1600" dirty="0"/>
              <a:t> Bama Krishna. ”</a:t>
            </a:r>
            <a:r>
              <a:rPr lang="en-US" sz="1600" dirty="0" smtClean="0"/>
              <a:t>Uber Related </a:t>
            </a:r>
            <a:r>
              <a:rPr lang="en-US" sz="1600" dirty="0"/>
              <a:t>Data Analysis using Machine Learning.” 2021 5th </a:t>
            </a:r>
            <a:r>
              <a:rPr lang="en-US" sz="1600" dirty="0" smtClean="0"/>
              <a:t>International Conference </a:t>
            </a:r>
            <a:r>
              <a:rPr lang="en-US" sz="1600" dirty="0"/>
              <a:t>on Intelligent Computing and Control Systems (ICICCS</a:t>
            </a:r>
            <a:r>
              <a:rPr lang="en-US" sz="1600" dirty="0" smtClean="0"/>
              <a:t>). IEEE</a:t>
            </a:r>
            <a:r>
              <a:rPr lang="en-US" sz="1600" dirty="0"/>
              <a:t>, 2021.</a:t>
            </a:r>
          </a:p>
          <a:p>
            <a:r>
              <a:rPr lang="en-US" sz="1600" dirty="0"/>
              <a:t>[5] </a:t>
            </a:r>
            <a:r>
              <a:rPr lang="en-US" sz="1600" dirty="0" err="1"/>
              <a:t>Battifarano</a:t>
            </a:r>
            <a:r>
              <a:rPr lang="en-US" sz="1600" dirty="0"/>
              <a:t>, Matthew, and Zhen Sean Qian. ”Predicting real-time </a:t>
            </a:r>
            <a:r>
              <a:rPr lang="en-US" sz="1600" dirty="0" smtClean="0"/>
              <a:t>surge pricing </a:t>
            </a:r>
            <a:r>
              <a:rPr lang="en-US" sz="1600" dirty="0"/>
              <a:t>of ride-sourcing companies.” Transportation Research Part </a:t>
            </a:r>
            <a:r>
              <a:rPr lang="en-US" sz="1600" dirty="0" smtClean="0"/>
              <a:t>C: Emerging </a:t>
            </a:r>
            <a:r>
              <a:rPr lang="en-US" sz="1600" dirty="0"/>
              <a:t>Technologies 107 (2019): pp: 444-462.</a:t>
            </a:r>
          </a:p>
          <a:p>
            <a:r>
              <a:rPr lang="en-US" sz="1600" dirty="0" smtClean="0"/>
              <a:t>[</a:t>
            </a:r>
            <a:r>
              <a:rPr lang="en-US" sz="1600" dirty="0"/>
              <a:t>7] </a:t>
            </a:r>
            <a:r>
              <a:rPr lang="en-US" sz="1600" dirty="0" err="1"/>
              <a:t>Gaži</a:t>
            </a:r>
            <a:r>
              <a:rPr lang="en-US" sz="1600" dirty="0"/>
              <a:t>, Peter, </a:t>
            </a:r>
            <a:r>
              <a:rPr lang="en-US" sz="1600" dirty="0" err="1"/>
              <a:t>Aggelos</a:t>
            </a:r>
            <a:r>
              <a:rPr lang="en-US" sz="1600" dirty="0"/>
              <a:t> </a:t>
            </a:r>
            <a:r>
              <a:rPr lang="en-US" sz="1600" dirty="0" err="1"/>
              <a:t>Kiayias</a:t>
            </a:r>
            <a:r>
              <a:rPr lang="en-US" sz="1600" dirty="0"/>
              <a:t>, and </a:t>
            </a:r>
            <a:r>
              <a:rPr lang="en-US" sz="1600" dirty="0" err="1"/>
              <a:t>Dionysis</a:t>
            </a:r>
            <a:r>
              <a:rPr lang="en-US" sz="1600" dirty="0"/>
              <a:t> </a:t>
            </a:r>
            <a:r>
              <a:rPr lang="en-US" sz="1600" dirty="0" err="1"/>
              <a:t>Zindros</a:t>
            </a:r>
            <a:r>
              <a:rPr lang="en-US" sz="1600" dirty="0"/>
              <a:t>. ”</a:t>
            </a:r>
            <a:r>
              <a:rPr lang="en-US" sz="1600" dirty="0" smtClean="0"/>
              <a:t>Proof-of-stake sidechains</a:t>
            </a:r>
            <a:r>
              <a:rPr lang="en-US" sz="1600" dirty="0"/>
              <a:t>.” 2019 IEEE Symposium on Security and Privacy (SP</a:t>
            </a:r>
            <a:r>
              <a:rPr lang="en-US" sz="1600" dirty="0" smtClean="0"/>
              <a:t>). IEEE</a:t>
            </a:r>
            <a:r>
              <a:rPr lang="en-US" sz="1600" dirty="0"/>
              <a:t>, 2019.</a:t>
            </a:r>
          </a:p>
          <a:p>
            <a:r>
              <a:rPr lang="en-US" sz="1600" dirty="0"/>
              <a:t>[8] https://polygon.technology/lightpaper-polygon.pdf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5951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1015</TotalTime>
  <Words>842</Words>
  <Application>Microsoft Office PowerPoint</Application>
  <PresentationFormat>Custom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AI Powered Decentralized Ride Hailing Platform</vt:lpstr>
      <vt:lpstr>Problem Statement</vt:lpstr>
      <vt:lpstr>Domain and Objective </vt:lpstr>
      <vt:lpstr>Literature Survey</vt:lpstr>
      <vt:lpstr>Tool Analysis</vt:lpstr>
      <vt:lpstr>Proposal</vt:lpstr>
      <vt:lpstr>Timeline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Powered Decentralized Ride Hailing Platform</dc:title>
  <dc:creator>Bharath Babu</dc:creator>
  <cp:lastModifiedBy>Bharath Babu</cp:lastModifiedBy>
  <cp:revision>20</cp:revision>
  <cp:lastPrinted>2022-03-22T06:45:33Z</cp:lastPrinted>
  <dcterms:created xsi:type="dcterms:W3CDTF">2022-03-21T19:36:08Z</dcterms:created>
  <dcterms:modified xsi:type="dcterms:W3CDTF">2022-04-07T04:19:22Z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