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5"/>
  </p:notesMasterIdLst>
  <p:sldIdLst>
    <p:sldId id="256" r:id="rId2"/>
    <p:sldId id="262" r:id="rId3"/>
    <p:sldId id="258" r:id="rId4"/>
    <p:sldId id="261" r:id="rId5"/>
    <p:sldId id="312" r:id="rId6"/>
    <p:sldId id="313" r:id="rId7"/>
    <p:sldId id="314" r:id="rId8"/>
    <p:sldId id="263" r:id="rId9"/>
    <p:sldId id="315" r:id="rId10"/>
    <p:sldId id="316" r:id="rId11"/>
    <p:sldId id="317" r:id="rId12"/>
    <p:sldId id="318" r:id="rId13"/>
    <p:sldId id="319" r:id="rId14"/>
  </p:sldIdLst>
  <p:sldSz cx="9144000" cy="5143500" type="screen16x9"/>
  <p:notesSz cx="6858000" cy="9144000"/>
  <p:embeddedFontLst>
    <p:embeddedFont>
      <p:font typeface="Anaheim" panose="020B0604020202020204" charset="0"/>
      <p:regular r:id="rId16"/>
    </p:embeddedFont>
    <p:embeddedFont>
      <p:font typeface="Bebas Neue" panose="020B0606020202050201" pitchFamily="34" charset="0"/>
      <p:regular r:id="rId17"/>
    </p:embeddedFont>
    <p:embeddedFont>
      <p:font typeface="Libre Baskerville" panose="02000000000000000000" pitchFamily="2" charset="0"/>
      <p:regular r:id="rId18"/>
      <p:bold r:id="rId19"/>
      <p:italic r:id="rId20"/>
    </p:embeddedFont>
    <p:embeddedFont>
      <p:font typeface="Nunito Light" pitchFamily="2" charset="0"/>
      <p:regular r:id="rId21"/>
      <p:italic r:id="rId22"/>
    </p:embeddedFont>
    <p:embeddedFont>
      <p:font typeface="Open Sans" panose="020B06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5949CF-9148-440C-8330-380A43450B3E}">
  <a:tblStyle styleId="{505949CF-9148-440C-8330-380A43450B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A8566C8-CBF0-45DD-9FC1-E0B110ADFFA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3" d="100"/>
          <a:sy n="83" d="100"/>
        </p:scale>
        <p:origin x="8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5cf5013e5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5cf5013e5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5cf5013e5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5cf5013e5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5cf5013e5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5cf5013e5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8375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5cf5013e5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5cf5013e5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573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5cf5013e5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5cf5013e5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938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0000"/>
          </a:blip>
          <a:stretch>
            <a:fillRect/>
          </a:stretch>
        </p:blipFill>
        <p:spPr>
          <a:xfrm>
            <a:off x="0" y="0"/>
            <a:ext cx="9144023" cy="5143501"/>
          </a:xfrm>
          <a:prstGeom prst="rect">
            <a:avLst/>
          </a:prstGeom>
          <a:noFill/>
          <a:ln>
            <a:noFill/>
          </a:ln>
        </p:spPr>
      </p:pic>
      <p:sp>
        <p:nvSpPr>
          <p:cNvPr id="10" name="Google Shape;10;p2"/>
          <p:cNvSpPr/>
          <p:nvPr/>
        </p:nvSpPr>
        <p:spPr>
          <a:xfrm>
            <a:off x="299250" y="293400"/>
            <a:ext cx="8545500" cy="4556700"/>
          </a:xfrm>
          <a:prstGeom prst="roundRect">
            <a:avLst>
              <a:gd name="adj" fmla="val 3399"/>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 name="Google Shape;11;p2"/>
          <p:cNvSpPr txBox="1">
            <a:spLocks noGrp="1"/>
          </p:cNvSpPr>
          <p:nvPr>
            <p:ph type="ctrTitle"/>
          </p:nvPr>
        </p:nvSpPr>
        <p:spPr>
          <a:xfrm>
            <a:off x="713225" y="1255775"/>
            <a:ext cx="6259200" cy="18159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713225" y="3411925"/>
            <a:ext cx="6263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3" name="Google Shape;13;p2"/>
          <p:cNvGrpSpPr/>
          <p:nvPr/>
        </p:nvGrpSpPr>
        <p:grpSpPr>
          <a:xfrm>
            <a:off x="7997908" y="445697"/>
            <a:ext cx="694484" cy="457181"/>
            <a:chOff x="3053675" y="-1358725"/>
            <a:chExt cx="2239550" cy="1479550"/>
          </a:xfrm>
        </p:grpSpPr>
        <p:sp>
          <p:nvSpPr>
            <p:cNvPr id="14" name="Google Shape;14;p2"/>
            <p:cNvSpPr/>
            <p:nvPr/>
          </p:nvSpPr>
          <p:spPr>
            <a:xfrm>
              <a:off x="3630000" y="-497400"/>
              <a:ext cx="482775" cy="618225"/>
            </a:xfrm>
            <a:custGeom>
              <a:avLst/>
              <a:gdLst/>
              <a:ahLst/>
              <a:cxnLst/>
              <a:rect l="l" t="t" r="r" b="b"/>
              <a:pathLst>
                <a:path w="19311" h="24729" extrusionOk="0">
                  <a:moveTo>
                    <a:pt x="1" y="1"/>
                  </a:moveTo>
                  <a:lnTo>
                    <a:pt x="1" y="24729"/>
                  </a:lnTo>
                  <a:lnTo>
                    <a:pt x="19310" y="24729"/>
                  </a:lnTo>
                  <a:lnTo>
                    <a:pt x="19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53675" y="-261650"/>
              <a:ext cx="482775" cy="382475"/>
            </a:xfrm>
            <a:custGeom>
              <a:avLst/>
              <a:gdLst/>
              <a:ahLst/>
              <a:cxnLst/>
              <a:rect l="l" t="t" r="r" b="b"/>
              <a:pathLst>
                <a:path w="19311" h="15299" extrusionOk="0">
                  <a:moveTo>
                    <a:pt x="0" y="0"/>
                  </a:moveTo>
                  <a:lnTo>
                    <a:pt x="0" y="15299"/>
                  </a:lnTo>
                  <a:lnTo>
                    <a:pt x="19310" y="15299"/>
                  </a:lnTo>
                  <a:lnTo>
                    <a:pt x="19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216550" y="-995625"/>
              <a:ext cx="482750" cy="1116450"/>
            </a:xfrm>
            <a:custGeom>
              <a:avLst/>
              <a:gdLst/>
              <a:ahLst/>
              <a:cxnLst/>
              <a:rect l="l" t="t" r="r" b="b"/>
              <a:pathLst>
                <a:path w="19310" h="44658" extrusionOk="0">
                  <a:moveTo>
                    <a:pt x="0" y="1"/>
                  </a:moveTo>
                  <a:lnTo>
                    <a:pt x="0" y="44658"/>
                  </a:lnTo>
                  <a:lnTo>
                    <a:pt x="19310" y="44658"/>
                  </a:lnTo>
                  <a:lnTo>
                    <a:pt x="19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810475" y="-1358725"/>
              <a:ext cx="482750" cy="1479550"/>
            </a:xfrm>
            <a:custGeom>
              <a:avLst/>
              <a:gdLst/>
              <a:ahLst/>
              <a:cxnLst/>
              <a:rect l="l" t="t" r="r" b="b"/>
              <a:pathLst>
                <a:path w="19310" h="59182" extrusionOk="0">
                  <a:moveTo>
                    <a:pt x="0" y="0"/>
                  </a:moveTo>
                  <a:lnTo>
                    <a:pt x="0" y="59182"/>
                  </a:lnTo>
                  <a:lnTo>
                    <a:pt x="19310" y="59182"/>
                  </a:lnTo>
                  <a:lnTo>
                    <a:pt x="19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264"/>
        <p:cNvGrpSpPr/>
        <p:nvPr/>
      </p:nvGrpSpPr>
      <p:grpSpPr>
        <a:xfrm>
          <a:off x="0" y="0"/>
          <a:ext cx="0" cy="0"/>
          <a:chOff x="0" y="0"/>
          <a:chExt cx="0" cy="0"/>
        </a:xfrm>
      </p:grpSpPr>
      <p:pic>
        <p:nvPicPr>
          <p:cNvPr id="265" name="Google Shape;265;p31"/>
          <p:cNvPicPr preferRelativeResize="0"/>
          <p:nvPr/>
        </p:nvPicPr>
        <p:blipFill>
          <a:blip r:embed="rId2">
            <a:alphaModFix amt="30000"/>
          </a:blip>
          <a:stretch>
            <a:fillRect/>
          </a:stretch>
        </p:blipFill>
        <p:spPr>
          <a:xfrm rot="10800000">
            <a:off x="0" y="0"/>
            <a:ext cx="9144023" cy="5143501"/>
          </a:xfrm>
          <a:prstGeom prst="rect">
            <a:avLst/>
          </a:prstGeom>
          <a:noFill/>
          <a:ln>
            <a:noFill/>
          </a:ln>
        </p:spPr>
      </p:pic>
      <p:sp>
        <p:nvSpPr>
          <p:cNvPr id="266" name="Google Shape;266;p31"/>
          <p:cNvSpPr/>
          <p:nvPr/>
        </p:nvSpPr>
        <p:spPr>
          <a:xfrm>
            <a:off x="299250" y="293400"/>
            <a:ext cx="8545500" cy="4556700"/>
          </a:xfrm>
          <a:prstGeom prst="roundRect">
            <a:avLst>
              <a:gd name="adj" fmla="val 3399"/>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267" name="Google Shape;267;p31"/>
          <p:cNvPicPr preferRelativeResize="0"/>
          <p:nvPr/>
        </p:nvPicPr>
        <p:blipFill>
          <a:blip r:embed="rId3">
            <a:alphaModFix/>
          </a:blip>
          <a:stretch>
            <a:fillRect/>
          </a:stretch>
        </p:blipFill>
        <p:spPr>
          <a:xfrm flipH="1">
            <a:off x="2851229" y="4790416"/>
            <a:ext cx="3452100" cy="126600"/>
          </a:xfrm>
          <a:prstGeom prst="roundRect">
            <a:avLst>
              <a:gd name="adj" fmla="val 50000"/>
            </a:avLst>
          </a:prstGeom>
          <a:noFill/>
          <a:ln w="9525" cap="flat" cmpd="sng">
            <a:solidFill>
              <a:schemeClr val="accent1"/>
            </a:solidFill>
            <a:prstDash val="solid"/>
            <a:round/>
            <a:headEnd type="none" w="sm" len="sm"/>
            <a:tailEnd type="none" w="sm" len="sm"/>
          </a:ln>
        </p:spPr>
      </p:pic>
      <p:grpSp>
        <p:nvGrpSpPr>
          <p:cNvPr id="268" name="Google Shape;268;p31"/>
          <p:cNvGrpSpPr/>
          <p:nvPr/>
        </p:nvGrpSpPr>
        <p:grpSpPr>
          <a:xfrm>
            <a:off x="7997908" y="445697"/>
            <a:ext cx="694484" cy="457181"/>
            <a:chOff x="3053675" y="-1358725"/>
            <a:chExt cx="2239550" cy="1479550"/>
          </a:xfrm>
        </p:grpSpPr>
        <p:sp>
          <p:nvSpPr>
            <p:cNvPr id="269" name="Google Shape;269;p31"/>
            <p:cNvSpPr/>
            <p:nvPr/>
          </p:nvSpPr>
          <p:spPr>
            <a:xfrm>
              <a:off x="3630000" y="-497400"/>
              <a:ext cx="482775" cy="618225"/>
            </a:xfrm>
            <a:custGeom>
              <a:avLst/>
              <a:gdLst/>
              <a:ahLst/>
              <a:cxnLst/>
              <a:rect l="l" t="t" r="r" b="b"/>
              <a:pathLst>
                <a:path w="19311" h="24729" extrusionOk="0">
                  <a:moveTo>
                    <a:pt x="1" y="1"/>
                  </a:moveTo>
                  <a:lnTo>
                    <a:pt x="1" y="24729"/>
                  </a:lnTo>
                  <a:lnTo>
                    <a:pt x="19310" y="24729"/>
                  </a:lnTo>
                  <a:lnTo>
                    <a:pt x="19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3053675" y="-261650"/>
              <a:ext cx="482775" cy="382475"/>
            </a:xfrm>
            <a:custGeom>
              <a:avLst/>
              <a:gdLst/>
              <a:ahLst/>
              <a:cxnLst/>
              <a:rect l="l" t="t" r="r" b="b"/>
              <a:pathLst>
                <a:path w="19311" h="15299" extrusionOk="0">
                  <a:moveTo>
                    <a:pt x="0" y="0"/>
                  </a:moveTo>
                  <a:lnTo>
                    <a:pt x="0" y="15299"/>
                  </a:lnTo>
                  <a:lnTo>
                    <a:pt x="19310" y="15299"/>
                  </a:lnTo>
                  <a:lnTo>
                    <a:pt x="19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4216550" y="-995625"/>
              <a:ext cx="482750" cy="1116450"/>
            </a:xfrm>
            <a:custGeom>
              <a:avLst/>
              <a:gdLst/>
              <a:ahLst/>
              <a:cxnLst/>
              <a:rect l="l" t="t" r="r" b="b"/>
              <a:pathLst>
                <a:path w="19310" h="44658" extrusionOk="0">
                  <a:moveTo>
                    <a:pt x="0" y="1"/>
                  </a:moveTo>
                  <a:lnTo>
                    <a:pt x="0" y="44658"/>
                  </a:lnTo>
                  <a:lnTo>
                    <a:pt x="19310" y="44658"/>
                  </a:lnTo>
                  <a:lnTo>
                    <a:pt x="19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4810475" y="-1358725"/>
              <a:ext cx="482750" cy="1479550"/>
            </a:xfrm>
            <a:custGeom>
              <a:avLst/>
              <a:gdLst/>
              <a:ahLst/>
              <a:cxnLst/>
              <a:rect l="l" t="t" r="r" b="b"/>
              <a:pathLst>
                <a:path w="19310" h="59182" extrusionOk="0">
                  <a:moveTo>
                    <a:pt x="0" y="0"/>
                  </a:moveTo>
                  <a:lnTo>
                    <a:pt x="0" y="59182"/>
                  </a:lnTo>
                  <a:lnTo>
                    <a:pt x="19310" y="59182"/>
                  </a:lnTo>
                  <a:lnTo>
                    <a:pt x="19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pic>
        <p:nvPicPr>
          <p:cNvPr id="29" name="Google Shape;29;p4"/>
          <p:cNvPicPr preferRelativeResize="0"/>
          <p:nvPr/>
        </p:nvPicPr>
        <p:blipFill>
          <a:blip r:embed="rId2">
            <a:alphaModFix amt="30000"/>
          </a:blip>
          <a:stretch>
            <a:fillRect/>
          </a:stretch>
        </p:blipFill>
        <p:spPr>
          <a:xfrm flipH="1">
            <a:off x="0" y="0"/>
            <a:ext cx="9144023" cy="5143501"/>
          </a:xfrm>
          <a:prstGeom prst="rect">
            <a:avLst/>
          </a:prstGeom>
          <a:noFill/>
          <a:ln>
            <a:noFill/>
          </a:ln>
        </p:spPr>
      </p:pic>
      <p:sp>
        <p:nvSpPr>
          <p:cNvPr id="30" name="Google Shape;30;p4"/>
          <p:cNvSpPr/>
          <p:nvPr/>
        </p:nvSpPr>
        <p:spPr>
          <a:xfrm>
            <a:off x="299250" y="293400"/>
            <a:ext cx="8545500" cy="4556700"/>
          </a:xfrm>
          <a:prstGeom prst="roundRect">
            <a:avLst>
              <a:gd name="adj" fmla="val 3399"/>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 name="Google Shape;32;p4"/>
          <p:cNvSpPr txBox="1">
            <a:spLocks noGrp="1"/>
          </p:cNvSpPr>
          <p:nvPr>
            <p:ph type="body" idx="1"/>
          </p:nvPr>
        </p:nvSpPr>
        <p:spPr>
          <a:xfrm>
            <a:off x="720000" y="1063351"/>
            <a:ext cx="7704000" cy="3657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pic>
        <p:nvPicPr>
          <p:cNvPr id="33" name="Google Shape;33;p4"/>
          <p:cNvPicPr preferRelativeResize="0"/>
          <p:nvPr/>
        </p:nvPicPr>
        <p:blipFill>
          <a:blip r:embed="rId3">
            <a:alphaModFix/>
          </a:blip>
          <a:stretch>
            <a:fillRect/>
          </a:stretch>
        </p:blipFill>
        <p:spPr>
          <a:xfrm flipH="1">
            <a:off x="2851229" y="4790416"/>
            <a:ext cx="3452100" cy="126600"/>
          </a:xfrm>
          <a:prstGeom prst="roundRect">
            <a:avLst>
              <a:gd name="adj" fmla="val 50000"/>
            </a:avLst>
          </a:prstGeom>
          <a:noFill/>
          <a:ln w="9525" cap="flat" cmpd="sng">
            <a:solidFill>
              <a:schemeClr val="accent1"/>
            </a:solidFill>
            <a:prstDash val="solid"/>
            <a:round/>
            <a:headEnd type="none" w="sm" len="sm"/>
            <a:tailEnd type="none" w="sm" len="sm"/>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pic>
        <p:nvPicPr>
          <p:cNvPr id="44" name="Google Shape;44;p6"/>
          <p:cNvPicPr preferRelativeResize="0"/>
          <p:nvPr/>
        </p:nvPicPr>
        <p:blipFill>
          <a:blip r:embed="rId2">
            <a:alphaModFix amt="30000"/>
          </a:blip>
          <a:stretch>
            <a:fillRect/>
          </a:stretch>
        </p:blipFill>
        <p:spPr>
          <a:xfrm rot="10800000" flipH="1">
            <a:off x="0" y="0"/>
            <a:ext cx="9144023" cy="5143501"/>
          </a:xfrm>
          <a:prstGeom prst="rect">
            <a:avLst/>
          </a:prstGeom>
          <a:noFill/>
          <a:ln>
            <a:noFill/>
          </a:ln>
        </p:spPr>
      </p:pic>
      <p:sp>
        <p:nvSpPr>
          <p:cNvPr id="45" name="Google Shape;45;p6"/>
          <p:cNvSpPr/>
          <p:nvPr/>
        </p:nvSpPr>
        <p:spPr>
          <a:xfrm>
            <a:off x="299250" y="293400"/>
            <a:ext cx="8545500" cy="4556700"/>
          </a:xfrm>
          <a:prstGeom prst="roundRect">
            <a:avLst>
              <a:gd name="adj" fmla="val 3399"/>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 name="Google Shape;4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47" name="Google Shape;47;p6"/>
          <p:cNvPicPr preferRelativeResize="0"/>
          <p:nvPr/>
        </p:nvPicPr>
        <p:blipFill>
          <a:blip r:embed="rId3">
            <a:alphaModFix/>
          </a:blip>
          <a:stretch>
            <a:fillRect/>
          </a:stretch>
        </p:blipFill>
        <p:spPr>
          <a:xfrm flipH="1">
            <a:off x="2851229" y="4790416"/>
            <a:ext cx="3452100" cy="126600"/>
          </a:xfrm>
          <a:prstGeom prst="roundRect">
            <a:avLst>
              <a:gd name="adj" fmla="val 50000"/>
            </a:avLst>
          </a:prstGeom>
          <a:noFill/>
          <a:ln w="9525" cap="flat" cmpd="sng">
            <a:solidFill>
              <a:schemeClr val="accent1"/>
            </a:solidFill>
            <a:prstDash val="solid"/>
            <a:round/>
            <a:headEnd type="none" w="sm" len="sm"/>
            <a:tailEnd type="none" w="sm" len="sm"/>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
        <p:cNvGrpSpPr/>
        <p:nvPr/>
      </p:nvGrpSpPr>
      <p:grpSpPr>
        <a:xfrm>
          <a:off x="0" y="0"/>
          <a:ext cx="0" cy="0"/>
          <a:chOff x="0" y="0"/>
          <a:chExt cx="0" cy="0"/>
        </a:xfrm>
      </p:grpSpPr>
      <p:pic>
        <p:nvPicPr>
          <p:cNvPr id="49" name="Google Shape;49;p7"/>
          <p:cNvPicPr preferRelativeResize="0"/>
          <p:nvPr/>
        </p:nvPicPr>
        <p:blipFill>
          <a:blip r:embed="rId2">
            <a:alphaModFix amt="30000"/>
          </a:blip>
          <a:stretch>
            <a:fillRect/>
          </a:stretch>
        </p:blipFill>
        <p:spPr>
          <a:xfrm rot="10800000">
            <a:off x="0" y="0"/>
            <a:ext cx="9144023" cy="5143501"/>
          </a:xfrm>
          <a:prstGeom prst="rect">
            <a:avLst/>
          </a:prstGeom>
          <a:noFill/>
          <a:ln>
            <a:noFill/>
          </a:ln>
        </p:spPr>
      </p:pic>
      <p:sp>
        <p:nvSpPr>
          <p:cNvPr id="50" name="Google Shape;50;p7"/>
          <p:cNvSpPr/>
          <p:nvPr/>
        </p:nvSpPr>
        <p:spPr>
          <a:xfrm>
            <a:off x="299250" y="293400"/>
            <a:ext cx="8545500" cy="4556700"/>
          </a:xfrm>
          <a:prstGeom prst="roundRect">
            <a:avLst>
              <a:gd name="adj" fmla="val 3399"/>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1" name="Google Shape;51;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7"/>
          <p:cNvSpPr txBox="1">
            <a:spLocks noGrp="1"/>
          </p:cNvSpPr>
          <p:nvPr>
            <p:ph type="subTitle" idx="1"/>
          </p:nvPr>
        </p:nvSpPr>
        <p:spPr>
          <a:xfrm>
            <a:off x="2331750" y="1844489"/>
            <a:ext cx="4480500" cy="174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pic>
        <p:nvPicPr>
          <p:cNvPr id="53" name="Google Shape;53;p7"/>
          <p:cNvPicPr preferRelativeResize="0"/>
          <p:nvPr/>
        </p:nvPicPr>
        <p:blipFill>
          <a:blip r:embed="rId3">
            <a:alphaModFix/>
          </a:blip>
          <a:stretch>
            <a:fillRect/>
          </a:stretch>
        </p:blipFill>
        <p:spPr>
          <a:xfrm flipH="1">
            <a:off x="5239979" y="4790416"/>
            <a:ext cx="3452100" cy="126600"/>
          </a:xfrm>
          <a:prstGeom prst="roundRect">
            <a:avLst>
              <a:gd name="adj" fmla="val 50000"/>
            </a:avLst>
          </a:prstGeom>
          <a:noFill/>
          <a:ln w="9525" cap="flat" cmpd="sng">
            <a:solidFill>
              <a:schemeClr val="accent1"/>
            </a:solidFill>
            <a:prstDash val="solid"/>
            <a:round/>
            <a:headEnd type="none" w="sm" len="sm"/>
            <a:tailEnd type="none" w="sm" len="sm"/>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7"/>
        <p:cNvGrpSpPr/>
        <p:nvPr/>
      </p:nvGrpSpPr>
      <p:grpSpPr>
        <a:xfrm>
          <a:off x="0" y="0"/>
          <a:ext cx="0" cy="0"/>
          <a:chOff x="0" y="0"/>
          <a:chExt cx="0" cy="0"/>
        </a:xfrm>
      </p:grpSpPr>
      <p:pic>
        <p:nvPicPr>
          <p:cNvPr id="88" name="Google Shape;88;p13"/>
          <p:cNvPicPr preferRelativeResize="0"/>
          <p:nvPr/>
        </p:nvPicPr>
        <p:blipFill>
          <a:blip r:embed="rId2">
            <a:alphaModFix amt="30000"/>
          </a:blip>
          <a:stretch>
            <a:fillRect/>
          </a:stretch>
        </p:blipFill>
        <p:spPr>
          <a:xfrm flipH="1">
            <a:off x="0" y="0"/>
            <a:ext cx="9144023" cy="5143501"/>
          </a:xfrm>
          <a:prstGeom prst="rect">
            <a:avLst/>
          </a:prstGeom>
          <a:noFill/>
          <a:ln>
            <a:noFill/>
          </a:ln>
        </p:spPr>
      </p:pic>
      <p:sp>
        <p:nvSpPr>
          <p:cNvPr id="89" name="Google Shape;89;p13"/>
          <p:cNvSpPr/>
          <p:nvPr/>
        </p:nvSpPr>
        <p:spPr>
          <a:xfrm>
            <a:off x="299250" y="293400"/>
            <a:ext cx="8545500" cy="4556700"/>
          </a:xfrm>
          <a:prstGeom prst="roundRect">
            <a:avLst>
              <a:gd name="adj" fmla="val 3399"/>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0" name="Google Shape;9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 name="Google Shape;91;p13"/>
          <p:cNvSpPr txBox="1">
            <a:spLocks noGrp="1"/>
          </p:cNvSpPr>
          <p:nvPr>
            <p:ph type="title" idx="2" hasCustomPrompt="1"/>
          </p:nvPr>
        </p:nvSpPr>
        <p:spPr>
          <a:xfrm>
            <a:off x="1505376" y="154116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3" hasCustomPrompt="1"/>
          </p:nvPr>
        </p:nvSpPr>
        <p:spPr>
          <a:xfrm>
            <a:off x="1505376" y="2962795"/>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4" hasCustomPrompt="1"/>
          </p:nvPr>
        </p:nvSpPr>
        <p:spPr>
          <a:xfrm>
            <a:off x="4204647" y="154116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title" idx="5" hasCustomPrompt="1"/>
          </p:nvPr>
        </p:nvSpPr>
        <p:spPr>
          <a:xfrm>
            <a:off x="4204647" y="2962795"/>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title" idx="6" hasCustomPrompt="1"/>
          </p:nvPr>
        </p:nvSpPr>
        <p:spPr>
          <a:xfrm>
            <a:off x="6903924" y="154116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title" idx="7" hasCustomPrompt="1"/>
          </p:nvPr>
        </p:nvSpPr>
        <p:spPr>
          <a:xfrm>
            <a:off x="6903924" y="2962795"/>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subTitle" idx="1"/>
          </p:nvPr>
        </p:nvSpPr>
        <p:spPr>
          <a:xfrm>
            <a:off x="719976" y="2243880"/>
            <a:ext cx="2305500" cy="32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800">
                <a:latin typeface="Libre Baskerville"/>
                <a:ea typeface="Libre Baskerville"/>
                <a:cs typeface="Libre Baskerville"/>
                <a:sym typeface="Libre Baskervill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8" name="Google Shape;98;p13"/>
          <p:cNvSpPr txBox="1">
            <a:spLocks noGrp="1"/>
          </p:cNvSpPr>
          <p:nvPr>
            <p:ph type="subTitle" idx="8"/>
          </p:nvPr>
        </p:nvSpPr>
        <p:spPr>
          <a:xfrm>
            <a:off x="3419247" y="2243880"/>
            <a:ext cx="2305500" cy="32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800">
                <a:latin typeface="Libre Baskerville"/>
                <a:ea typeface="Libre Baskerville"/>
                <a:cs typeface="Libre Baskerville"/>
                <a:sym typeface="Libre Baskervill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9" name="Google Shape;99;p13"/>
          <p:cNvSpPr txBox="1">
            <a:spLocks noGrp="1"/>
          </p:cNvSpPr>
          <p:nvPr>
            <p:ph type="subTitle" idx="9"/>
          </p:nvPr>
        </p:nvSpPr>
        <p:spPr>
          <a:xfrm>
            <a:off x="6118524" y="2243880"/>
            <a:ext cx="2305500" cy="32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800">
                <a:latin typeface="Libre Baskerville"/>
                <a:ea typeface="Libre Baskerville"/>
                <a:cs typeface="Libre Baskerville"/>
                <a:sym typeface="Libre Baskervill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0" name="Google Shape;100;p13"/>
          <p:cNvSpPr txBox="1">
            <a:spLocks noGrp="1"/>
          </p:cNvSpPr>
          <p:nvPr>
            <p:ph type="subTitle" idx="13"/>
          </p:nvPr>
        </p:nvSpPr>
        <p:spPr>
          <a:xfrm>
            <a:off x="719976" y="3668732"/>
            <a:ext cx="2305500" cy="32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800">
                <a:latin typeface="Libre Baskerville"/>
                <a:ea typeface="Libre Baskerville"/>
                <a:cs typeface="Libre Baskerville"/>
                <a:sym typeface="Libre Baskervill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1" name="Google Shape;101;p13"/>
          <p:cNvSpPr txBox="1">
            <a:spLocks noGrp="1"/>
          </p:cNvSpPr>
          <p:nvPr>
            <p:ph type="subTitle" idx="14"/>
          </p:nvPr>
        </p:nvSpPr>
        <p:spPr>
          <a:xfrm>
            <a:off x="3419247" y="3668732"/>
            <a:ext cx="2305500" cy="32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800">
                <a:latin typeface="Libre Baskerville"/>
                <a:ea typeface="Libre Baskerville"/>
                <a:cs typeface="Libre Baskerville"/>
                <a:sym typeface="Libre Baskervill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2" name="Google Shape;102;p13"/>
          <p:cNvSpPr txBox="1">
            <a:spLocks noGrp="1"/>
          </p:cNvSpPr>
          <p:nvPr>
            <p:ph type="subTitle" idx="15"/>
          </p:nvPr>
        </p:nvSpPr>
        <p:spPr>
          <a:xfrm>
            <a:off x="6118524" y="3668732"/>
            <a:ext cx="2305500" cy="32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800">
                <a:latin typeface="Libre Baskerville"/>
                <a:ea typeface="Libre Baskerville"/>
                <a:cs typeface="Libre Baskerville"/>
                <a:sym typeface="Libre Baskervill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103" name="Google Shape;103;p13"/>
          <p:cNvPicPr preferRelativeResize="0"/>
          <p:nvPr/>
        </p:nvPicPr>
        <p:blipFill>
          <a:blip r:embed="rId3">
            <a:alphaModFix/>
          </a:blip>
          <a:stretch>
            <a:fillRect/>
          </a:stretch>
        </p:blipFill>
        <p:spPr>
          <a:xfrm flipH="1">
            <a:off x="451921" y="4790416"/>
            <a:ext cx="3452100" cy="126600"/>
          </a:xfrm>
          <a:prstGeom prst="roundRect">
            <a:avLst>
              <a:gd name="adj" fmla="val 50000"/>
            </a:avLst>
          </a:prstGeom>
          <a:noFill/>
          <a:ln w="9525" cap="flat" cmpd="sng">
            <a:solidFill>
              <a:schemeClr val="accent1"/>
            </a:solidFill>
            <a:prstDash val="solid"/>
            <a:round/>
            <a:headEnd type="none" w="sm" len="sm"/>
            <a:tailEnd type="none" w="sm" len="sm"/>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73"/>
        <p:cNvGrpSpPr/>
        <p:nvPr/>
      </p:nvGrpSpPr>
      <p:grpSpPr>
        <a:xfrm>
          <a:off x="0" y="0"/>
          <a:ext cx="0" cy="0"/>
          <a:chOff x="0" y="0"/>
          <a:chExt cx="0" cy="0"/>
        </a:xfrm>
      </p:grpSpPr>
      <p:pic>
        <p:nvPicPr>
          <p:cNvPr id="174" name="Google Shape;174;p22"/>
          <p:cNvPicPr preferRelativeResize="0"/>
          <p:nvPr/>
        </p:nvPicPr>
        <p:blipFill>
          <a:blip r:embed="rId2">
            <a:alphaModFix amt="30000"/>
          </a:blip>
          <a:stretch>
            <a:fillRect/>
          </a:stretch>
        </p:blipFill>
        <p:spPr>
          <a:xfrm flipH="1">
            <a:off x="0" y="0"/>
            <a:ext cx="9144023" cy="5143501"/>
          </a:xfrm>
          <a:prstGeom prst="rect">
            <a:avLst/>
          </a:prstGeom>
          <a:noFill/>
          <a:ln>
            <a:noFill/>
          </a:ln>
        </p:spPr>
      </p:pic>
      <p:sp>
        <p:nvSpPr>
          <p:cNvPr id="175" name="Google Shape;175;p22"/>
          <p:cNvSpPr/>
          <p:nvPr/>
        </p:nvSpPr>
        <p:spPr>
          <a:xfrm>
            <a:off x="299250" y="293400"/>
            <a:ext cx="8545500" cy="4556700"/>
          </a:xfrm>
          <a:prstGeom prst="roundRect">
            <a:avLst>
              <a:gd name="adj" fmla="val 3399"/>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6" name="Google Shape;176;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7" name="Google Shape;177;p22"/>
          <p:cNvSpPr txBox="1">
            <a:spLocks noGrp="1"/>
          </p:cNvSpPr>
          <p:nvPr>
            <p:ph type="subTitle" idx="1"/>
          </p:nvPr>
        </p:nvSpPr>
        <p:spPr>
          <a:xfrm>
            <a:off x="5012644" y="2472989"/>
            <a:ext cx="2460900" cy="161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22"/>
          <p:cNvSpPr txBox="1">
            <a:spLocks noGrp="1"/>
          </p:cNvSpPr>
          <p:nvPr>
            <p:ph type="subTitle" idx="2"/>
          </p:nvPr>
        </p:nvSpPr>
        <p:spPr>
          <a:xfrm>
            <a:off x="1670456" y="2472989"/>
            <a:ext cx="2460900" cy="161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22"/>
          <p:cNvSpPr txBox="1">
            <a:spLocks noGrp="1"/>
          </p:cNvSpPr>
          <p:nvPr>
            <p:ph type="subTitle" idx="3"/>
          </p:nvPr>
        </p:nvSpPr>
        <p:spPr>
          <a:xfrm>
            <a:off x="1670457" y="2257614"/>
            <a:ext cx="2460900" cy="36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800">
                <a:latin typeface="Libre Baskerville"/>
                <a:ea typeface="Libre Baskerville"/>
                <a:cs typeface="Libre Baskerville"/>
                <a:sym typeface="Libre Baskervill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0" name="Google Shape;180;p22"/>
          <p:cNvSpPr txBox="1">
            <a:spLocks noGrp="1"/>
          </p:cNvSpPr>
          <p:nvPr>
            <p:ph type="subTitle" idx="4"/>
          </p:nvPr>
        </p:nvSpPr>
        <p:spPr>
          <a:xfrm>
            <a:off x="5012644" y="2257614"/>
            <a:ext cx="2460900" cy="36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800">
                <a:latin typeface="Libre Baskerville"/>
                <a:ea typeface="Libre Baskerville"/>
                <a:cs typeface="Libre Baskerville"/>
                <a:sym typeface="Libre Baskervill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181" name="Google Shape;181;p22"/>
          <p:cNvPicPr preferRelativeResize="0"/>
          <p:nvPr/>
        </p:nvPicPr>
        <p:blipFill>
          <a:blip r:embed="rId3">
            <a:alphaModFix/>
          </a:blip>
          <a:stretch>
            <a:fillRect/>
          </a:stretch>
        </p:blipFill>
        <p:spPr>
          <a:xfrm flipH="1">
            <a:off x="451921" y="4790416"/>
            <a:ext cx="3452100" cy="126600"/>
          </a:xfrm>
          <a:prstGeom prst="roundRect">
            <a:avLst>
              <a:gd name="adj" fmla="val 50000"/>
            </a:avLst>
          </a:prstGeom>
          <a:noFill/>
          <a:ln w="9525" cap="flat" cmpd="sng">
            <a:solidFill>
              <a:schemeClr val="accent1"/>
            </a:solidFill>
            <a:prstDash val="solid"/>
            <a:round/>
            <a:headEnd type="none" w="sm" len="sm"/>
            <a:tailEnd type="none" w="sm" len="sm"/>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82"/>
        <p:cNvGrpSpPr/>
        <p:nvPr/>
      </p:nvGrpSpPr>
      <p:grpSpPr>
        <a:xfrm>
          <a:off x="0" y="0"/>
          <a:ext cx="0" cy="0"/>
          <a:chOff x="0" y="0"/>
          <a:chExt cx="0" cy="0"/>
        </a:xfrm>
      </p:grpSpPr>
      <p:pic>
        <p:nvPicPr>
          <p:cNvPr id="183" name="Google Shape;183;p23"/>
          <p:cNvPicPr preferRelativeResize="0"/>
          <p:nvPr/>
        </p:nvPicPr>
        <p:blipFill>
          <a:blip r:embed="rId2">
            <a:alphaModFix amt="30000"/>
          </a:blip>
          <a:stretch>
            <a:fillRect/>
          </a:stretch>
        </p:blipFill>
        <p:spPr>
          <a:xfrm flipH="1">
            <a:off x="0" y="0"/>
            <a:ext cx="9144023" cy="5143501"/>
          </a:xfrm>
          <a:prstGeom prst="rect">
            <a:avLst/>
          </a:prstGeom>
          <a:noFill/>
          <a:ln>
            <a:noFill/>
          </a:ln>
        </p:spPr>
      </p:pic>
      <p:sp>
        <p:nvSpPr>
          <p:cNvPr id="184" name="Google Shape;184;p23"/>
          <p:cNvSpPr/>
          <p:nvPr/>
        </p:nvSpPr>
        <p:spPr>
          <a:xfrm>
            <a:off x="299250" y="293400"/>
            <a:ext cx="8545500" cy="4556700"/>
          </a:xfrm>
          <a:prstGeom prst="roundRect">
            <a:avLst>
              <a:gd name="adj" fmla="val 3399"/>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5" name="Google Shape;18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6" name="Google Shape;186;p23"/>
          <p:cNvSpPr txBox="1">
            <a:spLocks noGrp="1"/>
          </p:cNvSpPr>
          <p:nvPr>
            <p:ph type="subTitle" idx="1"/>
          </p:nvPr>
        </p:nvSpPr>
        <p:spPr>
          <a:xfrm>
            <a:off x="4947756" y="1642991"/>
            <a:ext cx="3040800" cy="2141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7" name="Google Shape;187;p23"/>
          <p:cNvSpPr txBox="1">
            <a:spLocks noGrp="1"/>
          </p:cNvSpPr>
          <p:nvPr>
            <p:ph type="subTitle" idx="2"/>
          </p:nvPr>
        </p:nvSpPr>
        <p:spPr>
          <a:xfrm>
            <a:off x="1155450" y="1642991"/>
            <a:ext cx="3040800" cy="2141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188" name="Google Shape;188;p23"/>
          <p:cNvPicPr preferRelativeResize="0"/>
          <p:nvPr/>
        </p:nvPicPr>
        <p:blipFill>
          <a:blip r:embed="rId3">
            <a:alphaModFix/>
          </a:blip>
          <a:stretch>
            <a:fillRect/>
          </a:stretch>
        </p:blipFill>
        <p:spPr>
          <a:xfrm flipH="1">
            <a:off x="2851229" y="4790416"/>
            <a:ext cx="3452100" cy="126600"/>
          </a:xfrm>
          <a:prstGeom prst="roundRect">
            <a:avLst>
              <a:gd name="adj" fmla="val 50000"/>
            </a:avLst>
          </a:prstGeom>
          <a:noFill/>
          <a:ln w="9525" cap="flat" cmpd="sng">
            <a:solidFill>
              <a:schemeClr val="accent1"/>
            </a:solidFill>
            <a:prstDash val="solid"/>
            <a:round/>
            <a:headEnd type="none" w="sm" len="sm"/>
            <a:tailEnd type="none" w="sm" len="sm"/>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6"/>
        <p:cNvGrpSpPr/>
        <p:nvPr/>
      </p:nvGrpSpPr>
      <p:grpSpPr>
        <a:xfrm>
          <a:off x="0" y="0"/>
          <a:ext cx="0" cy="0"/>
          <a:chOff x="0" y="0"/>
          <a:chExt cx="0" cy="0"/>
        </a:xfrm>
      </p:grpSpPr>
      <p:pic>
        <p:nvPicPr>
          <p:cNvPr id="257" name="Google Shape;257;p29"/>
          <p:cNvPicPr preferRelativeResize="0"/>
          <p:nvPr/>
        </p:nvPicPr>
        <p:blipFill>
          <a:blip r:embed="rId2">
            <a:alphaModFix amt="30000"/>
          </a:blip>
          <a:stretch>
            <a:fillRect/>
          </a:stretch>
        </p:blipFill>
        <p:spPr>
          <a:xfrm rot="10800000" flipH="1">
            <a:off x="0" y="0"/>
            <a:ext cx="9144023" cy="5143501"/>
          </a:xfrm>
          <a:prstGeom prst="rect">
            <a:avLst/>
          </a:prstGeom>
          <a:noFill/>
          <a:ln>
            <a:noFill/>
          </a:ln>
        </p:spPr>
      </p:pic>
      <p:sp>
        <p:nvSpPr>
          <p:cNvPr id="258" name="Google Shape;258;p29"/>
          <p:cNvSpPr/>
          <p:nvPr/>
        </p:nvSpPr>
        <p:spPr>
          <a:xfrm>
            <a:off x="299250" y="293400"/>
            <a:ext cx="8545500" cy="4556700"/>
          </a:xfrm>
          <a:prstGeom prst="roundRect">
            <a:avLst>
              <a:gd name="adj" fmla="val 3399"/>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259" name="Google Shape;259;p29"/>
          <p:cNvPicPr preferRelativeResize="0"/>
          <p:nvPr/>
        </p:nvPicPr>
        <p:blipFill>
          <a:blip r:embed="rId3">
            <a:alphaModFix/>
          </a:blip>
          <a:stretch>
            <a:fillRect/>
          </a:stretch>
        </p:blipFill>
        <p:spPr>
          <a:xfrm flipH="1">
            <a:off x="451921" y="4790416"/>
            <a:ext cx="3452100" cy="126600"/>
          </a:xfrm>
          <a:prstGeom prst="roundRect">
            <a:avLst>
              <a:gd name="adj" fmla="val 50000"/>
            </a:avLst>
          </a:prstGeom>
          <a:noFill/>
          <a:ln w="9525" cap="flat" cmpd="sng">
            <a:solidFill>
              <a:schemeClr val="accent1"/>
            </a:solidFill>
            <a:prstDash val="solid"/>
            <a:round/>
            <a:headEnd type="none" w="sm" len="sm"/>
            <a:tailEnd type="none" w="sm" len="sm"/>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0"/>
        <p:cNvGrpSpPr/>
        <p:nvPr/>
      </p:nvGrpSpPr>
      <p:grpSpPr>
        <a:xfrm>
          <a:off x="0" y="0"/>
          <a:ext cx="0" cy="0"/>
          <a:chOff x="0" y="0"/>
          <a:chExt cx="0" cy="0"/>
        </a:xfrm>
      </p:grpSpPr>
      <p:pic>
        <p:nvPicPr>
          <p:cNvPr id="261" name="Google Shape;261;p30"/>
          <p:cNvPicPr preferRelativeResize="0"/>
          <p:nvPr/>
        </p:nvPicPr>
        <p:blipFill>
          <a:blip r:embed="rId2">
            <a:alphaModFix amt="30000"/>
          </a:blip>
          <a:stretch>
            <a:fillRect/>
          </a:stretch>
        </p:blipFill>
        <p:spPr>
          <a:xfrm rot="10800000">
            <a:off x="0" y="0"/>
            <a:ext cx="9144023" cy="5143501"/>
          </a:xfrm>
          <a:prstGeom prst="rect">
            <a:avLst/>
          </a:prstGeom>
          <a:noFill/>
          <a:ln>
            <a:noFill/>
          </a:ln>
        </p:spPr>
      </p:pic>
      <p:sp>
        <p:nvSpPr>
          <p:cNvPr id="262" name="Google Shape;262;p30"/>
          <p:cNvSpPr/>
          <p:nvPr/>
        </p:nvSpPr>
        <p:spPr>
          <a:xfrm>
            <a:off x="299250" y="293400"/>
            <a:ext cx="8545500" cy="4556700"/>
          </a:xfrm>
          <a:prstGeom prst="roundRect">
            <a:avLst>
              <a:gd name="adj" fmla="val 3399"/>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263" name="Google Shape;263;p30"/>
          <p:cNvPicPr preferRelativeResize="0"/>
          <p:nvPr/>
        </p:nvPicPr>
        <p:blipFill>
          <a:blip r:embed="rId3">
            <a:alphaModFix/>
          </a:blip>
          <a:stretch>
            <a:fillRect/>
          </a:stretch>
        </p:blipFill>
        <p:spPr>
          <a:xfrm flipH="1">
            <a:off x="5239979" y="4790416"/>
            <a:ext cx="3452100" cy="126600"/>
          </a:xfrm>
          <a:prstGeom prst="roundRect">
            <a:avLst>
              <a:gd name="adj" fmla="val 50000"/>
            </a:avLst>
          </a:prstGeom>
          <a:noFill/>
          <a:ln w="9525" cap="flat" cmpd="sng">
            <a:solidFill>
              <a:schemeClr val="accent1"/>
            </a:solidFill>
            <a:prstDash val="solid"/>
            <a:round/>
            <a:headEnd type="none" w="sm" len="sm"/>
            <a:tailEnd type="none" w="sm" len="sm"/>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500"/>
              <a:buFont typeface="Libre Baskerville"/>
              <a:buNone/>
              <a:defRPr sz="2500">
                <a:solidFill>
                  <a:schemeClr val="dk1"/>
                </a:solidFill>
                <a:latin typeface="Libre Baskerville"/>
                <a:ea typeface="Libre Baskerville"/>
                <a:cs typeface="Libre Baskerville"/>
                <a:sym typeface="Libre Baskerville"/>
              </a:defRPr>
            </a:lvl1pPr>
            <a:lvl2pPr lvl="1"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Open Sans"/>
              <a:buChar char="●"/>
              <a:defRPr sz="1200">
                <a:solidFill>
                  <a:schemeClr val="lt1"/>
                </a:solidFill>
                <a:latin typeface="Open Sans"/>
                <a:ea typeface="Open Sans"/>
                <a:cs typeface="Open Sans"/>
                <a:sym typeface="Open Sans"/>
              </a:defRPr>
            </a:lvl1pPr>
            <a:lvl2pPr marL="914400" lvl="1" indent="-304800">
              <a:lnSpc>
                <a:spcPct val="100000"/>
              </a:lnSpc>
              <a:spcBef>
                <a:spcPts val="0"/>
              </a:spcBef>
              <a:spcAft>
                <a:spcPts val="0"/>
              </a:spcAft>
              <a:buClr>
                <a:schemeClr val="lt1"/>
              </a:buClr>
              <a:buSzPts val="1200"/>
              <a:buFont typeface="Open Sans"/>
              <a:buChar char="○"/>
              <a:defRPr sz="1200">
                <a:solidFill>
                  <a:schemeClr val="lt1"/>
                </a:solidFill>
                <a:latin typeface="Open Sans"/>
                <a:ea typeface="Open Sans"/>
                <a:cs typeface="Open Sans"/>
                <a:sym typeface="Open Sans"/>
              </a:defRPr>
            </a:lvl2pPr>
            <a:lvl3pPr marL="1371600" lvl="2" indent="-304800">
              <a:lnSpc>
                <a:spcPct val="100000"/>
              </a:lnSpc>
              <a:spcBef>
                <a:spcPts val="0"/>
              </a:spcBef>
              <a:spcAft>
                <a:spcPts val="0"/>
              </a:spcAft>
              <a:buClr>
                <a:schemeClr val="lt1"/>
              </a:buClr>
              <a:buSzPts val="1200"/>
              <a:buFont typeface="Open Sans"/>
              <a:buChar char="■"/>
              <a:defRPr sz="1200">
                <a:solidFill>
                  <a:schemeClr val="lt1"/>
                </a:solidFill>
                <a:latin typeface="Open Sans"/>
                <a:ea typeface="Open Sans"/>
                <a:cs typeface="Open Sans"/>
                <a:sym typeface="Open Sans"/>
              </a:defRPr>
            </a:lvl3pPr>
            <a:lvl4pPr marL="1828800" lvl="3" indent="-304800">
              <a:lnSpc>
                <a:spcPct val="100000"/>
              </a:lnSpc>
              <a:spcBef>
                <a:spcPts val="0"/>
              </a:spcBef>
              <a:spcAft>
                <a:spcPts val="0"/>
              </a:spcAft>
              <a:buClr>
                <a:schemeClr val="lt1"/>
              </a:buClr>
              <a:buSzPts val="1200"/>
              <a:buFont typeface="Open Sans"/>
              <a:buChar char="●"/>
              <a:defRPr sz="1200">
                <a:solidFill>
                  <a:schemeClr val="lt1"/>
                </a:solidFill>
                <a:latin typeface="Open Sans"/>
                <a:ea typeface="Open Sans"/>
                <a:cs typeface="Open Sans"/>
                <a:sym typeface="Open Sans"/>
              </a:defRPr>
            </a:lvl4pPr>
            <a:lvl5pPr marL="2286000" lvl="4" indent="-304800">
              <a:lnSpc>
                <a:spcPct val="100000"/>
              </a:lnSpc>
              <a:spcBef>
                <a:spcPts val="0"/>
              </a:spcBef>
              <a:spcAft>
                <a:spcPts val="0"/>
              </a:spcAft>
              <a:buClr>
                <a:schemeClr val="lt1"/>
              </a:buClr>
              <a:buSzPts val="1200"/>
              <a:buFont typeface="Open Sans"/>
              <a:buChar char="○"/>
              <a:defRPr sz="1200">
                <a:solidFill>
                  <a:schemeClr val="lt1"/>
                </a:solidFill>
                <a:latin typeface="Open Sans"/>
                <a:ea typeface="Open Sans"/>
                <a:cs typeface="Open Sans"/>
                <a:sym typeface="Open Sans"/>
              </a:defRPr>
            </a:lvl5pPr>
            <a:lvl6pPr marL="2743200" lvl="5" indent="-304800">
              <a:lnSpc>
                <a:spcPct val="100000"/>
              </a:lnSpc>
              <a:spcBef>
                <a:spcPts val="0"/>
              </a:spcBef>
              <a:spcAft>
                <a:spcPts val="0"/>
              </a:spcAft>
              <a:buClr>
                <a:schemeClr val="lt1"/>
              </a:buClr>
              <a:buSzPts val="1200"/>
              <a:buFont typeface="Open Sans"/>
              <a:buChar char="■"/>
              <a:defRPr sz="1200">
                <a:solidFill>
                  <a:schemeClr val="lt1"/>
                </a:solidFill>
                <a:latin typeface="Open Sans"/>
                <a:ea typeface="Open Sans"/>
                <a:cs typeface="Open Sans"/>
                <a:sym typeface="Open Sans"/>
              </a:defRPr>
            </a:lvl6pPr>
            <a:lvl7pPr marL="3200400" lvl="6" indent="-304800">
              <a:lnSpc>
                <a:spcPct val="100000"/>
              </a:lnSpc>
              <a:spcBef>
                <a:spcPts val="0"/>
              </a:spcBef>
              <a:spcAft>
                <a:spcPts val="0"/>
              </a:spcAft>
              <a:buClr>
                <a:schemeClr val="lt1"/>
              </a:buClr>
              <a:buSzPts val="1200"/>
              <a:buFont typeface="Open Sans"/>
              <a:buChar char="●"/>
              <a:defRPr sz="1200">
                <a:solidFill>
                  <a:schemeClr val="lt1"/>
                </a:solidFill>
                <a:latin typeface="Open Sans"/>
                <a:ea typeface="Open Sans"/>
                <a:cs typeface="Open Sans"/>
                <a:sym typeface="Open Sans"/>
              </a:defRPr>
            </a:lvl7pPr>
            <a:lvl8pPr marL="3657600" lvl="7" indent="-304800">
              <a:lnSpc>
                <a:spcPct val="100000"/>
              </a:lnSpc>
              <a:spcBef>
                <a:spcPts val="0"/>
              </a:spcBef>
              <a:spcAft>
                <a:spcPts val="0"/>
              </a:spcAft>
              <a:buClr>
                <a:schemeClr val="lt1"/>
              </a:buClr>
              <a:buSzPts val="1200"/>
              <a:buFont typeface="Open Sans"/>
              <a:buChar char="○"/>
              <a:defRPr sz="1200">
                <a:solidFill>
                  <a:schemeClr val="lt1"/>
                </a:solidFill>
                <a:latin typeface="Open Sans"/>
                <a:ea typeface="Open Sans"/>
                <a:cs typeface="Open Sans"/>
                <a:sym typeface="Open Sans"/>
              </a:defRPr>
            </a:lvl8pPr>
            <a:lvl9pPr marL="4114800" lvl="8" indent="-304800">
              <a:lnSpc>
                <a:spcPct val="100000"/>
              </a:lnSpc>
              <a:spcBef>
                <a:spcPts val="0"/>
              </a:spcBef>
              <a:spcAft>
                <a:spcPts val="0"/>
              </a:spcAft>
              <a:buClr>
                <a:schemeClr val="lt1"/>
              </a:buClr>
              <a:buSzPts val="1200"/>
              <a:buFont typeface="Open Sans"/>
              <a:buChar char="■"/>
              <a:defRPr sz="1200">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9" r:id="rId5"/>
    <p:sldLayoutId id="2147483668" r:id="rId6"/>
    <p:sldLayoutId id="2147483669" r:id="rId7"/>
    <p:sldLayoutId id="2147483675" r:id="rId8"/>
    <p:sldLayoutId id="2147483676" r:id="rId9"/>
    <p:sldLayoutId id="214748367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5"/>
          <p:cNvSpPr txBox="1">
            <a:spLocks noGrp="1"/>
          </p:cNvSpPr>
          <p:nvPr>
            <p:ph type="ctrTitle"/>
          </p:nvPr>
        </p:nvSpPr>
        <p:spPr>
          <a:xfrm>
            <a:off x="713225" y="1255775"/>
            <a:ext cx="5871992" cy="18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4400" dirty="0"/>
              <a:t>TECHNICAL ANALYSIS</a:t>
            </a:r>
            <a:br>
              <a:rPr lang="en-IN" sz="4500" dirty="0"/>
            </a:br>
            <a:r>
              <a:rPr lang="en-US" sz="1400" dirty="0"/>
              <a:t>UNDERSTANDING MARKET TRENDS AND PREDICTIONS</a:t>
            </a:r>
            <a:endParaRPr sz="1800" dirty="0"/>
          </a:p>
        </p:txBody>
      </p:sp>
      <p:pic>
        <p:nvPicPr>
          <p:cNvPr id="285" name="Google Shape;285;p35"/>
          <p:cNvPicPr preferRelativeResize="0"/>
          <p:nvPr/>
        </p:nvPicPr>
        <p:blipFill>
          <a:blip r:embed="rId3">
            <a:alphaModFix/>
          </a:blip>
          <a:stretch>
            <a:fillRect/>
          </a:stretch>
        </p:blipFill>
        <p:spPr>
          <a:xfrm flipH="1">
            <a:off x="713225" y="3209124"/>
            <a:ext cx="3452100" cy="126600"/>
          </a:xfrm>
          <a:prstGeom prst="roundRect">
            <a:avLst>
              <a:gd name="adj" fmla="val 50000"/>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E5BF-4C08-ABBD-65BD-F2EE1D5C643B}"/>
              </a:ext>
            </a:extLst>
          </p:cNvPr>
          <p:cNvSpPr>
            <a:spLocks noGrp="1"/>
          </p:cNvSpPr>
          <p:nvPr>
            <p:ph type="title"/>
          </p:nvPr>
        </p:nvSpPr>
        <p:spPr/>
        <p:txBody>
          <a:bodyPr/>
          <a:lstStyle/>
          <a:p>
            <a:r>
              <a:rPr lang="en-IN" dirty="0"/>
              <a:t>Combined Indicator</a:t>
            </a:r>
          </a:p>
        </p:txBody>
      </p:sp>
      <p:sp>
        <p:nvSpPr>
          <p:cNvPr id="3" name="TextBox 2">
            <a:extLst>
              <a:ext uri="{FF2B5EF4-FFF2-40B4-BE49-F238E27FC236}">
                <a16:creationId xmlns:a16="http://schemas.microsoft.com/office/drawing/2014/main" id="{8FFA0EF3-A796-2069-D6DB-B0CBF32ABB0E}"/>
              </a:ext>
            </a:extLst>
          </p:cNvPr>
          <p:cNvSpPr txBox="1"/>
          <p:nvPr/>
        </p:nvSpPr>
        <p:spPr>
          <a:xfrm>
            <a:off x="468726" y="1017725"/>
            <a:ext cx="8244967" cy="1600438"/>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Combining indicators that calculate different measurements based on the same price action, and then combining that information with your chart studies will very quickly have a positive effect on your trading. The perfect combination of indicators is not the one that always points in the same direction, but the one that shows complimentary information. Knowing which indicator to use under which circumstances is a very important part of trading.</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b="1" dirty="0">
                <a:latin typeface="Open Sans" panose="020B0606030504020204" pitchFamily="34" charset="0"/>
                <a:ea typeface="Open Sans" panose="020B0606030504020204" pitchFamily="34" charset="0"/>
                <a:cs typeface="Open Sans" panose="020B0606030504020204" pitchFamily="34" charset="0"/>
              </a:rPr>
              <a:t>Results using Combined Indicators:</a:t>
            </a:r>
            <a:endParaRPr lang="en-IN" b="1"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EDD22B17-9AF9-7024-7704-B2D61029C7E4}"/>
              </a:ext>
            </a:extLst>
          </p:cNvPr>
          <p:cNvPicPr>
            <a:picLocks noChangeAspect="1"/>
          </p:cNvPicPr>
          <p:nvPr/>
        </p:nvPicPr>
        <p:blipFill>
          <a:blip r:embed="rId2"/>
          <a:stretch>
            <a:fillRect/>
          </a:stretch>
        </p:blipFill>
        <p:spPr>
          <a:xfrm>
            <a:off x="449516" y="2736924"/>
            <a:ext cx="8244967" cy="1598775"/>
          </a:xfrm>
          <a:prstGeom prst="rect">
            <a:avLst/>
          </a:prstGeom>
        </p:spPr>
      </p:pic>
    </p:spTree>
    <p:extLst>
      <p:ext uri="{BB962C8B-B14F-4D97-AF65-F5344CB8AC3E}">
        <p14:creationId xmlns:p14="http://schemas.microsoft.com/office/powerpoint/2010/main" val="3162936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E1780-4134-CCAA-B3C4-F8F481F5B29E}"/>
              </a:ext>
            </a:extLst>
          </p:cNvPr>
          <p:cNvSpPr>
            <a:spLocks noGrp="1"/>
          </p:cNvSpPr>
          <p:nvPr>
            <p:ph type="title"/>
          </p:nvPr>
        </p:nvSpPr>
        <p:spPr/>
        <p:txBody>
          <a:bodyPr/>
          <a:lstStyle/>
          <a:p>
            <a:r>
              <a:rPr lang="en-IN" dirty="0"/>
              <a:t>Methodology for Predictions</a:t>
            </a:r>
          </a:p>
        </p:txBody>
      </p:sp>
      <p:sp>
        <p:nvSpPr>
          <p:cNvPr id="3" name="TextBox 2">
            <a:extLst>
              <a:ext uri="{FF2B5EF4-FFF2-40B4-BE49-F238E27FC236}">
                <a16:creationId xmlns:a16="http://schemas.microsoft.com/office/drawing/2014/main" id="{71090E40-1FCA-DC5B-26B5-C9530556010D}"/>
              </a:ext>
            </a:extLst>
          </p:cNvPr>
          <p:cNvSpPr txBox="1"/>
          <p:nvPr/>
        </p:nvSpPr>
        <p:spPr>
          <a:xfrm>
            <a:off x="437991" y="1017725"/>
            <a:ext cx="8298756" cy="3600986"/>
          </a:xfrm>
          <a:prstGeom prst="rect">
            <a:avLst/>
          </a:prstGeom>
          <a:noFill/>
        </p:spPr>
        <p:txBody>
          <a:bodyPr wrap="square" rtlCol="0">
            <a:spAutoFit/>
          </a:bodyPr>
          <a:lstStyle/>
          <a:p>
            <a:r>
              <a:rPr lang="en-US" sz="1600" b="1" dirty="0"/>
              <a:t>Bullish Position</a:t>
            </a:r>
          </a:p>
          <a:p>
            <a:r>
              <a:rPr lang="en-US" dirty="0"/>
              <a:t>Bullish trends coincide with positive market sentiment, requiring vigilant monitoring of news and economic indicators for signs of optimism. Identifying bullish momentum involves observing shorter-term moving averages, like the 50-day, crossing above longer-term ones, such as the 200-day. A bullish outlook is confirmed with a drop in RSI from overbought levels (above 70), while potential bullish trends are marked by Bollinger Bands squeezing and an upper band breakout. Also, a bullish MACD crossover signals increasing upward momentum. </a:t>
            </a:r>
          </a:p>
          <a:p>
            <a:endParaRPr lang="en-US" dirty="0"/>
          </a:p>
          <a:p>
            <a:r>
              <a:rPr lang="en-US" sz="1600" b="1" dirty="0"/>
              <a:t>Bearish Position</a:t>
            </a:r>
          </a:p>
          <a:p>
            <a:r>
              <a:rPr lang="en-US" dirty="0"/>
              <a:t>Bearish trends coincide with negative market sentiment, necessitating vigilant monitoring of news, economic indicators, and overall market conditions for indications of pessimism. Identification of bearish momentum involves observing instances where shorter-term moving averages cross below longer-term counterparts, signaling potential downtrends. A bearish outlook is confirmed by RSI rising from oversold levels (below 30), and potential bearish trends are marked by Bollinger Bands squeezing, followed by a lower band breakdown. Also, a bearish MACD crossover signals increasing downward momentum.</a:t>
            </a:r>
            <a:endParaRPr lang="en-IN" dirty="0"/>
          </a:p>
        </p:txBody>
      </p:sp>
    </p:spTree>
    <p:extLst>
      <p:ext uri="{BB962C8B-B14F-4D97-AF65-F5344CB8AC3E}">
        <p14:creationId xmlns:p14="http://schemas.microsoft.com/office/powerpoint/2010/main" val="3628882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305E-105A-437C-AC9D-62A5148C9285}"/>
              </a:ext>
            </a:extLst>
          </p:cNvPr>
          <p:cNvSpPr>
            <a:spLocks noGrp="1"/>
          </p:cNvSpPr>
          <p:nvPr>
            <p:ph type="title"/>
          </p:nvPr>
        </p:nvSpPr>
        <p:spPr/>
        <p:txBody>
          <a:bodyPr/>
          <a:lstStyle/>
          <a:p>
            <a:r>
              <a:rPr lang="en-IN" dirty="0"/>
              <a:t>RESULTS</a:t>
            </a:r>
          </a:p>
        </p:txBody>
      </p:sp>
      <p:sp>
        <p:nvSpPr>
          <p:cNvPr id="3" name="Text Placeholder 2">
            <a:extLst>
              <a:ext uri="{FF2B5EF4-FFF2-40B4-BE49-F238E27FC236}">
                <a16:creationId xmlns:a16="http://schemas.microsoft.com/office/drawing/2014/main" id="{6363ABCB-9A2F-418A-A222-75B6A4650C60}"/>
              </a:ext>
            </a:extLst>
          </p:cNvPr>
          <p:cNvSpPr>
            <a:spLocks noGrp="1"/>
          </p:cNvSpPr>
          <p:nvPr>
            <p:ph type="body" idx="1"/>
          </p:nvPr>
        </p:nvSpPr>
        <p:spPr>
          <a:xfrm>
            <a:off x="720000" y="3697383"/>
            <a:ext cx="7704000" cy="626908"/>
          </a:xfrm>
        </p:spPr>
        <p:txBody>
          <a:bodyPr/>
          <a:lstStyle/>
          <a:p>
            <a:pPr marL="152400" indent="0">
              <a:buNone/>
            </a:pPr>
            <a:r>
              <a:rPr lang="en-US" sz="1400" dirty="0"/>
              <a:t>These accuracy percentages provide insights into the reliability of our predictive model for both Reliance and Apple stocks, allowing for a comparative assessment of their forecasting performance.</a:t>
            </a:r>
          </a:p>
          <a:p>
            <a:pPr marL="152400" indent="0">
              <a:buNone/>
            </a:pPr>
            <a:endParaRPr lang="en-US" sz="1400" dirty="0"/>
          </a:p>
          <a:p>
            <a:pPr marL="152400" indent="0">
              <a:buNone/>
            </a:pPr>
            <a:endParaRPr lang="en-US" sz="1400" dirty="0"/>
          </a:p>
          <a:p>
            <a:pPr marL="152400" indent="0">
              <a:buNone/>
            </a:pPr>
            <a:endParaRPr lang="en-US" sz="1400" dirty="0"/>
          </a:p>
          <a:p>
            <a:pPr marL="152400" indent="0">
              <a:buNone/>
            </a:pPr>
            <a:endParaRPr lang="en-US" sz="1400" dirty="0"/>
          </a:p>
          <a:p>
            <a:pPr marL="152400" indent="0">
              <a:buNone/>
            </a:pPr>
            <a:endParaRPr lang="en-US" sz="1400" dirty="0"/>
          </a:p>
          <a:p>
            <a:pPr marL="152400" indent="0">
              <a:buNone/>
            </a:pPr>
            <a:endParaRPr lang="en-US" sz="1400" dirty="0"/>
          </a:p>
          <a:p>
            <a:pPr marL="152400" indent="0">
              <a:buNone/>
            </a:pPr>
            <a:endParaRPr lang="en-US" sz="1400" dirty="0"/>
          </a:p>
          <a:p>
            <a:pPr marL="152400" indent="0">
              <a:buNone/>
            </a:pPr>
            <a:endParaRPr lang="en-IN" sz="1400" dirty="0"/>
          </a:p>
        </p:txBody>
      </p:sp>
      <p:pic>
        <p:nvPicPr>
          <p:cNvPr id="5" name="Picture 4">
            <a:extLst>
              <a:ext uri="{FF2B5EF4-FFF2-40B4-BE49-F238E27FC236}">
                <a16:creationId xmlns:a16="http://schemas.microsoft.com/office/drawing/2014/main" id="{7F140B7A-3ABC-4504-06E1-A80B024D690D}"/>
              </a:ext>
            </a:extLst>
          </p:cNvPr>
          <p:cNvPicPr>
            <a:picLocks noChangeAspect="1"/>
          </p:cNvPicPr>
          <p:nvPr/>
        </p:nvPicPr>
        <p:blipFill>
          <a:blip r:embed="rId2"/>
          <a:stretch>
            <a:fillRect/>
          </a:stretch>
        </p:blipFill>
        <p:spPr>
          <a:xfrm>
            <a:off x="641617" y="1132663"/>
            <a:ext cx="7860766" cy="1439087"/>
          </a:xfrm>
          <a:prstGeom prst="rect">
            <a:avLst/>
          </a:prstGeom>
        </p:spPr>
      </p:pic>
      <p:sp>
        <p:nvSpPr>
          <p:cNvPr id="12" name="TextBox 11">
            <a:extLst>
              <a:ext uri="{FF2B5EF4-FFF2-40B4-BE49-F238E27FC236}">
                <a16:creationId xmlns:a16="http://schemas.microsoft.com/office/drawing/2014/main" id="{840DECCF-1A52-2461-93AC-99BE3C45A348}"/>
              </a:ext>
            </a:extLst>
          </p:cNvPr>
          <p:cNvSpPr txBox="1"/>
          <p:nvPr/>
        </p:nvSpPr>
        <p:spPr>
          <a:xfrm>
            <a:off x="2894296" y="2936247"/>
            <a:ext cx="3567976" cy="523220"/>
          </a:xfrm>
          <a:prstGeom prst="rect">
            <a:avLst/>
          </a:prstGeom>
          <a:noFill/>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Reliance Stock Data Accuracy: 48.38 %</a:t>
            </a:r>
          </a:p>
          <a:p>
            <a:r>
              <a:rPr lang="en-US" b="1" dirty="0">
                <a:latin typeface="Open Sans" panose="020B0606030504020204" pitchFamily="34" charset="0"/>
                <a:ea typeface="Open Sans" panose="020B0606030504020204" pitchFamily="34" charset="0"/>
                <a:cs typeface="Open Sans" panose="020B0606030504020204" pitchFamily="34" charset="0"/>
              </a:rPr>
              <a:t>Apple Stock Data Accuracy: 50.64 %</a:t>
            </a:r>
          </a:p>
        </p:txBody>
      </p:sp>
    </p:spTree>
    <p:extLst>
      <p:ext uri="{BB962C8B-B14F-4D97-AF65-F5344CB8AC3E}">
        <p14:creationId xmlns:p14="http://schemas.microsoft.com/office/powerpoint/2010/main" val="3023297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308E-8E0B-81CD-78DE-0351F85A4EF8}"/>
              </a:ext>
            </a:extLst>
          </p:cNvPr>
          <p:cNvSpPr>
            <a:spLocks noGrp="1"/>
          </p:cNvSpPr>
          <p:nvPr>
            <p:ph type="title"/>
          </p:nvPr>
        </p:nvSpPr>
        <p:spPr>
          <a:xfrm>
            <a:off x="720000" y="1121220"/>
            <a:ext cx="7704000" cy="1114834"/>
          </a:xfrm>
        </p:spPr>
        <p:txBody>
          <a:bodyPr/>
          <a:lstStyle/>
          <a:p>
            <a:r>
              <a:rPr lang="en-IN" sz="6000" dirty="0"/>
              <a:t>THANKS!</a:t>
            </a:r>
          </a:p>
        </p:txBody>
      </p:sp>
      <p:sp>
        <p:nvSpPr>
          <p:cNvPr id="4" name="Google Shape;949;p69">
            <a:extLst>
              <a:ext uri="{FF2B5EF4-FFF2-40B4-BE49-F238E27FC236}">
                <a16:creationId xmlns:a16="http://schemas.microsoft.com/office/drawing/2014/main" id="{452DC01B-8513-9E71-7EFA-46FD8BE8CED3}"/>
              </a:ext>
            </a:extLst>
          </p:cNvPr>
          <p:cNvSpPr txBox="1">
            <a:spLocks/>
          </p:cNvSpPr>
          <p:nvPr/>
        </p:nvSpPr>
        <p:spPr>
          <a:xfrm>
            <a:off x="2039100" y="2524942"/>
            <a:ext cx="5065800" cy="170127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t>Do you have any questions?</a:t>
            </a:r>
          </a:p>
          <a:p>
            <a:pPr algn="ctr"/>
            <a:endParaRPr lang="en-US" b="1" dirty="0"/>
          </a:p>
          <a:p>
            <a:pPr algn="ctr"/>
            <a:r>
              <a:rPr lang="en-US" sz="1600" b="1" dirty="0"/>
              <a:t>GROUP 24</a:t>
            </a:r>
            <a:br>
              <a:rPr lang="en-US" b="1" dirty="0"/>
            </a:br>
            <a:r>
              <a:rPr lang="en-US" dirty="0" err="1">
                <a:latin typeface="Open Sans" panose="020B0606030504020204" pitchFamily="34" charset="0"/>
                <a:ea typeface="Open Sans" panose="020B0606030504020204" pitchFamily="34" charset="0"/>
                <a:cs typeface="Open Sans" panose="020B0606030504020204" pitchFamily="34" charset="0"/>
              </a:rPr>
              <a:t>Dasari</a:t>
            </a:r>
            <a:r>
              <a:rPr lang="en-US" dirty="0">
                <a:latin typeface="Open Sans" panose="020B0606030504020204" pitchFamily="34" charset="0"/>
                <a:ea typeface="Open Sans" panose="020B0606030504020204" pitchFamily="34" charset="0"/>
                <a:cs typeface="Open Sans" panose="020B0606030504020204" pitchFamily="34" charset="0"/>
              </a:rPr>
              <a:t> Manihas (B21AI011)</a:t>
            </a:r>
            <a:br>
              <a:rPr lang="en-US" dirty="0">
                <a:latin typeface="Open Sans" panose="020B0606030504020204" pitchFamily="34" charset="0"/>
                <a:ea typeface="Open Sans" panose="020B0606030504020204" pitchFamily="34" charset="0"/>
                <a:cs typeface="Open Sans" panose="020B0606030504020204" pitchFamily="34" charset="0"/>
              </a:rPr>
            </a:br>
            <a:r>
              <a:rPr lang="en-US" dirty="0" err="1">
                <a:latin typeface="Open Sans" panose="020B0606030504020204" pitchFamily="34" charset="0"/>
                <a:ea typeface="Open Sans" panose="020B0606030504020204" pitchFamily="34" charset="0"/>
                <a:cs typeface="Open Sans" panose="020B0606030504020204" pitchFamily="34" charset="0"/>
              </a:rPr>
              <a:t>Dhyan</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Yajnik</a:t>
            </a:r>
            <a:r>
              <a:rPr lang="en-US" dirty="0">
                <a:latin typeface="Open Sans" panose="020B0606030504020204" pitchFamily="34" charset="0"/>
                <a:ea typeface="Open Sans" panose="020B0606030504020204" pitchFamily="34" charset="0"/>
                <a:cs typeface="Open Sans" panose="020B0606030504020204" pitchFamily="34" charset="0"/>
              </a:rPr>
              <a:t> (B21AI054)</a:t>
            </a:r>
          </a:p>
          <a:p>
            <a:pPr algn="ctr"/>
            <a:r>
              <a:rPr lang="en-US" dirty="0">
                <a:latin typeface="Open Sans" panose="020B0606030504020204" pitchFamily="34" charset="0"/>
                <a:ea typeface="Open Sans" panose="020B0606030504020204" pitchFamily="34" charset="0"/>
                <a:cs typeface="Open Sans" panose="020B0606030504020204" pitchFamily="34" charset="0"/>
              </a:rPr>
              <a:t>Rahul Naik (B21AI009)</a:t>
            </a:r>
          </a:p>
          <a:p>
            <a:pPr algn="ctr"/>
            <a:r>
              <a:rPr lang="en-US" dirty="0">
                <a:latin typeface="Open Sans" panose="020B0606030504020204" pitchFamily="34" charset="0"/>
                <a:ea typeface="Open Sans" panose="020B0606030504020204" pitchFamily="34" charset="0"/>
                <a:cs typeface="Open Sans" panose="020B0606030504020204" pitchFamily="34" charset="0"/>
              </a:rPr>
              <a:t>Kovidh Pothireddy (B21AI026)</a:t>
            </a:r>
          </a:p>
        </p:txBody>
      </p:sp>
    </p:spTree>
    <p:extLst>
      <p:ext uri="{BB962C8B-B14F-4D97-AF65-F5344CB8AC3E}">
        <p14:creationId xmlns:p14="http://schemas.microsoft.com/office/powerpoint/2010/main" val="398769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1"/>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345" name="Google Shape;345;p41"/>
          <p:cNvSpPr txBox="1">
            <a:spLocks noGrp="1"/>
          </p:cNvSpPr>
          <p:nvPr>
            <p:ph type="subTitle" idx="1"/>
          </p:nvPr>
        </p:nvSpPr>
        <p:spPr>
          <a:xfrm>
            <a:off x="720001" y="1183341"/>
            <a:ext cx="7710900" cy="7146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Our objective is to perform technical analysis on Reliance and Apple stocks. We tried to develop a predictive methodology for bullish and bearish positions and compare the accuracy between these two prominent stocks.</a:t>
            </a:r>
            <a:endParaRPr dirty="0"/>
          </a:p>
        </p:txBody>
      </p:sp>
      <p:pic>
        <p:nvPicPr>
          <p:cNvPr id="3" name="Picture 2">
            <a:extLst>
              <a:ext uri="{FF2B5EF4-FFF2-40B4-BE49-F238E27FC236}">
                <a16:creationId xmlns:a16="http://schemas.microsoft.com/office/drawing/2014/main" id="{A108FB10-0DD0-307F-8B19-69085D968FEA}"/>
              </a:ext>
            </a:extLst>
          </p:cNvPr>
          <p:cNvPicPr>
            <a:picLocks noChangeAspect="1"/>
          </p:cNvPicPr>
          <p:nvPr/>
        </p:nvPicPr>
        <p:blipFill>
          <a:blip r:embed="rId3"/>
          <a:stretch>
            <a:fillRect/>
          </a:stretch>
        </p:blipFill>
        <p:spPr>
          <a:xfrm>
            <a:off x="5386482" y="1897955"/>
            <a:ext cx="2236080" cy="2438736"/>
          </a:xfrm>
          <a:prstGeom prst="rect">
            <a:avLst/>
          </a:prstGeom>
        </p:spPr>
      </p:pic>
      <p:pic>
        <p:nvPicPr>
          <p:cNvPr id="5" name="Picture 4">
            <a:extLst>
              <a:ext uri="{FF2B5EF4-FFF2-40B4-BE49-F238E27FC236}">
                <a16:creationId xmlns:a16="http://schemas.microsoft.com/office/drawing/2014/main" id="{D53CE3CE-0F67-4A0E-83B3-ED1415570D6B}"/>
              </a:ext>
            </a:extLst>
          </p:cNvPr>
          <p:cNvPicPr>
            <a:picLocks noChangeAspect="1"/>
          </p:cNvPicPr>
          <p:nvPr/>
        </p:nvPicPr>
        <p:blipFill rotWithShape="1">
          <a:blip r:embed="rId4"/>
          <a:srcRect t="9765"/>
          <a:stretch/>
        </p:blipFill>
        <p:spPr>
          <a:xfrm>
            <a:off x="1241005" y="1897955"/>
            <a:ext cx="2516514" cy="2438736"/>
          </a:xfrm>
          <a:prstGeom prst="rect">
            <a:avLst/>
          </a:prstGeom>
        </p:spPr>
      </p:pic>
      <p:sp>
        <p:nvSpPr>
          <p:cNvPr id="7" name="TextBox 6">
            <a:extLst>
              <a:ext uri="{FF2B5EF4-FFF2-40B4-BE49-F238E27FC236}">
                <a16:creationId xmlns:a16="http://schemas.microsoft.com/office/drawing/2014/main" id="{A0B93B5A-C2F5-FC7B-7852-68EC9034A4FB}"/>
              </a:ext>
            </a:extLst>
          </p:cNvPr>
          <p:cNvSpPr txBox="1"/>
          <p:nvPr/>
        </p:nvSpPr>
        <p:spPr>
          <a:xfrm>
            <a:off x="1724851" y="4390698"/>
            <a:ext cx="1572866" cy="307777"/>
          </a:xfrm>
          <a:prstGeom prst="rect">
            <a:avLst/>
          </a:prstGeom>
          <a:noFill/>
        </p:spPr>
        <p:txBody>
          <a:bodyPr wrap="non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Reliance Dataset</a:t>
            </a:r>
          </a:p>
        </p:txBody>
      </p:sp>
      <p:sp>
        <p:nvSpPr>
          <p:cNvPr id="8" name="TextBox 7">
            <a:extLst>
              <a:ext uri="{FF2B5EF4-FFF2-40B4-BE49-F238E27FC236}">
                <a16:creationId xmlns:a16="http://schemas.microsoft.com/office/drawing/2014/main" id="{F4716DEA-D332-1F2D-807B-449ED1F7B339}"/>
              </a:ext>
            </a:extLst>
          </p:cNvPr>
          <p:cNvSpPr txBox="1"/>
          <p:nvPr/>
        </p:nvSpPr>
        <p:spPr>
          <a:xfrm>
            <a:off x="5750149" y="4390698"/>
            <a:ext cx="1569660" cy="307777"/>
          </a:xfrm>
          <a:prstGeom prst="rect">
            <a:avLst/>
          </a:prstGeom>
          <a:noFill/>
        </p:spPr>
        <p:txBody>
          <a:bodyPr wrap="non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Apple stock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1" name="Google Shape;301;p37"/>
          <p:cNvSpPr/>
          <p:nvPr/>
        </p:nvSpPr>
        <p:spPr>
          <a:xfrm>
            <a:off x="2707776" y="2868895"/>
            <a:ext cx="635400" cy="6354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2" name="Google Shape;302;p37"/>
          <p:cNvSpPr/>
          <p:nvPr/>
        </p:nvSpPr>
        <p:spPr>
          <a:xfrm>
            <a:off x="5407047" y="2900831"/>
            <a:ext cx="635400" cy="6354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3" name="Google Shape;303;p37"/>
          <p:cNvSpPr/>
          <p:nvPr/>
        </p:nvSpPr>
        <p:spPr>
          <a:xfrm>
            <a:off x="5491872" y="1448430"/>
            <a:ext cx="635400" cy="6354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4" name="Google Shape;304;p37"/>
          <p:cNvSpPr/>
          <p:nvPr/>
        </p:nvSpPr>
        <p:spPr>
          <a:xfrm>
            <a:off x="2783847" y="1448430"/>
            <a:ext cx="635400" cy="6354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5" name="Google Shape;305;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TECHNICAL INDICATORS</a:t>
            </a:r>
            <a:endParaRPr dirty="0"/>
          </a:p>
        </p:txBody>
      </p:sp>
      <p:sp>
        <p:nvSpPr>
          <p:cNvPr id="306" name="Google Shape;306;p37"/>
          <p:cNvSpPr txBox="1">
            <a:spLocks noGrp="1"/>
          </p:cNvSpPr>
          <p:nvPr>
            <p:ph type="title" idx="2"/>
          </p:nvPr>
        </p:nvSpPr>
        <p:spPr>
          <a:xfrm>
            <a:off x="2742960" y="1542330"/>
            <a:ext cx="734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07" name="Google Shape;307;p37"/>
          <p:cNvSpPr txBox="1">
            <a:spLocks noGrp="1"/>
          </p:cNvSpPr>
          <p:nvPr>
            <p:ph type="title" idx="3"/>
          </p:nvPr>
        </p:nvSpPr>
        <p:spPr>
          <a:xfrm>
            <a:off x="5357397" y="2967027"/>
            <a:ext cx="734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308" name="Google Shape;308;p37"/>
          <p:cNvSpPr txBox="1">
            <a:spLocks noGrp="1"/>
          </p:cNvSpPr>
          <p:nvPr>
            <p:ph type="title" idx="4"/>
          </p:nvPr>
        </p:nvSpPr>
        <p:spPr>
          <a:xfrm>
            <a:off x="5442231" y="1542330"/>
            <a:ext cx="734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310" name="Google Shape;310;p37"/>
          <p:cNvSpPr txBox="1">
            <a:spLocks noGrp="1"/>
          </p:cNvSpPr>
          <p:nvPr>
            <p:ph type="title" idx="6"/>
          </p:nvPr>
        </p:nvSpPr>
        <p:spPr>
          <a:xfrm>
            <a:off x="2649363" y="2967237"/>
            <a:ext cx="734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312" name="Google Shape;312;p37"/>
          <p:cNvSpPr txBox="1">
            <a:spLocks noGrp="1"/>
          </p:cNvSpPr>
          <p:nvPr>
            <p:ph type="subTitle" idx="1"/>
          </p:nvPr>
        </p:nvSpPr>
        <p:spPr>
          <a:xfrm>
            <a:off x="1957560" y="2248647"/>
            <a:ext cx="2305500" cy="32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Moving Average</a:t>
            </a:r>
            <a:endParaRPr dirty="0"/>
          </a:p>
        </p:txBody>
      </p:sp>
      <p:sp>
        <p:nvSpPr>
          <p:cNvPr id="313" name="Google Shape;313;p37"/>
          <p:cNvSpPr txBox="1">
            <a:spLocks noGrp="1"/>
          </p:cNvSpPr>
          <p:nvPr>
            <p:ph type="subTitle" idx="8"/>
          </p:nvPr>
        </p:nvSpPr>
        <p:spPr>
          <a:xfrm>
            <a:off x="4656822" y="2319567"/>
            <a:ext cx="2305500" cy="32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RSI</a:t>
            </a:r>
            <a:endParaRPr dirty="0"/>
          </a:p>
        </p:txBody>
      </p:sp>
      <p:sp>
        <p:nvSpPr>
          <p:cNvPr id="314" name="Google Shape;314;p37"/>
          <p:cNvSpPr txBox="1">
            <a:spLocks noGrp="1"/>
          </p:cNvSpPr>
          <p:nvPr>
            <p:ph type="subTitle" idx="9"/>
          </p:nvPr>
        </p:nvSpPr>
        <p:spPr>
          <a:xfrm>
            <a:off x="1863963" y="3673554"/>
            <a:ext cx="2305500" cy="32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MACD</a:t>
            </a:r>
            <a:endParaRPr dirty="0"/>
          </a:p>
        </p:txBody>
      </p:sp>
      <p:sp>
        <p:nvSpPr>
          <p:cNvPr id="315" name="Google Shape;315;p37"/>
          <p:cNvSpPr txBox="1">
            <a:spLocks noGrp="1"/>
          </p:cNvSpPr>
          <p:nvPr>
            <p:ph type="subTitle" idx="13"/>
          </p:nvPr>
        </p:nvSpPr>
        <p:spPr>
          <a:xfrm>
            <a:off x="4572000" y="3673554"/>
            <a:ext cx="2305500" cy="32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Bollinger Bands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Moving Average</a:t>
            </a:r>
            <a:endParaRPr dirty="0"/>
          </a:p>
        </p:txBody>
      </p:sp>
      <p:sp>
        <p:nvSpPr>
          <p:cNvPr id="339" name="Google Shape;339;p40"/>
          <p:cNvSpPr txBox="1">
            <a:spLocks noGrp="1"/>
          </p:cNvSpPr>
          <p:nvPr>
            <p:ph type="subTitle" idx="2"/>
          </p:nvPr>
        </p:nvSpPr>
        <p:spPr>
          <a:xfrm>
            <a:off x="1219342" y="1143528"/>
            <a:ext cx="6705316" cy="7467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moving average is a statistic that captures the average change in a data series over time. In finance, moving averages are usually used in technical analysis to keep track of price trends for specific securities.</a:t>
            </a:r>
            <a:endParaRPr dirty="0"/>
          </a:p>
        </p:txBody>
      </p:sp>
      <p:pic>
        <p:nvPicPr>
          <p:cNvPr id="1026" name="Picture 2">
            <a:extLst>
              <a:ext uri="{FF2B5EF4-FFF2-40B4-BE49-F238E27FC236}">
                <a16:creationId xmlns:a16="http://schemas.microsoft.com/office/drawing/2014/main" id="{ED84146B-FDA2-9A27-846C-B67B2E200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27" y="2016074"/>
            <a:ext cx="3751697" cy="2023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37FE4D7-6309-A6AC-E7C1-F7C05FA49C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5876" y="2018958"/>
            <a:ext cx="3751697" cy="20237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RSI</a:t>
            </a:r>
            <a:endParaRPr dirty="0"/>
          </a:p>
        </p:txBody>
      </p:sp>
      <p:sp>
        <p:nvSpPr>
          <p:cNvPr id="339" name="Google Shape;339;p40"/>
          <p:cNvSpPr txBox="1">
            <a:spLocks noGrp="1"/>
          </p:cNvSpPr>
          <p:nvPr>
            <p:ph type="subTitle" idx="2"/>
          </p:nvPr>
        </p:nvSpPr>
        <p:spPr>
          <a:xfrm>
            <a:off x="1219342" y="982847"/>
            <a:ext cx="6705316" cy="7467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Relative Strength Index (RSI) is a momentum oscillator that measures the speed and change of price movements. The RSI oscillates between 0 and 100. Traditionally the RSI is considered overbought when above 70 and oversold when below 30.</a:t>
            </a:r>
            <a:endParaRPr dirty="0"/>
          </a:p>
        </p:txBody>
      </p:sp>
      <p:pic>
        <p:nvPicPr>
          <p:cNvPr id="2050" name="Picture 2">
            <a:extLst>
              <a:ext uri="{FF2B5EF4-FFF2-40B4-BE49-F238E27FC236}">
                <a16:creationId xmlns:a16="http://schemas.microsoft.com/office/drawing/2014/main" id="{EFD00004-2659-A8CD-B9D4-39186152F2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692" y="1795425"/>
            <a:ext cx="5286616" cy="290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280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MACD</a:t>
            </a:r>
            <a:endParaRPr dirty="0"/>
          </a:p>
        </p:txBody>
      </p:sp>
      <p:sp>
        <p:nvSpPr>
          <p:cNvPr id="339" name="Google Shape;339;p40"/>
          <p:cNvSpPr txBox="1">
            <a:spLocks noGrp="1"/>
          </p:cNvSpPr>
          <p:nvPr>
            <p:ph type="subTitle" idx="2"/>
          </p:nvPr>
        </p:nvSpPr>
        <p:spPr>
          <a:xfrm>
            <a:off x="1159079" y="1017725"/>
            <a:ext cx="6825841" cy="7467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Moving Average Convergence/Divergence indicator is a momentum oscillator is used to trade trends. Although it is an oscillator, it is not usually used to identify over bought or oversold conditions. On the chart, It appears as two lines which oscillate without boundaries.</a:t>
            </a:r>
            <a:endParaRPr dirty="0"/>
          </a:p>
        </p:txBody>
      </p:sp>
      <p:pic>
        <p:nvPicPr>
          <p:cNvPr id="3074" name="Picture 2">
            <a:extLst>
              <a:ext uri="{FF2B5EF4-FFF2-40B4-BE49-F238E27FC236}">
                <a16:creationId xmlns:a16="http://schemas.microsoft.com/office/drawing/2014/main" id="{8F3DFC73-806C-678E-FB8E-59F8A9F211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473" y="1752046"/>
            <a:ext cx="4275051" cy="2946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552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Bollinger Bands</a:t>
            </a:r>
            <a:endParaRPr dirty="0"/>
          </a:p>
        </p:txBody>
      </p:sp>
      <p:sp>
        <p:nvSpPr>
          <p:cNvPr id="339" name="Google Shape;339;p40"/>
          <p:cNvSpPr txBox="1">
            <a:spLocks noGrp="1"/>
          </p:cNvSpPr>
          <p:nvPr>
            <p:ph type="subTitle" idx="2"/>
          </p:nvPr>
        </p:nvSpPr>
        <p:spPr>
          <a:xfrm>
            <a:off x="1040580" y="1011514"/>
            <a:ext cx="7062836" cy="7467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Bollinger Bands is a technical analysis tool to generate oversold or overbought signals. </a:t>
            </a:r>
          </a:p>
          <a:p>
            <a:pPr marL="0" lvl="0" indent="0" algn="l" rtl="0">
              <a:spcBef>
                <a:spcPts val="0"/>
              </a:spcBef>
              <a:spcAft>
                <a:spcPts val="0"/>
              </a:spcAft>
              <a:buNone/>
            </a:pPr>
            <a:r>
              <a:rPr lang="en-US" dirty="0"/>
              <a:t>Three lines compose Bollinger Bands: A simple moving average, or the middle band, and </a:t>
            </a:r>
          </a:p>
          <a:p>
            <a:pPr marL="0" lvl="0" indent="0" algn="l" rtl="0">
              <a:spcBef>
                <a:spcPts val="0"/>
              </a:spcBef>
              <a:spcAft>
                <a:spcPts val="0"/>
              </a:spcAft>
              <a:buNone/>
            </a:pPr>
            <a:r>
              <a:rPr lang="en-US" dirty="0"/>
              <a:t>an upper and lower band.</a:t>
            </a:r>
            <a:endParaRPr dirty="0"/>
          </a:p>
        </p:txBody>
      </p:sp>
      <p:pic>
        <p:nvPicPr>
          <p:cNvPr id="4098" name="Picture 2">
            <a:extLst>
              <a:ext uri="{FF2B5EF4-FFF2-40B4-BE49-F238E27FC236}">
                <a16:creationId xmlns:a16="http://schemas.microsoft.com/office/drawing/2014/main" id="{7C619DB5-0889-C843-8888-E8832CBAC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850" y="1763926"/>
            <a:ext cx="5440296" cy="2934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709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2" name="Google Shape;35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Correlation Analysis</a:t>
            </a:r>
            <a:endParaRPr dirty="0"/>
          </a:p>
        </p:txBody>
      </p:sp>
      <p:pic>
        <p:nvPicPr>
          <p:cNvPr id="3" name="Picture 2">
            <a:extLst>
              <a:ext uri="{FF2B5EF4-FFF2-40B4-BE49-F238E27FC236}">
                <a16:creationId xmlns:a16="http://schemas.microsoft.com/office/drawing/2014/main" id="{A4925D36-13E5-75B0-2941-7723A43B4A4C}"/>
              </a:ext>
            </a:extLst>
          </p:cNvPr>
          <p:cNvPicPr>
            <a:picLocks noChangeAspect="1"/>
          </p:cNvPicPr>
          <p:nvPr/>
        </p:nvPicPr>
        <p:blipFill>
          <a:blip r:embed="rId3"/>
          <a:stretch>
            <a:fillRect/>
          </a:stretch>
        </p:blipFill>
        <p:spPr>
          <a:xfrm>
            <a:off x="509315" y="2128476"/>
            <a:ext cx="8125370" cy="2466630"/>
          </a:xfrm>
          <a:prstGeom prst="rect">
            <a:avLst/>
          </a:prstGeom>
        </p:spPr>
      </p:pic>
      <p:sp>
        <p:nvSpPr>
          <p:cNvPr id="8" name="TextBox 7">
            <a:extLst>
              <a:ext uri="{FF2B5EF4-FFF2-40B4-BE49-F238E27FC236}">
                <a16:creationId xmlns:a16="http://schemas.microsoft.com/office/drawing/2014/main" id="{A19920F3-36BF-3003-18FB-A85878AC369D}"/>
              </a:ext>
            </a:extLst>
          </p:cNvPr>
          <p:cNvSpPr txBox="1"/>
          <p:nvPr/>
        </p:nvSpPr>
        <p:spPr>
          <a:xfrm>
            <a:off x="720000" y="1203768"/>
            <a:ext cx="7704000" cy="738664"/>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Correlation is a statistic that measures the degree to which two variables move in relation to each other. In finance, the correlation can measure the movement of a stock with that of a benchmark index</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C589-AF45-595D-0946-27FF6ED0F533}"/>
              </a:ext>
            </a:extLst>
          </p:cNvPr>
          <p:cNvSpPr>
            <a:spLocks noGrp="1"/>
          </p:cNvSpPr>
          <p:nvPr>
            <p:ph type="title"/>
          </p:nvPr>
        </p:nvSpPr>
        <p:spPr/>
        <p:txBody>
          <a:bodyPr/>
          <a:lstStyle/>
          <a:p>
            <a:r>
              <a:rPr lang="en-IN" dirty="0"/>
              <a:t>Correlation Heatmap</a:t>
            </a:r>
          </a:p>
        </p:txBody>
      </p:sp>
      <p:pic>
        <p:nvPicPr>
          <p:cNvPr id="5122" name="Picture 2">
            <a:extLst>
              <a:ext uri="{FF2B5EF4-FFF2-40B4-BE49-F238E27FC236}">
                <a16:creationId xmlns:a16="http://schemas.microsoft.com/office/drawing/2014/main" id="{6388767D-8CF9-D808-CD14-18090F93F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833" y="1085364"/>
            <a:ext cx="3834334" cy="3428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930825"/>
      </p:ext>
    </p:extLst>
  </p:cSld>
  <p:clrMapOvr>
    <a:masterClrMapping/>
  </p:clrMapOvr>
</p:sld>
</file>

<file path=ppt/theme/theme1.xml><?xml version="1.0" encoding="utf-8"?>
<a:theme xmlns:a="http://schemas.openxmlformats.org/drawingml/2006/main" name="Understanding GDP and its Importance in the Economy by Slidesgo">
  <a:themeElements>
    <a:clrScheme name="Simple Light">
      <a:dk1>
        <a:srgbClr val="342A50"/>
      </a:dk1>
      <a:lt1>
        <a:srgbClr val="181818"/>
      </a:lt1>
      <a:dk2>
        <a:srgbClr val="FFFFFF"/>
      </a:dk2>
      <a:lt2>
        <a:srgbClr val="86F8F9"/>
      </a:lt2>
      <a:accent1>
        <a:srgbClr val="524267"/>
      </a:accent1>
      <a:accent2>
        <a:srgbClr val="ECFDFD"/>
      </a:accent2>
      <a:accent3>
        <a:srgbClr val="FFFFFF"/>
      </a:accent3>
      <a:accent4>
        <a:srgbClr val="FFFFFF"/>
      </a:accent4>
      <a:accent5>
        <a:srgbClr val="FFFFFF"/>
      </a:accent5>
      <a:accent6>
        <a:srgbClr val="FFFFFF"/>
      </a:accent6>
      <a:hlink>
        <a:srgbClr val="1818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619</Words>
  <Application>Microsoft Office PowerPoint</Application>
  <PresentationFormat>On-screen Show (16:9)</PresentationFormat>
  <Paragraphs>53</Paragraphs>
  <Slides>13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Open Sans</vt:lpstr>
      <vt:lpstr>Anaheim</vt:lpstr>
      <vt:lpstr>Libre Baskerville</vt:lpstr>
      <vt:lpstr>Bebas Neue</vt:lpstr>
      <vt:lpstr>Arial</vt:lpstr>
      <vt:lpstr>Nunito Light</vt:lpstr>
      <vt:lpstr>Understanding GDP and its Importance in the Economy by Slidesgo</vt:lpstr>
      <vt:lpstr>TECHNICAL ANALYSIS UNDERSTANDING MARKET TRENDS AND PREDICTIONS</vt:lpstr>
      <vt:lpstr>INTRODUCTION</vt:lpstr>
      <vt:lpstr>TECHNICAL INDICATORS</vt:lpstr>
      <vt:lpstr>Moving Average</vt:lpstr>
      <vt:lpstr>RSI</vt:lpstr>
      <vt:lpstr>MACD</vt:lpstr>
      <vt:lpstr>Bollinger Bands</vt:lpstr>
      <vt:lpstr>Correlation Analysis</vt:lpstr>
      <vt:lpstr>Correlation Heatmap</vt:lpstr>
      <vt:lpstr>Combined Indicator</vt:lpstr>
      <vt:lpstr>Methodology for Predictions</vt:lpstr>
      <vt:lpstr>RESULTS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ANALYSIS UNDERSTANDING MARKET TRENDS AND PREDICTIONS</dc:title>
  <cp:lastModifiedBy>kovidh 333</cp:lastModifiedBy>
  <cp:revision>1</cp:revision>
  <dcterms:modified xsi:type="dcterms:W3CDTF">2024-01-24T17:20:02Z</dcterms:modified>
</cp:coreProperties>
</file>