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/>
    <p:restoredTop sz="94721"/>
  </p:normalViewPr>
  <p:slideViewPr>
    <p:cSldViewPr snapToGrid="0" snapToObjects="1">
      <p:cViewPr>
        <p:scale>
          <a:sx n="80" d="100"/>
          <a:sy n="80" d="100"/>
        </p:scale>
        <p:origin x="92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74A4-1EFA-114B-9FFB-CBE25FE33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971" y="0"/>
            <a:ext cx="8825658" cy="3329581"/>
          </a:xfrm>
        </p:spPr>
        <p:txBody>
          <a:bodyPr/>
          <a:lstStyle/>
          <a:p>
            <a:r>
              <a:rPr lang="en-US" sz="4800" dirty="0"/>
              <a:t>CS371 Project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189AF-BFD4-7646-ADE1-4C39BD3BC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					</a:t>
            </a:r>
            <a:r>
              <a:rPr lang="en-US" dirty="0" err="1"/>
              <a:t>Reya</a:t>
            </a:r>
            <a:r>
              <a:rPr lang="en-US" dirty="0"/>
              <a:t> </a:t>
            </a:r>
            <a:r>
              <a:rPr lang="en-US" dirty="0" err="1"/>
              <a:t>Reyatijiang</a:t>
            </a:r>
            <a:endParaRPr lang="en-US" dirty="0"/>
          </a:p>
          <a:p>
            <a:r>
              <a:rPr lang="en-US" dirty="0"/>
              <a:t>													ID: 12155902</a:t>
            </a:r>
          </a:p>
        </p:txBody>
      </p:sp>
    </p:spTree>
    <p:extLst>
      <p:ext uri="{BB962C8B-B14F-4D97-AF65-F5344CB8AC3E}">
        <p14:creationId xmlns:p14="http://schemas.microsoft.com/office/powerpoint/2010/main" val="28394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13D5-3127-C348-A277-A37441BF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Demo: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EC711-595B-6E46-AB5E-74846AABB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53248"/>
            <a:ext cx="8088583" cy="336110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560DC6-C5F0-694B-80C1-C6480CA2A711}"/>
              </a:ext>
            </a:extLst>
          </p:cNvPr>
          <p:cNvSpPr txBox="1">
            <a:spLocks/>
          </p:cNvSpPr>
          <p:nvPr/>
        </p:nvSpPr>
        <p:spPr>
          <a:xfrm>
            <a:off x="4044290" y="3533801"/>
            <a:ext cx="7400625" cy="11696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1.Connecting to the server portal</a:t>
            </a:r>
          </a:p>
          <a:p>
            <a:r>
              <a:rPr lang="en-US" sz="3200" dirty="0"/>
              <a:t>2. Executing command through shell </a:t>
            </a:r>
          </a:p>
        </p:txBody>
      </p:sp>
    </p:spTree>
    <p:extLst>
      <p:ext uri="{BB962C8B-B14F-4D97-AF65-F5344CB8AC3E}">
        <p14:creationId xmlns:p14="http://schemas.microsoft.com/office/powerpoint/2010/main" val="244038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8EEA-6653-6E4E-80B8-6DD8F36E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FA87D-4A4F-8249-983E-8CB73AE03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1" y="1347536"/>
            <a:ext cx="12111789" cy="4668253"/>
          </a:xfrm>
        </p:spPr>
      </p:pic>
    </p:spTree>
    <p:extLst>
      <p:ext uri="{BB962C8B-B14F-4D97-AF65-F5344CB8AC3E}">
        <p14:creationId xmlns:p14="http://schemas.microsoft.com/office/powerpoint/2010/main" val="362884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C465-E558-B345-91E9-A5B3D592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BB27A-8D76-B340-9557-BAFDECB0B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89" y="2245895"/>
            <a:ext cx="10555706" cy="2730580"/>
          </a:xfrm>
        </p:spPr>
      </p:pic>
    </p:spTree>
    <p:extLst>
      <p:ext uri="{BB962C8B-B14F-4D97-AF65-F5344CB8AC3E}">
        <p14:creationId xmlns:p14="http://schemas.microsoft.com/office/powerpoint/2010/main" val="132310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CF0C-D7DC-4740-90BC-A80B44DE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all the files at the Dir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071078-18B1-8B45-A97B-00B6DFAD4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739391"/>
            <a:ext cx="8947150" cy="2822255"/>
          </a:xfrm>
        </p:spPr>
      </p:pic>
    </p:spTree>
    <p:extLst>
      <p:ext uri="{BB962C8B-B14F-4D97-AF65-F5344CB8AC3E}">
        <p14:creationId xmlns:p14="http://schemas.microsoft.com/office/powerpoint/2010/main" val="66342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DBB9-CCE5-BB44-A453-7B141114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212086"/>
            <a:ext cx="11128795" cy="1400530"/>
          </a:xfrm>
        </p:spPr>
        <p:txBody>
          <a:bodyPr/>
          <a:lstStyle/>
          <a:p>
            <a:r>
              <a:rPr lang="en-US" dirty="0"/>
              <a:t>					Network Performance</a:t>
            </a:r>
            <a:br>
              <a:rPr lang="en-US" dirty="0"/>
            </a:br>
            <a:r>
              <a:rPr lang="en-US" dirty="0"/>
              <a:t>Upload: </a:t>
            </a:r>
            <a:r>
              <a:rPr lang="en-US" sz="2400" dirty="0"/>
              <a:t>(I don’t have enough space on my mac to support 1 min of download</a:t>
            </a:r>
            <a:r>
              <a:rPr lang="en-US" sz="4400" dirty="0"/>
              <a:t>, </a:t>
            </a:r>
            <a:r>
              <a:rPr lang="en-US" sz="2400" dirty="0"/>
              <a:t>sorry.)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5F78E-4CBC-7349-96D4-87095847E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85" y="2258788"/>
            <a:ext cx="7278478" cy="43670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17BA85-8941-6342-AF25-00C1C8F0453D}"/>
              </a:ext>
            </a:extLst>
          </p:cNvPr>
          <p:cNvSpPr txBox="1"/>
          <p:nvPr/>
        </p:nvSpPr>
        <p:spPr>
          <a:xfrm>
            <a:off x="7491663" y="1797123"/>
            <a:ext cx="4604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is largely what I expected,</a:t>
            </a:r>
          </a:p>
          <a:p>
            <a:r>
              <a:rPr lang="en-US" dirty="0"/>
              <a:t>My </a:t>
            </a:r>
            <a:r>
              <a:rPr lang="en-US" dirty="0" err="1"/>
              <a:t>avg</a:t>
            </a:r>
            <a:r>
              <a:rPr lang="en-US" dirty="0"/>
              <a:t> speed is about 100 MB/sec. And it start off very low and gradually increase and stayed around average.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23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C519-441F-1E43-AE38-88E287B0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96" y="468760"/>
            <a:ext cx="9404723" cy="1400530"/>
          </a:xfrm>
        </p:spPr>
        <p:txBody>
          <a:bodyPr/>
          <a:lstStyle/>
          <a:p>
            <a:r>
              <a:rPr lang="en-US" dirty="0"/>
              <a:t>Download:</a:t>
            </a:r>
            <a:br>
              <a:rPr lang="en-US" dirty="0"/>
            </a:br>
            <a:r>
              <a:rPr lang="en-US" sz="2400" dirty="0"/>
              <a:t>(I don’t have enough space on my mac to support 1 min of download, sorry.)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FC4BB-A99E-4249-B455-98A7CF2BD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46" y="2229853"/>
            <a:ext cx="6610058" cy="39660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2FD25-35FC-794D-AABD-0EF69BC53049}"/>
              </a:ext>
            </a:extLst>
          </p:cNvPr>
          <p:cNvSpPr txBox="1"/>
          <p:nvPr/>
        </p:nvSpPr>
        <p:spPr>
          <a:xfrm>
            <a:off x="7462820" y="2390274"/>
            <a:ext cx="4729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spike on the graph is not accidental,</a:t>
            </a:r>
          </a:p>
          <a:p>
            <a:r>
              <a:rPr lang="en-US" dirty="0"/>
              <a:t>every download has a spike occurs.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208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84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CS371 Project Evaluation</vt:lpstr>
      <vt:lpstr>Client Side Demo: </vt:lpstr>
      <vt:lpstr>Uploading file</vt:lpstr>
      <vt:lpstr>Downloading files </vt:lpstr>
      <vt:lpstr>Looking at all the files at the Dir</vt:lpstr>
      <vt:lpstr>     Network Performance Upload: (I don’t have enough space on my mac to support 1 min of download, sorry.)</vt:lpstr>
      <vt:lpstr>Download: (I don’t have enough space on my mac to support 1 min of download, sorry.)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CS371 Project Evaluation</dc:title>
  <dc:creator>Reyatijiang, Richard</dc:creator>
  <cp:lastModifiedBy>Reyatijiang, Richard</cp:lastModifiedBy>
  <cp:revision>5</cp:revision>
  <dcterms:created xsi:type="dcterms:W3CDTF">2020-04-24T23:16:28Z</dcterms:created>
  <dcterms:modified xsi:type="dcterms:W3CDTF">2020-04-25T02:38:37Z</dcterms:modified>
</cp:coreProperties>
</file>