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D01E2E-765C-4BF4-807F-BB5EBF43D872}" v="325" dt="2024-02-13T21:22:23.1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371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924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400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392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09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299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6569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861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734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067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33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218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709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34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496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313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35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492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1D879F-E97E-E0C7-FF85-E7052CEA0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COURTFUSION</a:t>
            </a:r>
          </a:p>
        </p:txBody>
      </p:sp>
      <p:pic>
        <p:nvPicPr>
          <p:cNvPr id="4" name="Marcador de contenido 3" descr="Logotipo&#10;&#10;Descripción generada automáticamente">
            <a:extLst>
              <a:ext uri="{FF2B5EF4-FFF2-40B4-BE49-F238E27FC236}">
                <a16:creationId xmlns:a16="http://schemas.microsoft.com/office/drawing/2014/main" id="{EF0EA142-69B1-64E8-0B00-6C22A22C3E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599" y="2159000"/>
            <a:ext cx="4114800" cy="4114800"/>
          </a:xfr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477F2EB-74F7-3864-C131-42F1C28A5178}"/>
              </a:ext>
            </a:extLst>
          </p:cNvPr>
          <p:cNvSpPr txBox="1"/>
          <p:nvPr/>
        </p:nvSpPr>
        <p:spPr>
          <a:xfrm>
            <a:off x="8572500" y="5800858"/>
            <a:ext cx="327338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 b="1" dirty="0"/>
              <a:t>Reyes Delgado Serrano</a:t>
            </a:r>
          </a:p>
        </p:txBody>
      </p:sp>
    </p:spTree>
    <p:extLst>
      <p:ext uri="{BB962C8B-B14F-4D97-AF65-F5344CB8AC3E}">
        <p14:creationId xmlns:p14="http://schemas.microsoft.com/office/powerpoint/2010/main" val="242867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06470-0D87-3EDD-C750-14773A890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041858"/>
          </a:xfrm>
        </p:spPr>
        <p:txBody>
          <a:bodyPr/>
          <a:lstStyle/>
          <a:p>
            <a:r>
              <a:rPr lang="es-ES" b="1" dirty="0"/>
              <a:t>1.Descripcion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F3847F-F799-042F-A50B-4947D9003C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s-ES" sz="3600" b="1" dirty="0"/>
              <a:t>Descripción del proyecto</a:t>
            </a:r>
            <a:endParaRPr lang="es-ES" sz="3600" b="1"/>
          </a:p>
        </p:txBody>
      </p:sp>
    </p:spTree>
    <p:extLst>
      <p:ext uri="{BB962C8B-B14F-4D97-AF65-F5344CB8AC3E}">
        <p14:creationId xmlns:p14="http://schemas.microsoft.com/office/powerpoint/2010/main" val="831306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F47FEC-B9B1-9000-312A-974E1D085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2.Objetivos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0B76FD-F8A9-B1B1-2C60-0957F4856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s-ES" sz="2800" dirty="0"/>
              <a:t>2.1 Facilitar la reserva de instalaciones deportivas.</a:t>
            </a:r>
          </a:p>
          <a:p>
            <a:pPr>
              <a:buSzPct val="114999"/>
            </a:pPr>
            <a:r>
              <a:rPr lang="es-ES" sz="2800" dirty="0"/>
              <a:t>2.2 Promover el deporte.</a:t>
            </a:r>
          </a:p>
          <a:p>
            <a:pPr>
              <a:buSzPct val="114999"/>
            </a:pPr>
            <a:r>
              <a:rPr lang="es-ES" sz="2800" dirty="0"/>
              <a:t>2.3 Darle una segunda vida a instalaciones menos conocidas u abandonadas.</a:t>
            </a:r>
          </a:p>
          <a:p>
            <a:pPr>
              <a:buSzPct val="114999"/>
            </a:pPr>
            <a:r>
              <a:rPr lang="es-ES" sz="2800" dirty="0"/>
              <a:t>2.4 Ampliar la variedad de deporte de los cuales se pueden reservar instalaciones.</a:t>
            </a:r>
          </a:p>
        </p:txBody>
      </p:sp>
    </p:spTree>
    <p:extLst>
      <p:ext uri="{BB962C8B-B14F-4D97-AF65-F5344CB8AC3E}">
        <p14:creationId xmlns:p14="http://schemas.microsoft.com/office/powerpoint/2010/main" val="447505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E901E6-2F9E-F730-75D3-B4D0DCABE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3.Problemas a solucionar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A49744-DF01-11CE-8712-F39CBE6F5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s-ES" sz="2600" dirty="0"/>
              <a:t>3.1 Reserva y pago online en lugar de presencial.</a:t>
            </a:r>
          </a:p>
          <a:p>
            <a:pPr marL="0" indent="0">
              <a:buNone/>
            </a:pPr>
            <a:r>
              <a:rPr lang="es-ES" sz="2600" dirty="0"/>
              <a:t>3.2 Evitar la desinformación y obtener la información online hasta ahora solo disponible mediante una llamada telefónica o presencialidad.</a:t>
            </a:r>
          </a:p>
          <a:p>
            <a:pPr marL="0" indent="0">
              <a:buNone/>
            </a:pPr>
            <a:r>
              <a:rPr lang="es-ES" sz="2600" dirty="0"/>
              <a:t>3.3 Abandono de pistas por desuso.</a:t>
            </a:r>
          </a:p>
          <a:p>
            <a:pPr marL="0" indent="0">
              <a:buNone/>
            </a:pPr>
            <a:r>
              <a:rPr lang="es-ES" sz="2600" dirty="0"/>
              <a:t>3.4 No existe una plataforma general para la reserva de pistas deportivas.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27398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Organic</vt:lpstr>
      <vt:lpstr>COURTFUSION</vt:lpstr>
      <vt:lpstr>1.Descripcion</vt:lpstr>
      <vt:lpstr>2.Objetivos</vt:lpstr>
      <vt:lpstr>3.Problemas a solucionar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86</cp:revision>
  <dcterms:created xsi:type="dcterms:W3CDTF">2024-02-13T21:03:54Z</dcterms:created>
  <dcterms:modified xsi:type="dcterms:W3CDTF">2024-02-13T21:24:11Z</dcterms:modified>
</cp:coreProperties>
</file>