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D88BB-2C9C-47E0-B497-B55F62D3B822}" v="331" dt="2021-12-09T08:51:08.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112" d="100"/>
          <a:sy n="112" d="100"/>
        </p:scale>
        <p:origin x="53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7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Marín Bermúdez" userId="S::alejandro.ma35071@cesurformacion.com::2150fb69-652c-406e-9595-f3075b67d4f2" providerId="AD" clId="Web-{AD5D88BB-2C9C-47E0-B497-B55F62D3B822}"/>
    <pc:docChg chg="addSld modSld">
      <pc:chgData name="Alejandro Marín Bermúdez" userId="S::alejandro.ma35071@cesurformacion.com::2150fb69-652c-406e-9595-f3075b67d4f2" providerId="AD" clId="Web-{AD5D88BB-2C9C-47E0-B497-B55F62D3B822}" dt="2021-12-09T08:51:08.741" v="337" actId="1076"/>
      <pc:docMkLst>
        <pc:docMk/>
      </pc:docMkLst>
      <pc:sldChg chg="modSp">
        <pc:chgData name="Alejandro Marín Bermúdez" userId="S::alejandro.ma35071@cesurformacion.com::2150fb69-652c-406e-9595-f3075b67d4f2" providerId="AD" clId="Web-{AD5D88BB-2C9C-47E0-B497-B55F62D3B822}" dt="2021-12-09T08:41:51.521" v="13" actId="20577"/>
        <pc:sldMkLst>
          <pc:docMk/>
          <pc:sldMk cId="553726541" sldId="256"/>
        </pc:sldMkLst>
        <pc:spChg chg="mod">
          <ac:chgData name="Alejandro Marín Bermúdez" userId="S::alejandro.ma35071@cesurformacion.com::2150fb69-652c-406e-9595-f3075b67d4f2" providerId="AD" clId="Web-{AD5D88BB-2C9C-47E0-B497-B55F62D3B822}" dt="2021-12-09T08:41:47.864" v="1" actId="20577"/>
          <ac:spMkLst>
            <pc:docMk/>
            <pc:sldMk cId="553726541" sldId="256"/>
            <ac:spMk id="2" creationId="{9FB28281-3783-403A-B1AB-0182A003DFE3}"/>
          </ac:spMkLst>
        </pc:spChg>
        <pc:spChg chg="mod">
          <ac:chgData name="Alejandro Marín Bermúdez" userId="S::alejandro.ma35071@cesurformacion.com::2150fb69-652c-406e-9595-f3075b67d4f2" providerId="AD" clId="Web-{AD5D88BB-2C9C-47E0-B497-B55F62D3B822}" dt="2021-12-09T08:41:51.521" v="13" actId="20577"/>
          <ac:spMkLst>
            <pc:docMk/>
            <pc:sldMk cId="553726541" sldId="256"/>
            <ac:spMk id="3" creationId="{C4542EAC-8BF3-4BFD-9891-145BC49409C2}"/>
          </ac:spMkLst>
        </pc:spChg>
      </pc:sldChg>
      <pc:sldChg chg="modSp new">
        <pc:chgData name="Alejandro Marín Bermúdez" userId="S::alejandro.ma35071@cesurformacion.com::2150fb69-652c-406e-9595-f3075b67d4f2" providerId="AD" clId="Web-{AD5D88BB-2C9C-47E0-B497-B55F62D3B822}" dt="2021-12-09T08:51:01.539" v="336" actId="1076"/>
        <pc:sldMkLst>
          <pc:docMk/>
          <pc:sldMk cId="3917054103" sldId="257"/>
        </pc:sldMkLst>
        <pc:spChg chg="mod">
          <ac:chgData name="Alejandro Marín Bermúdez" userId="S::alejandro.ma35071@cesurformacion.com::2150fb69-652c-406e-9595-f3075b67d4f2" providerId="AD" clId="Web-{AD5D88BB-2C9C-47E0-B497-B55F62D3B822}" dt="2021-12-09T08:51:01.539" v="336" actId="1076"/>
          <ac:spMkLst>
            <pc:docMk/>
            <pc:sldMk cId="3917054103" sldId="257"/>
            <ac:spMk id="2" creationId="{F64FF56A-932B-4801-BE6C-599EF70CF123}"/>
          </ac:spMkLst>
        </pc:spChg>
        <pc:spChg chg="mod">
          <ac:chgData name="Alejandro Marín Bermúdez" userId="S::alejandro.ma35071@cesurformacion.com::2150fb69-652c-406e-9595-f3075b67d4f2" providerId="AD" clId="Web-{AD5D88BB-2C9C-47E0-B497-B55F62D3B822}" dt="2021-12-09T08:42:45.491" v="34" actId="20577"/>
          <ac:spMkLst>
            <pc:docMk/>
            <pc:sldMk cId="3917054103" sldId="257"/>
            <ac:spMk id="3" creationId="{7AC5129A-2AA5-40B7-86D7-D95C05F3AC81}"/>
          </ac:spMkLst>
        </pc:spChg>
      </pc:sldChg>
      <pc:sldChg chg="modSp new">
        <pc:chgData name="Alejandro Marín Bermúdez" userId="S::alejandro.ma35071@cesurformacion.com::2150fb69-652c-406e-9595-f3075b67d4f2" providerId="AD" clId="Web-{AD5D88BB-2C9C-47E0-B497-B55F62D3B822}" dt="2021-12-09T08:51:08.741" v="337" actId="1076"/>
        <pc:sldMkLst>
          <pc:docMk/>
          <pc:sldMk cId="1616293888" sldId="258"/>
        </pc:sldMkLst>
        <pc:spChg chg="mod">
          <ac:chgData name="Alejandro Marín Bermúdez" userId="S::alejandro.ma35071@cesurformacion.com::2150fb69-652c-406e-9595-f3075b67d4f2" providerId="AD" clId="Web-{AD5D88BB-2C9C-47E0-B497-B55F62D3B822}" dt="2021-12-09T08:51:08.741" v="337" actId="1076"/>
          <ac:spMkLst>
            <pc:docMk/>
            <pc:sldMk cId="1616293888" sldId="258"/>
            <ac:spMk id="2" creationId="{9670A62B-ABB7-4A93-B5CF-53C854AEE13B}"/>
          </ac:spMkLst>
        </pc:spChg>
        <pc:spChg chg="mod">
          <ac:chgData name="Alejandro Marín Bermúdez" userId="S::alejandro.ma35071@cesurformacion.com::2150fb69-652c-406e-9595-f3075b67d4f2" providerId="AD" clId="Web-{AD5D88BB-2C9C-47E0-B497-B55F62D3B822}" dt="2021-12-09T08:44:41.276" v="162" actId="1076"/>
          <ac:spMkLst>
            <pc:docMk/>
            <pc:sldMk cId="1616293888" sldId="258"/>
            <ac:spMk id="3" creationId="{6F82BA1A-80DE-4A63-A148-64A97744BD5B}"/>
          </ac:spMkLst>
        </pc:spChg>
      </pc:sldChg>
      <pc:sldChg chg="modSp new">
        <pc:chgData name="Alejandro Marín Bermúdez" userId="S::alejandro.ma35071@cesurformacion.com::2150fb69-652c-406e-9595-f3075b67d4f2" providerId="AD" clId="Web-{AD5D88BB-2C9C-47E0-B497-B55F62D3B822}" dt="2021-12-09T08:50:57.257" v="335" actId="1076"/>
        <pc:sldMkLst>
          <pc:docMk/>
          <pc:sldMk cId="666895553" sldId="259"/>
        </pc:sldMkLst>
        <pc:spChg chg="mod">
          <ac:chgData name="Alejandro Marín Bermúdez" userId="S::alejandro.ma35071@cesurformacion.com::2150fb69-652c-406e-9595-f3075b67d4f2" providerId="AD" clId="Web-{AD5D88BB-2C9C-47E0-B497-B55F62D3B822}" dt="2021-12-09T08:50:57.257" v="335" actId="1076"/>
          <ac:spMkLst>
            <pc:docMk/>
            <pc:sldMk cId="666895553" sldId="259"/>
            <ac:spMk id="2" creationId="{13E69E73-D619-4B7A-9050-28D0C596942E}"/>
          </ac:spMkLst>
        </pc:spChg>
        <pc:spChg chg="mod">
          <ac:chgData name="Alejandro Marín Bermúdez" userId="S::alejandro.ma35071@cesurformacion.com::2150fb69-652c-406e-9595-f3075b67d4f2" providerId="AD" clId="Web-{AD5D88BB-2C9C-47E0-B497-B55F62D3B822}" dt="2021-12-09T08:45:26.059" v="172" actId="20577"/>
          <ac:spMkLst>
            <pc:docMk/>
            <pc:sldMk cId="666895553" sldId="259"/>
            <ac:spMk id="3" creationId="{BBE16CB9-77B5-4506-815A-C30E667FEB7F}"/>
          </ac:spMkLst>
        </pc:spChg>
      </pc:sldChg>
      <pc:sldChg chg="modSp new">
        <pc:chgData name="Alejandro Marín Bermúdez" userId="S::alejandro.ma35071@cesurformacion.com::2150fb69-652c-406e-9595-f3075b67d4f2" providerId="AD" clId="Web-{AD5D88BB-2C9C-47E0-B497-B55F62D3B822}" dt="2021-12-09T08:50:50.585" v="334" actId="1076"/>
        <pc:sldMkLst>
          <pc:docMk/>
          <pc:sldMk cId="3579018614" sldId="260"/>
        </pc:sldMkLst>
        <pc:spChg chg="mod">
          <ac:chgData name="Alejandro Marín Bermúdez" userId="S::alejandro.ma35071@cesurformacion.com::2150fb69-652c-406e-9595-f3075b67d4f2" providerId="AD" clId="Web-{AD5D88BB-2C9C-47E0-B497-B55F62D3B822}" dt="2021-12-09T08:50:50.585" v="334" actId="1076"/>
          <ac:spMkLst>
            <pc:docMk/>
            <pc:sldMk cId="3579018614" sldId="260"/>
            <ac:spMk id="2" creationId="{D26B9FA8-30B7-4CDC-B3C4-7EDACBC75E84}"/>
          </ac:spMkLst>
        </pc:spChg>
        <pc:spChg chg="mod">
          <ac:chgData name="Alejandro Marín Bermúdez" userId="S::alejandro.ma35071@cesurformacion.com::2150fb69-652c-406e-9595-f3075b67d4f2" providerId="AD" clId="Web-{AD5D88BB-2C9C-47E0-B497-B55F62D3B822}" dt="2021-12-09T08:50:21.646" v="321" actId="20577"/>
          <ac:spMkLst>
            <pc:docMk/>
            <pc:sldMk cId="3579018614" sldId="260"/>
            <ac:spMk id="3" creationId="{42D0E2DF-D0F6-4594-BD06-E5145DC1CA7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E5C380F-B986-440E-A941-F81B9E0984E3}" type="datetime1">
              <a:rPr lang="es-ES" smtClean="0"/>
              <a:t>09/12/2021</a:t>
            </a:fld>
            <a:endParaRPr lang="es-ES"/>
          </a:p>
        </p:txBody>
      </p:sp>
      <p:sp>
        <p:nvSpPr>
          <p:cNvPr id="4" name="Marcador de pie de página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s-ES" smtClean="0"/>
              <a:t>‹Nº›</a:t>
            </a:fld>
            <a:endParaRPr lang="es-E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78ED417-72B0-400E-9505-0FABEF441596}" type="datetime1">
              <a:rPr lang="es-ES" noProof="0" smtClean="0"/>
              <a:t>09/12/2021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s-ES" noProof="0" smtClean="0"/>
              <a:t>‹Nº›</a:t>
            </a:fld>
            <a:endParaRPr lang="es-E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918CCA95-4F40-4CDD-BF1E-B8C9EB86EE73}" type="slidenum">
              <a:rPr lang="es-ES" smtClean="0"/>
              <a:t>1</a:t>
            </a:fld>
            <a:endParaRPr lang="es-E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es-ES" noProof="0"/>
              <a:t>Haga clic para modificar el estilo de título del patrón</a:t>
            </a:r>
          </a:p>
        </p:txBody>
      </p:sp>
      <p:sp>
        <p:nvSpPr>
          <p:cNvPr id="3" name="Subtítulo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dirty="0"/>
              <a:t>Haga clic para modificar el estilo de subtítulo del patrón</a:t>
            </a:r>
          </a:p>
        </p:txBody>
      </p:sp>
      <p:sp>
        <p:nvSpPr>
          <p:cNvPr id="4" name="Marcador de fecha 3"/>
          <p:cNvSpPr>
            <a:spLocks noGrp="1"/>
          </p:cNvSpPr>
          <p:nvPr>
            <p:ph type="dt" sz="half" idx="10"/>
          </p:nvPr>
        </p:nvSpPr>
        <p:spPr/>
        <p:txBody>
          <a:bodyPr rtlCol="0"/>
          <a:lstStyle/>
          <a:p>
            <a:pPr rtl="0"/>
            <a:fld id="{77A3FD88-36EB-4292-BB42-746973C0F48E}" type="datetime1">
              <a:rPr lang="es-ES" noProof="0" smtClean="0"/>
              <a:t>09/12/2021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Ins="45720" rtlCol="0"/>
          <a:lstStyle/>
          <a:p>
            <a:pPr rtl="0"/>
            <a:fld id="{600CBFCC-E1FF-473E-BF42-70E7405CF173}" type="slidenum">
              <a:rPr lang="es-ES" noProof="0" smtClean="0"/>
              <a:t>‹Nº›</a:t>
            </a:fld>
            <a:endParaRPr lang="es-ES" noProof="0"/>
          </a:p>
        </p:txBody>
      </p:sp>
      <p:sp>
        <p:nvSpPr>
          <p:cNvPr id="13" name="Cuadro de texto 12"/>
          <p:cNvSpPr txBox="1"/>
          <p:nvPr/>
        </p:nvSpPr>
        <p:spPr>
          <a:xfrm>
            <a:off x="2191282" y="3262852"/>
            <a:ext cx="415636" cy="461665"/>
          </a:xfrm>
          <a:prstGeom prst="rect">
            <a:avLst/>
          </a:prstGeom>
          <a:noFill/>
        </p:spPr>
        <p:txBody>
          <a:bodyPr wrap="square" rtlCol="0">
            <a:spAutoFit/>
          </a:bodyPr>
          <a:lstStyle/>
          <a:p>
            <a:pPr algn="r" rtl="0"/>
            <a:r>
              <a:rPr lang="es-ES" sz="2400" noProof="0">
                <a:solidFill>
                  <a:schemeClr val="accent6"/>
                </a:solidFill>
                <a:latin typeface="Wingdings 3" panose="05040102010807070707" pitchFamily="18" charset="2"/>
              </a:rPr>
              <a:t>z</a:t>
            </a:r>
            <a:endParaRPr lang="es-ES"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ángulo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8"/>
          <p:cNvSpPr txBox="1"/>
          <p:nvPr/>
        </p:nvSpPr>
        <p:spPr>
          <a:xfrm>
            <a:off x="2194236" y="641225"/>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2611808" y="808056"/>
            <a:ext cx="7954091" cy="1077229"/>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28965914-9746-4B75-A8B7-635113FF0084}" type="datetime1">
              <a:rPr lang="es-ES" noProof="0" smtClean="0"/>
              <a:t>09/12/2021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ángulo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ángulo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8"/>
          <p:cNvSpPr txBox="1"/>
          <p:nvPr/>
        </p:nvSpPr>
        <p:spPr>
          <a:xfrm rot="5400000">
            <a:off x="10337141" y="416061"/>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vertical 1"/>
          <p:cNvSpPr>
            <a:spLocks noGrp="1"/>
          </p:cNvSpPr>
          <p:nvPr>
            <p:ph type="title" orient="vert"/>
          </p:nvPr>
        </p:nvSpPr>
        <p:spPr>
          <a:xfrm>
            <a:off x="9239380" y="805818"/>
            <a:ext cx="1326519" cy="5244126"/>
          </a:xfrm>
        </p:spPr>
        <p:txBody>
          <a:bodyPr vert="eaVert" rtlCol="0"/>
          <a:lstStyle>
            <a:lvl1pPr algn="l">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2608751" y="970410"/>
            <a:ext cx="6466903" cy="5079534"/>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393BF7E-FEBA-41D9-8183-422E96B995DE}" type="datetime1">
              <a:rPr lang="es-ES" noProof="0" smtClean="0"/>
              <a:t>09/12/2021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9" name="Rectángulo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F0A7F79-F7AA-4C8C-9186-21D11DCBB42B}" type="datetime1">
              <a:rPr lang="es-ES" noProof="0" smtClean="0"/>
              <a:t>09/12/2021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
        <p:nvSpPr>
          <p:cNvPr id="7" name="Cuadro de texto 6"/>
          <p:cNvSpPr txBox="1"/>
          <p:nvPr/>
        </p:nvSpPr>
        <p:spPr>
          <a:xfrm>
            <a:off x="2194943" y="641225"/>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ángulo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ángulo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uadro de texto 10"/>
          <p:cNvSpPr txBox="1"/>
          <p:nvPr/>
        </p:nvSpPr>
        <p:spPr>
          <a:xfrm>
            <a:off x="2191843" y="2962586"/>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462736BC-87A6-4A7F-992B-09556D9CE345}" type="datetime1">
              <a:rPr lang="es-ES" noProof="0" smtClean="0"/>
              <a:t>09/12/2021</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6" name="Rectángulo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ángulo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609873" y="805817"/>
            <a:ext cx="7950984" cy="1081705"/>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2605374" y="2052116"/>
            <a:ext cx="3891960" cy="399782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666636" y="2052114"/>
            <a:ext cx="3894222" cy="399782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147FC19E-8E84-4F9B-8254-611B6042A7AD}" type="datetime1">
              <a:rPr lang="es-ES" noProof="0" smtClean="0"/>
              <a:t>09/12/2021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
        <p:nvSpPr>
          <p:cNvPr id="10" name="Cuadro de texto 9"/>
          <p:cNvSpPr txBox="1"/>
          <p:nvPr/>
        </p:nvSpPr>
        <p:spPr>
          <a:xfrm>
            <a:off x="2196172" y="641223"/>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ángulo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ángulo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uadro de texto 11"/>
          <p:cNvSpPr txBox="1"/>
          <p:nvPr/>
        </p:nvSpPr>
        <p:spPr>
          <a:xfrm>
            <a:off x="2193650" y="636424"/>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2609873" y="805818"/>
            <a:ext cx="7956560" cy="1078348"/>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2609285" y="2851331"/>
            <a:ext cx="3893623" cy="307143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666635" y="2851331"/>
            <a:ext cx="3899798" cy="307143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BEFA77-04B7-424E-B99A-3AB1D0021EAF}" type="datetime1">
              <a:rPr lang="es-ES" noProof="0" smtClean="0"/>
              <a:t>09/12/2021</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ángulo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ángulo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9D07D41E-8EB7-41ED-96B9-F8DE5319F0FD}" type="datetime1">
              <a:rPr lang="es-ES" noProof="0" smtClean="0"/>
              <a:t>09/12/2021</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
        <p:nvSpPr>
          <p:cNvPr id="8" name="Cuadro de texto 7"/>
          <p:cNvSpPr txBox="1"/>
          <p:nvPr/>
        </p:nvSpPr>
        <p:spPr>
          <a:xfrm>
            <a:off x="2196172" y="641226"/>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ángulo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p:cNvSpPr>
            <a:spLocks noGrp="1"/>
          </p:cNvSpPr>
          <p:nvPr>
            <p:ph type="dt" sz="half" idx="10"/>
          </p:nvPr>
        </p:nvSpPr>
        <p:spPr/>
        <p:txBody>
          <a:bodyPr rtlCol="0"/>
          <a:lstStyle/>
          <a:p>
            <a:pPr rtl="0"/>
            <a:fld id="{83E8EB80-1712-4AE0-9696-FFF05A466073}" type="datetime1">
              <a:rPr lang="es-ES" noProof="0" smtClean="0"/>
              <a:t>09/12/2021</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ángulo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ángulo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Cuadro de texto 9"/>
          <p:cNvSpPr txBox="1"/>
          <p:nvPr/>
        </p:nvSpPr>
        <p:spPr>
          <a:xfrm>
            <a:off x="1554154" y="1127550"/>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120154" y="805818"/>
            <a:ext cx="5446278" cy="5244126"/>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8323E2C1-0BF4-4450-8FCA-2D9C05211E03}" type="datetime1">
              <a:rPr lang="es-ES" noProof="0" smtClean="0"/>
              <a:t>09/12/2021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9" name="Rectángulo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ángulo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10" name="Cuadro de texto 9"/>
          <p:cNvSpPr txBox="1"/>
          <p:nvPr/>
        </p:nvSpPr>
        <p:spPr>
          <a:xfrm>
            <a:off x="1554686" y="1127550"/>
            <a:ext cx="415636" cy="369332"/>
          </a:xfrm>
          <a:prstGeom prst="rect">
            <a:avLst/>
          </a:prstGeom>
          <a:noFill/>
        </p:spPr>
        <p:txBody>
          <a:bodyPr wrap="square" rtlCol="0">
            <a:spAutoFit/>
          </a:bodyPr>
          <a:lstStyle/>
          <a:p>
            <a:pPr algn="r" rtl="0"/>
            <a:r>
              <a:rPr lang="es-ES" sz="1800" noProof="0">
                <a:solidFill>
                  <a:schemeClr val="accent6"/>
                </a:solidFill>
                <a:latin typeface="Wingdings 3" panose="05040102010807070707" pitchFamily="18" charset="2"/>
              </a:rPr>
              <a:t>z</a:t>
            </a:r>
            <a:endParaRPr lang="es-ES" sz="1000" noProof="0">
              <a:solidFill>
                <a:schemeClr val="accent6"/>
              </a:solidFill>
              <a:latin typeface="MS Shell Dlg 2" panose="020B0604030504040204" pitchFamily="34" charset="0"/>
            </a:endParaRPr>
          </a:p>
        </p:txBody>
      </p:sp>
      <p:sp>
        <p:nvSpPr>
          <p:cNvPr id="2" name="Título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es-ES" noProof="0"/>
              <a:t>Haga clic para modificar el estilo de título del patrón</a:t>
            </a:r>
          </a:p>
        </p:txBody>
      </p:sp>
      <p:sp>
        <p:nvSpPr>
          <p:cNvPr id="4" name="Marcador de texto 3"/>
          <p:cNvSpPr>
            <a:spLocks noGrp="1"/>
          </p:cNvSpPr>
          <p:nvPr>
            <p:ph type="body" sz="half" idx="2" hasCustomPrompt="1"/>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7B20CF75-C9EB-4923-8504-823E1357C133}" type="datetime1">
              <a:rPr lang="es-ES" noProof="0" smtClean="0"/>
              <a:t>09/12/2021</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600CBFCC-E1FF-473E-BF42-70E7405CF173}" type="slidenum">
              <a:rPr lang="es-ES" noProof="0" smtClean="0"/>
              <a:t>‹Nº›</a:t>
            </a:fld>
            <a:endParaRPr lang="es-E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Imagen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Imagen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ángulo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a:p>
            <a:pPr lvl="5" rtl="0"/>
            <a:r>
              <a:rPr lang="es-ES" noProof="0"/>
              <a:t>Sexto nivel</a:t>
            </a:r>
          </a:p>
          <a:p>
            <a:pPr lvl="6" rtl="0"/>
            <a:r>
              <a:rPr lang="es-ES" noProof="0"/>
              <a:t>Séptimo nivel</a:t>
            </a:r>
          </a:p>
          <a:p>
            <a:pPr lvl="7" rtl="0"/>
            <a:r>
              <a:rPr lang="es-ES" noProof="0"/>
              <a:t>Octavo nivel</a:t>
            </a:r>
          </a:p>
          <a:p>
            <a:pPr lvl="8" rtl="0"/>
            <a:r>
              <a:rPr lang="es-ES" noProof="0"/>
              <a:t>Noveno nivel</a:t>
            </a:r>
          </a:p>
        </p:txBody>
      </p:sp>
      <p:sp>
        <p:nvSpPr>
          <p:cNvPr id="4" name="Marcador de fecha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6CA7AF09-DB89-44A4-ACD6-360CE1A220F1}" type="datetime1">
              <a:rPr lang="es-ES" noProof="0" smtClean="0"/>
              <a:t>09/12/2021</a:t>
            </a:fld>
            <a:endParaRPr lang="es-ES" noProof="0"/>
          </a:p>
        </p:txBody>
      </p:sp>
      <p:sp>
        <p:nvSpPr>
          <p:cNvPr id="5" name="Marcador de pie de página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00CBFCC-E1FF-473E-BF42-70E7405CF173}" type="slidenum">
              <a:rPr lang="es-ES" noProof="0" smtClean="0"/>
              <a:t>‹Nº›</a:t>
            </a:fld>
            <a:endParaRPr lang="es-ES" noProof="0"/>
          </a:p>
        </p:txBody>
      </p:sp>
      <p:sp>
        <p:nvSpPr>
          <p:cNvPr id="57" name="Rectángulo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28281-3783-403A-B1AB-0182A003DFE3}"/>
              </a:ext>
            </a:extLst>
          </p:cNvPr>
          <p:cNvSpPr>
            <a:spLocks noGrp="1"/>
          </p:cNvSpPr>
          <p:nvPr>
            <p:ph type="ctrTitle"/>
          </p:nvPr>
        </p:nvSpPr>
        <p:spPr/>
        <p:txBody>
          <a:bodyPr rtlCol="0"/>
          <a:lstStyle/>
          <a:p>
            <a:r>
              <a:rPr lang="es-ES" dirty="0" err="1">
                <a:cs typeface="Arial"/>
              </a:rPr>
              <a:t>Story</a:t>
            </a:r>
            <a:r>
              <a:rPr lang="es-ES" dirty="0">
                <a:cs typeface="Arial"/>
              </a:rPr>
              <a:t> 3</a:t>
            </a:r>
            <a:endParaRPr lang="es-ES" dirty="0"/>
          </a:p>
        </p:txBody>
      </p:sp>
      <p:sp>
        <p:nvSpPr>
          <p:cNvPr id="3" name="Subtítulo 2">
            <a:extLst>
              <a:ext uri="{FF2B5EF4-FFF2-40B4-BE49-F238E27FC236}">
                <a16:creationId xmlns:a16="http://schemas.microsoft.com/office/drawing/2014/main" id="{C4542EAC-8BF3-4BFD-9891-145BC49409C2}"/>
              </a:ext>
            </a:extLst>
          </p:cNvPr>
          <p:cNvSpPr>
            <a:spLocks noGrp="1"/>
          </p:cNvSpPr>
          <p:nvPr>
            <p:ph type="subTitle" idx="1"/>
          </p:nvPr>
        </p:nvSpPr>
        <p:spPr/>
        <p:txBody>
          <a:bodyPr rtlCol="0"/>
          <a:lstStyle/>
          <a:p>
            <a:r>
              <a:rPr lang="es-ES" dirty="0">
                <a:cs typeface="Arial"/>
              </a:rPr>
              <a:t>Pruebas agiles</a:t>
            </a:r>
            <a:endParaRPr lang="es-ES" dirty="0"/>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FF56A-932B-4801-BE6C-599EF70CF123}"/>
              </a:ext>
            </a:extLst>
          </p:cNvPr>
          <p:cNvSpPr>
            <a:spLocks noGrp="1"/>
          </p:cNvSpPr>
          <p:nvPr>
            <p:ph type="title"/>
          </p:nvPr>
        </p:nvSpPr>
        <p:spPr>
          <a:xfrm>
            <a:off x="1761203" y="754893"/>
            <a:ext cx="7958331" cy="1077229"/>
          </a:xfrm>
        </p:spPr>
        <p:txBody>
          <a:bodyPr/>
          <a:lstStyle/>
          <a:p>
            <a:r>
              <a:rPr lang="es-ES" dirty="0">
                <a:cs typeface="Arial"/>
              </a:rPr>
              <a:t> Definición                                           </a:t>
            </a:r>
            <a:endParaRPr lang="es-ES" dirty="0"/>
          </a:p>
        </p:txBody>
      </p:sp>
      <p:sp>
        <p:nvSpPr>
          <p:cNvPr id="3" name="Marcador de contenido 2">
            <a:extLst>
              <a:ext uri="{FF2B5EF4-FFF2-40B4-BE49-F238E27FC236}">
                <a16:creationId xmlns:a16="http://schemas.microsoft.com/office/drawing/2014/main" id="{7AC5129A-2AA5-40B7-86D7-D95C05F3AC81}"/>
              </a:ext>
            </a:extLst>
          </p:cNvPr>
          <p:cNvSpPr>
            <a:spLocks noGrp="1"/>
          </p:cNvSpPr>
          <p:nvPr>
            <p:ph idx="1"/>
          </p:nvPr>
        </p:nvSpPr>
        <p:spPr/>
        <p:txBody>
          <a:bodyPr/>
          <a:lstStyle/>
          <a:p>
            <a:pPr marL="344170" indent="-344170"/>
            <a:r>
              <a:rPr lang="es-ES" b="1" dirty="0">
                <a:ea typeface="+mn-lt"/>
                <a:cs typeface="+mn-lt"/>
              </a:rPr>
              <a:t> </a:t>
            </a:r>
            <a:r>
              <a:rPr lang="es-ES" dirty="0">
                <a:ea typeface="+mn-lt"/>
                <a:cs typeface="+mn-lt"/>
              </a:rPr>
              <a:t>Son un proceso de validación de software y productos digitales que sigue los principios del desarrollo del software ágil, cuyas pruebas se hacen con una metodología iterativa, los requisitos se desarrollan gradualmente desde los usuarios para que este centrado en ellos.</a:t>
            </a:r>
            <a:endParaRPr lang="es-ES" dirty="0">
              <a:cs typeface="Arial" panose="020B0604020202020204"/>
            </a:endParaRPr>
          </a:p>
        </p:txBody>
      </p:sp>
    </p:spTree>
    <p:extLst>
      <p:ext uri="{BB962C8B-B14F-4D97-AF65-F5344CB8AC3E}">
        <p14:creationId xmlns:p14="http://schemas.microsoft.com/office/powerpoint/2010/main" val="391705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0A62B-ABB7-4A93-B5CF-53C854AEE13B}"/>
              </a:ext>
            </a:extLst>
          </p:cNvPr>
          <p:cNvSpPr>
            <a:spLocks noGrp="1"/>
          </p:cNvSpPr>
          <p:nvPr>
            <p:ph type="title"/>
          </p:nvPr>
        </p:nvSpPr>
        <p:spPr>
          <a:xfrm>
            <a:off x="2168785" y="737172"/>
            <a:ext cx="7958331" cy="1077229"/>
          </a:xfrm>
        </p:spPr>
        <p:txBody>
          <a:bodyPr/>
          <a:lstStyle/>
          <a:p>
            <a:r>
              <a:rPr lang="es-ES" dirty="0">
                <a:cs typeface="Arial"/>
              </a:rPr>
              <a:t>Características                                       </a:t>
            </a:r>
            <a:endParaRPr lang="es-ES" dirty="0"/>
          </a:p>
        </p:txBody>
      </p:sp>
      <p:sp>
        <p:nvSpPr>
          <p:cNvPr id="3" name="Marcador de contenido 2">
            <a:extLst>
              <a:ext uri="{FF2B5EF4-FFF2-40B4-BE49-F238E27FC236}">
                <a16:creationId xmlns:a16="http://schemas.microsoft.com/office/drawing/2014/main" id="{6F82BA1A-80DE-4A63-A148-64A97744BD5B}"/>
              </a:ext>
            </a:extLst>
          </p:cNvPr>
          <p:cNvSpPr>
            <a:spLocks noGrp="1"/>
          </p:cNvSpPr>
          <p:nvPr>
            <p:ph idx="1"/>
          </p:nvPr>
        </p:nvSpPr>
        <p:spPr>
          <a:xfrm>
            <a:off x="2693855" y="1892628"/>
            <a:ext cx="7796540" cy="4591479"/>
          </a:xfrm>
        </p:spPr>
        <p:txBody>
          <a:bodyPr>
            <a:normAutofit/>
          </a:bodyPr>
          <a:lstStyle/>
          <a:p>
            <a:pPr marL="344170" indent="-344170"/>
            <a:r>
              <a:rPr lang="es-ES" b="1" dirty="0">
                <a:ea typeface="+mn-lt"/>
                <a:cs typeface="+mn-lt"/>
              </a:rPr>
              <a:t>Las pruebas son continuas.</a:t>
            </a:r>
            <a:endParaRPr lang="es-ES" dirty="0">
              <a:ea typeface="+mn-lt"/>
              <a:cs typeface="+mn-lt"/>
            </a:endParaRPr>
          </a:p>
          <a:p>
            <a:pPr marL="344170" indent="-344170"/>
            <a:r>
              <a:rPr lang="es-ES" b="1" dirty="0">
                <a:ea typeface="+mn-lt"/>
                <a:cs typeface="+mn-lt"/>
              </a:rPr>
              <a:t>Proveer retroalimentación constante.</a:t>
            </a:r>
            <a:endParaRPr lang="es-ES" dirty="0">
              <a:ea typeface="+mn-lt"/>
              <a:cs typeface="+mn-lt"/>
            </a:endParaRPr>
          </a:p>
          <a:p>
            <a:pPr marL="344170" indent="-344170"/>
            <a:r>
              <a:rPr lang="es-ES" b="1" dirty="0">
                <a:ea typeface="+mn-lt"/>
                <a:cs typeface="+mn-lt"/>
              </a:rPr>
              <a:t>El equipo completo realiza pruebas</a:t>
            </a:r>
            <a:r>
              <a:rPr lang="es-ES" dirty="0">
                <a:ea typeface="+mn-lt"/>
                <a:cs typeface="+mn-lt"/>
              </a:rPr>
              <a:t>.</a:t>
            </a:r>
          </a:p>
          <a:p>
            <a:pPr marL="344170" indent="-344170"/>
            <a:r>
              <a:rPr lang="es-ES" b="1" dirty="0">
                <a:ea typeface="+mn-lt"/>
                <a:cs typeface="+mn-lt"/>
              </a:rPr>
              <a:t> Responder con rapidez a la retroalimentación.</a:t>
            </a:r>
            <a:endParaRPr lang="es-ES" dirty="0">
              <a:ea typeface="+mn-lt"/>
              <a:cs typeface="+mn-lt"/>
            </a:endParaRPr>
          </a:p>
          <a:p>
            <a:pPr marL="344170" indent="-344170"/>
            <a:r>
              <a:rPr lang="es-ES" b="1" dirty="0">
                <a:ea typeface="+mn-lt"/>
                <a:cs typeface="+mn-lt"/>
              </a:rPr>
              <a:t>Crear código simplificado y limpio.</a:t>
            </a:r>
            <a:endParaRPr lang="es-ES" dirty="0">
              <a:ea typeface="+mn-lt"/>
              <a:cs typeface="+mn-lt"/>
            </a:endParaRPr>
          </a:p>
          <a:p>
            <a:pPr marL="344170" indent="-344170"/>
            <a:r>
              <a:rPr lang="es-ES" b="1" dirty="0">
                <a:ea typeface="+mn-lt"/>
                <a:cs typeface="+mn-lt"/>
              </a:rPr>
              <a:t>Producir menos documentación.</a:t>
            </a:r>
            <a:endParaRPr lang="es-ES" dirty="0">
              <a:ea typeface="+mn-lt"/>
              <a:cs typeface="+mn-lt"/>
            </a:endParaRPr>
          </a:p>
          <a:p>
            <a:pPr marL="344170" indent="-344170"/>
            <a:r>
              <a:rPr lang="es-ES" b="1" dirty="0">
                <a:ea typeface="+mn-lt"/>
                <a:cs typeface="+mn-lt"/>
              </a:rPr>
              <a:t>Probar para descubrir.</a:t>
            </a:r>
          </a:p>
          <a:p>
            <a:pPr marL="344170" indent="-344170"/>
            <a:endParaRPr lang="es-ES" dirty="0">
              <a:cs typeface="Arial"/>
            </a:endParaRPr>
          </a:p>
        </p:txBody>
      </p:sp>
    </p:spTree>
    <p:extLst>
      <p:ext uri="{BB962C8B-B14F-4D97-AF65-F5344CB8AC3E}">
        <p14:creationId xmlns:p14="http://schemas.microsoft.com/office/powerpoint/2010/main" val="161629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69E73-D619-4B7A-9050-28D0C596942E}"/>
              </a:ext>
            </a:extLst>
          </p:cNvPr>
          <p:cNvSpPr>
            <a:spLocks noGrp="1"/>
          </p:cNvSpPr>
          <p:nvPr>
            <p:ph type="title"/>
          </p:nvPr>
        </p:nvSpPr>
        <p:spPr>
          <a:xfrm>
            <a:off x="1415645" y="728312"/>
            <a:ext cx="7958331" cy="1077229"/>
          </a:xfrm>
        </p:spPr>
        <p:txBody>
          <a:bodyPr/>
          <a:lstStyle/>
          <a:p>
            <a:r>
              <a:rPr lang="es-ES" b="1" dirty="0">
                <a:ea typeface="+mj-lt"/>
                <a:cs typeface="+mj-lt"/>
              </a:rPr>
              <a:t>Ventajas de las pruebas agiles    </a:t>
            </a:r>
            <a:endParaRPr lang="es-ES" dirty="0"/>
          </a:p>
        </p:txBody>
      </p:sp>
      <p:sp>
        <p:nvSpPr>
          <p:cNvPr id="3" name="Marcador de contenido 2">
            <a:extLst>
              <a:ext uri="{FF2B5EF4-FFF2-40B4-BE49-F238E27FC236}">
                <a16:creationId xmlns:a16="http://schemas.microsoft.com/office/drawing/2014/main" id="{BBE16CB9-77B5-4506-815A-C30E667FEB7F}"/>
              </a:ext>
            </a:extLst>
          </p:cNvPr>
          <p:cNvSpPr>
            <a:spLocks noGrp="1"/>
          </p:cNvSpPr>
          <p:nvPr>
            <p:ph idx="1"/>
          </p:nvPr>
        </p:nvSpPr>
        <p:spPr/>
        <p:txBody>
          <a:bodyPr/>
          <a:lstStyle/>
          <a:p>
            <a:pPr marL="344170" indent="-344170"/>
            <a:r>
              <a:rPr lang="es-ES" dirty="0">
                <a:ea typeface="+mn-lt"/>
                <a:cs typeface="+mn-lt"/>
              </a:rPr>
              <a:t>Ahorro de tiempo y dinero</a:t>
            </a:r>
          </a:p>
          <a:p>
            <a:pPr marL="344170" indent="-344170"/>
            <a:r>
              <a:rPr lang="es-ES" dirty="0">
                <a:ea typeface="+mn-lt"/>
                <a:cs typeface="+mn-lt"/>
              </a:rPr>
              <a:t> Reducción en la documentación y el tiempo de desarrollo</a:t>
            </a:r>
          </a:p>
          <a:p>
            <a:pPr marL="344170" indent="-344170"/>
            <a:r>
              <a:rPr lang="es-ES" dirty="0">
                <a:ea typeface="+mn-lt"/>
                <a:cs typeface="+mn-lt"/>
              </a:rPr>
              <a:t>Es adaptable a cambios</a:t>
            </a:r>
          </a:p>
          <a:p>
            <a:pPr marL="344170" indent="-344170"/>
            <a:r>
              <a:rPr lang="es-ES" dirty="0">
                <a:ea typeface="+mn-lt"/>
                <a:cs typeface="+mn-lt"/>
              </a:rPr>
              <a:t>Proporciona facilidad de implementar comentarios y la  retroalimentación de los usuarios</a:t>
            </a:r>
          </a:p>
          <a:p>
            <a:pPr marL="344170" indent="-344170"/>
            <a:r>
              <a:rPr lang="es-ES" dirty="0">
                <a:ea typeface="+mn-lt"/>
                <a:cs typeface="+mn-lt"/>
              </a:rPr>
              <a:t>Ayuda a definir y priorizar mejor los problemas a resolver.</a:t>
            </a:r>
          </a:p>
          <a:p>
            <a:pPr marL="344170" indent="-344170"/>
            <a:endParaRPr lang="es-ES" dirty="0">
              <a:cs typeface="Arial"/>
            </a:endParaRPr>
          </a:p>
        </p:txBody>
      </p:sp>
    </p:spTree>
    <p:extLst>
      <p:ext uri="{BB962C8B-B14F-4D97-AF65-F5344CB8AC3E}">
        <p14:creationId xmlns:p14="http://schemas.microsoft.com/office/powerpoint/2010/main" val="66689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B9FA8-30B7-4CDC-B3C4-7EDACBC75E84}"/>
              </a:ext>
            </a:extLst>
          </p:cNvPr>
          <p:cNvSpPr>
            <a:spLocks noGrp="1"/>
          </p:cNvSpPr>
          <p:nvPr>
            <p:ph type="title"/>
          </p:nvPr>
        </p:nvSpPr>
        <p:spPr>
          <a:xfrm>
            <a:off x="618205" y="710590"/>
            <a:ext cx="9854468" cy="1077229"/>
          </a:xfrm>
        </p:spPr>
        <p:txBody>
          <a:bodyPr/>
          <a:lstStyle/>
          <a:p>
            <a:r>
              <a:rPr lang="es-ES" b="1" dirty="0">
                <a:ea typeface="+mj-lt"/>
                <a:cs typeface="+mj-lt"/>
              </a:rPr>
              <a:t>Elementos que debe incluir un plan de pruebas agiles.                       </a:t>
            </a:r>
            <a:endParaRPr lang="es-ES" dirty="0">
              <a:ea typeface="+mj-lt"/>
              <a:cs typeface="+mj-lt"/>
            </a:endParaRPr>
          </a:p>
        </p:txBody>
      </p:sp>
      <p:sp>
        <p:nvSpPr>
          <p:cNvPr id="3" name="Marcador de contenido 2">
            <a:extLst>
              <a:ext uri="{FF2B5EF4-FFF2-40B4-BE49-F238E27FC236}">
                <a16:creationId xmlns:a16="http://schemas.microsoft.com/office/drawing/2014/main" id="{42D0E2DF-D0F6-4594-BD06-E5145DC1CA70}"/>
              </a:ext>
            </a:extLst>
          </p:cNvPr>
          <p:cNvSpPr>
            <a:spLocks noGrp="1"/>
          </p:cNvSpPr>
          <p:nvPr>
            <p:ph idx="1"/>
          </p:nvPr>
        </p:nvSpPr>
        <p:spPr/>
        <p:txBody>
          <a:bodyPr>
            <a:normAutofit fontScale="92500" lnSpcReduction="20000"/>
          </a:bodyPr>
          <a:lstStyle/>
          <a:p>
            <a:pPr marL="344170" indent="-344170"/>
            <a:r>
              <a:rPr lang="es-ES" b="1" dirty="0">
                <a:ea typeface="+mn-lt"/>
                <a:cs typeface="+mn-lt"/>
              </a:rPr>
              <a:t>Introducción.</a:t>
            </a:r>
            <a:endParaRPr lang="es-ES" dirty="0">
              <a:ea typeface="+mn-lt"/>
              <a:cs typeface="+mn-lt"/>
            </a:endParaRPr>
          </a:p>
          <a:p>
            <a:pPr marL="344170" indent="-344170"/>
            <a:r>
              <a:rPr lang="es-ES" b="1" dirty="0">
                <a:ea typeface="+mn-lt"/>
                <a:cs typeface="+mn-lt"/>
              </a:rPr>
              <a:t>Recursos.</a:t>
            </a:r>
            <a:endParaRPr lang="es-ES" dirty="0">
              <a:ea typeface="+mn-lt"/>
              <a:cs typeface="+mn-lt"/>
            </a:endParaRPr>
          </a:p>
          <a:p>
            <a:pPr marL="344170" indent="-344170"/>
            <a:r>
              <a:rPr lang="es-ES" b="1" dirty="0">
                <a:ea typeface="+mn-lt"/>
                <a:cs typeface="+mn-lt"/>
              </a:rPr>
              <a:t>Alcance.</a:t>
            </a:r>
            <a:endParaRPr lang="es-ES" dirty="0">
              <a:ea typeface="+mn-lt"/>
              <a:cs typeface="+mn-lt"/>
            </a:endParaRPr>
          </a:p>
          <a:p>
            <a:pPr marL="344170" indent="-344170"/>
            <a:r>
              <a:rPr lang="es-ES" b="1" dirty="0">
                <a:ea typeface="+mn-lt"/>
                <a:cs typeface="+mn-lt"/>
              </a:rPr>
              <a:t>Prueba de rendimiento.</a:t>
            </a:r>
            <a:endParaRPr lang="es-ES" dirty="0">
              <a:ea typeface="+mn-lt"/>
              <a:cs typeface="+mn-lt"/>
            </a:endParaRPr>
          </a:p>
          <a:p>
            <a:pPr marL="344170" indent="-344170"/>
            <a:r>
              <a:rPr lang="es-ES" b="1" dirty="0">
                <a:ea typeface="+mn-lt"/>
                <a:cs typeface="+mn-lt"/>
              </a:rPr>
              <a:t>Pruebas de aceptación.</a:t>
            </a:r>
            <a:endParaRPr lang="es-ES" dirty="0">
              <a:ea typeface="+mn-lt"/>
              <a:cs typeface="+mn-lt"/>
            </a:endParaRPr>
          </a:p>
          <a:p>
            <a:pPr marL="344170" indent="-344170"/>
            <a:r>
              <a:rPr lang="es-ES" b="1" dirty="0">
                <a:ea typeface="+mn-lt"/>
                <a:cs typeface="+mn-lt"/>
              </a:rPr>
              <a:t>Infraestructura.</a:t>
            </a:r>
          </a:p>
          <a:p>
            <a:pPr marL="344170" indent="-344170"/>
            <a:r>
              <a:rPr lang="es-ES" dirty="0">
                <a:ea typeface="+mn-lt"/>
                <a:cs typeface="+mn-lt"/>
              </a:rPr>
              <a:t>Suposiciones.</a:t>
            </a:r>
          </a:p>
          <a:p>
            <a:pPr marL="344170" indent="-344170"/>
            <a:r>
              <a:rPr lang="es-ES" b="1" dirty="0">
                <a:ea typeface="+mn-lt"/>
                <a:cs typeface="+mn-lt"/>
              </a:rPr>
              <a:t>Riesgo.</a:t>
            </a:r>
            <a:endParaRPr lang="es-ES" dirty="0">
              <a:ea typeface="+mn-lt"/>
              <a:cs typeface="+mn-lt"/>
            </a:endParaRPr>
          </a:p>
          <a:p>
            <a:pPr marL="344170" indent="-344170"/>
            <a:endParaRPr lang="es-ES" dirty="0">
              <a:cs typeface="Arial"/>
            </a:endParaRPr>
          </a:p>
        </p:txBody>
      </p:sp>
    </p:spTree>
    <p:extLst>
      <p:ext uri="{BB962C8B-B14F-4D97-AF65-F5344CB8AC3E}">
        <p14:creationId xmlns:p14="http://schemas.microsoft.com/office/powerpoint/2010/main" val="357901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Panorámica</PresentationFormat>
  <Paragraphs>1</Paragraphs>
  <Slides>5</Slides>
  <Notes>1</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Madison</vt:lpstr>
      <vt:lpstr>Story 3</vt:lpstr>
      <vt:lpstr> Definición                                           </vt:lpstr>
      <vt:lpstr>Características                                       </vt:lpstr>
      <vt:lpstr>Ventajas de las pruebas agiles    </vt:lpstr>
      <vt:lpstr>Elementos que debe incluir un plan de pruebas agiles.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44</cp:revision>
  <dcterms:created xsi:type="dcterms:W3CDTF">2021-12-09T08:23:23Z</dcterms:created>
  <dcterms:modified xsi:type="dcterms:W3CDTF">2021-12-09T08:51:12Z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