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0" r:id="rId1"/>
  </p:sldMasterIdLst>
  <p:notesMasterIdLst>
    <p:notesMasterId r:id="rId8"/>
  </p:notesMasterIdLst>
  <p:handoutMasterIdLst>
    <p:handoutMasterId r:id="rId9"/>
  </p:handoutMasterIdLst>
  <p:sldIdLst>
    <p:sldId id="256" r:id="rId2"/>
    <p:sldId id="257" r:id="rId3"/>
    <p:sldId id="259" r:id="rId4"/>
    <p:sldId id="266" r:id="rId5"/>
    <p:sldId id="261" r:id="rId6"/>
    <p:sldId id="267" r:id="rId7"/>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3172CC-68EB-FC2D-C5CC-36857503AC0D}" v="33" dt="2022-01-10T09:25:09.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Marín Bermúdez" userId="S::alejandro.ma35071@cesurformacion.com::2150fb69-652c-406e-9595-f3075b67d4f2" providerId="AD" clId="Web-{A43172CC-68EB-FC2D-C5CC-36857503AC0D}"/>
    <pc:docChg chg="modSld">
      <pc:chgData name="Alejandro Marín Bermúdez" userId="S::alejandro.ma35071@cesurformacion.com::2150fb69-652c-406e-9595-f3075b67d4f2" providerId="AD" clId="Web-{A43172CC-68EB-FC2D-C5CC-36857503AC0D}" dt="2022-01-10T09:25:09.753" v="28" actId="1076"/>
      <pc:docMkLst>
        <pc:docMk/>
      </pc:docMkLst>
      <pc:sldChg chg="addSp delSp modSp">
        <pc:chgData name="Alejandro Marín Bermúdez" userId="S::alejandro.ma35071@cesurformacion.com::2150fb69-652c-406e-9595-f3075b67d4f2" providerId="AD" clId="Web-{A43172CC-68EB-FC2D-C5CC-36857503AC0D}" dt="2022-01-10T09:23:01.391" v="14" actId="14100"/>
        <pc:sldMkLst>
          <pc:docMk/>
          <pc:sldMk cId="744374543" sldId="259"/>
        </pc:sldMkLst>
        <pc:picChg chg="add del mod">
          <ac:chgData name="Alejandro Marín Bermúdez" userId="S::alejandro.ma35071@cesurformacion.com::2150fb69-652c-406e-9595-f3075b67d4f2" providerId="AD" clId="Web-{A43172CC-68EB-FC2D-C5CC-36857503AC0D}" dt="2022-01-10T09:18:43.165" v="6"/>
          <ac:picMkLst>
            <pc:docMk/>
            <pc:sldMk cId="744374543" sldId="259"/>
            <ac:picMk id="4" creationId="{5DDC702E-CC98-4EC7-A7C8-AF69A3D2DE26}"/>
          </ac:picMkLst>
        </pc:picChg>
        <pc:picChg chg="add del mod">
          <ac:chgData name="Alejandro Marín Bermúdez" userId="S::alejandro.ma35071@cesurformacion.com::2150fb69-652c-406e-9595-f3075b67d4f2" providerId="AD" clId="Web-{A43172CC-68EB-FC2D-C5CC-36857503AC0D}" dt="2022-01-10T09:20:39.715" v="9"/>
          <ac:picMkLst>
            <pc:docMk/>
            <pc:sldMk cId="744374543" sldId="259"/>
            <ac:picMk id="5" creationId="{6FE73987-6B89-48DF-8F82-0C161154647C}"/>
          </ac:picMkLst>
        </pc:picChg>
        <pc:picChg chg="add mod">
          <ac:chgData name="Alejandro Marín Bermúdez" userId="S::alejandro.ma35071@cesurformacion.com::2150fb69-652c-406e-9595-f3075b67d4f2" providerId="AD" clId="Web-{A43172CC-68EB-FC2D-C5CC-36857503AC0D}" dt="2022-01-10T09:23:01.391" v="14" actId="14100"/>
          <ac:picMkLst>
            <pc:docMk/>
            <pc:sldMk cId="744374543" sldId="259"/>
            <ac:picMk id="6" creationId="{F737D987-B9F7-4E3D-9708-539D0D72B1A5}"/>
          </ac:picMkLst>
        </pc:picChg>
      </pc:sldChg>
      <pc:sldChg chg="addSp modSp">
        <pc:chgData name="Alejandro Marín Bermúdez" userId="S::alejandro.ma35071@cesurformacion.com::2150fb69-652c-406e-9595-f3075b67d4f2" providerId="AD" clId="Web-{A43172CC-68EB-FC2D-C5CC-36857503AC0D}" dt="2022-01-10T09:25:09.753" v="28" actId="1076"/>
        <pc:sldMkLst>
          <pc:docMk/>
          <pc:sldMk cId="421118389" sldId="266"/>
        </pc:sldMkLst>
        <pc:spChg chg="mod">
          <ac:chgData name="Alejandro Marín Bermúdez" userId="S::alejandro.ma35071@cesurformacion.com::2150fb69-652c-406e-9595-f3075b67d4f2" providerId="AD" clId="Web-{A43172CC-68EB-FC2D-C5CC-36857503AC0D}" dt="2022-01-10T09:24:34.049" v="17" actId="1076"/>
          <ac:spMkLst>
            <pc:docMk/>
            <pc:sldMk cId="421118389" sldId="266"/>
            <ac:spMk id="2" creationId="{FAE58556-B67A-40E8-B4BB-CCF89FF0E7F6}"/>
          </ac:spMkLst>
        </pc:spChg>
        <pc:spChg chg="mod">
          <ac:chgData name="Alejandro Marín Bermúdez" userId="S::alejandro.ma35071@cesurformacion.com::2150fb69-652c-406e-9595-f3075b67d4f2" providerId="AD" clId="Web-{A43172CC-68EB-FC2D-C5CC-36857503AC0D}" dt="2022-01-10T09:25:09.753" v="28" actId="1076"/>
          <ac:spMkLst>
            <pc:docMk/>
            <pc:sldMk cId="421118389" sldId="266"/>
            <ac:spMk id="3" creationId="{35B27167-8655-4D3C-BF16-8A79AF6B1E0B}"/>
          </ac:spMkLst>
        </pc:spChg>
        <pc:picChg chg="add mod">
          <ac:chgData name="Alejandro Marín Bermúdez" userId="S::alejandro.ma35071@cesurformacion.com::2150fb69-652c-406e-9595-f3075b67d4f2" providerId="AD" clId="Web-{A43172CC-68EB-FC2D-C5CC-36857503AC0D}" dt="2022-01-10T09:24:58.190" v="26" actId="1076"/>
          <ac:picMkLst>
            <pc:docMk/>
            <pc:sldMk cId="421118389" sldId="266"/>
            <ac:picMk id="4" creationId="{FE3234DB-9DAA-4864-8F9F-1EE1F03DFB4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6463A3-8D5A-469A-9C90-C90439B8CEE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ES"/>
        </a:p>
      </dgm:t>
    </dgm:pt>
    <dgm:pt modelId="{BFB62595-10FC-414B-8C1D-231F0D910CD0}">
      <dgm:prSet phldrT="[Texto]" phldr="0"/>
      <dgm:spPr/>
      <dgm:t>
        <a:bodyPr/>
        <a:lstStyle/>
        <a:p>
          <a:pPr rtl="0"/>
          <a:r>
            <a:rPr lang="es-ES" dirty="0">
              <a:latin typeface="Bookman Old Style" panose="02040603050505030304"/>
            </a:rPr>
            <a:t>1 Definición</a:t>
          </a:r>
        </a:p>
      </dgm:t>
    </dgm:pt>
    <dgm:pt modelId="{1FD220EB-F6FB-42D4-8C53-0DE2BC3130FB}" type="parTrans" cxnId="{F1E327F9-6717-47E7-B4F6-DEC424FB9B9C}">
      <dgm:prSet/>
      <dgm:spPr/>
      <dgm:t>
        <a:bodyPr/>
        <a:lstStyle/>
        <a:p>
          <a:endParaRPr lang="es-ES"/>
        </a:p>
      </dgm:t>
    </dgm:pt>
    <dgm:pt modelId="{8B4D5066-C9EF-44A2-8E77-882AD9F0ABEC}" type="sibTrans" cxnId="{F1E327F9-6717-47E7-B4F6-DEC424FB9B9C}">
      <dgm:prSet/>
      <dgm:spPr/>
      <dgm:t>
        <a:bodyPr/>
        <a:lstStyle/>
        <a:p>
          <a:endParaRPr lang="es-ES"/>
        </a:p>
      </dgm:t>
    </dgm:pt>
    <dgm:pt modelId="{08C6828C-8E7E-489C-A6AA-463515B278A9}">
      <dgm:prSet phldrT="[Texto]" phldr="0"/>
      <dgm:spPr/>
      <dgm:t>
        <a:bodyPr/>
        <a:lstStyle/>
        <a:p>
          <a:pPr rtl="0"/>
          <a:r>
            <a:rPr lang="es-ES" dirty="0">
              <a:latin typeface="Bookman Old Style" panose="02040603050505030304"/>
            </a:rPr>
            <a:t>3 Ventajas</a:t>
          </a:r>
          <a:endParaRPr lang="es-ES" dirty="0"/>
        </a:p>
      </dgm:t>
    </dgm:pt>
    <dgm:pt modelId="{508EC229-EB55-417F-8027-B9D095CCEC2B}" type="parTrans" cxnId="{6AAE3755-B132-46EB-999F-1365E7F817CA}">
      <dgm:prSet/>
      <dgm:spPr/>
      <dgm:t>
        <a:bodyPr/>
        <a:lstStyle/>
        <a:p>
          <a:endParaRPr lang="es-ES"/>
        </a:p>
      </dgm:t>
    </dgm:pt>
    <dgm:pt modelId="{FCCCA0C8-1D82-4966-BB8A-1045297C90C4}" type="sibTrans" cxnId="{6AAE3755-B132-46EB-999F-1365E7F817CA}">
      <dgm:prSet/>
      <dgm:spPr/>
      <dgm:t>
        <a:bodyPr/>
        <a:lstStyle/>
        <a:p>
          <a:endParaRPr lang="es-ES"/>
        </a:p>
      </dgm:t>
    </dgm:pt>
    <dgm:pt modelId="{8D3910B2-DB01-45AF-8BF1-BB3E6BD4C2BE}">
      <dgm:prSet phldr="0"/>
      <dgm:spPr/>
      <dgm:t>
        <a:bodyPr/>
        <a:lstStyle/>
        <a:p>
          <a:pPr rtl="0"/>
          <a:r>
            <a:rPr lang="es-ES" dirty="0">
              <a:latin typeface="Bookman Old Style" panose="02040603050505030304"/>
            </a:rPr>
            <a:t>2 Características</a:t>
          </a:r>
        </a:p>
      </dgm:t>
    </dgm:pt>
    <dgm:pt modelId="{92EE6D45-0AB7-4B38-B320-8D2107059CB6}" type="parTrans" cxnId="{75471C46-BCCD-4D0E-8DEB-64D953284364}">
      <dgm:prSet/>
      <dgm:spPr/>
      <dgm:t>
        <a:bodyPr/>
        <a:lstStyle/>
        <a:p>
          <a:endParaRPr lang="es-ES"/>
        </a:p>
      </dgm:t>
    </dgm:pt>
    <dgm:pt modelId="{AC12C132-EB01-41AA-8FAE-682023FBCA66}" type="sibTrans" cxnId="{75471C46-BCCD-4D0E-8DEB-64D953284364}">
      <dgm:prSet/>
      <dgm:spPr/>
      <dgm:t>
        <a:bodyPr/>
        <a:lstStyle/>
        <a:p>
          <a:endParaRPr lang="es-ES"/>
        </a:p>
      </dgm:t>
    </dgm:pt>
    <dgm:pt modelId="{D865461B-EE55-4BDA-BB22-7F64E4D97CAE}">
      <dgm:prSet phldr="0"/>
      <dgm:spPr/>
      <dgm:t>
        <a:bodyPr/>
        <a:lstStyle/>
        <a:p>
          <a:pPr rtl="0"/>
          <a:r>
            <a:rPr lang="es-ES" dirty="0">
              <a:latin typeface="Bookman Old Style" panose="02040603050505030304"/>
            </a:rPr>
            <a:t>4 Elementos a incluir</a:t>
          </a:r>
        </a:p>
      </dgm:t>
    </dgm:pt>
    <dgm:pt modelId="{A65786BF-0780-4AD6-8D2E-AA17D76E8E16}" type="parTrans" cxnId="{629807C9-2486-4452-AF73-E1CBA53E9420}">
      <dgm:prSet/>
      <dgm:spPr/>
      <dgm:t>
        <a:bodyPr/>
        <a:lstStyle/>
        <a:p>
          <a:endParaRPr lang="es-ES"/>
        </a:p>
      </dgm:t>
    </dgm:pt>
    <dgm:pt modelId="{7FC7CC86-C762-4991-883C-7F8F0B439FC5}" type="sibTrans" cxnId="{629807C9-2486-4452-AF73-E1CBA53E9420}">
      <dgm:prSet/>
      <dgm:spPr/>
      <dgm:t>
        <a:bodyPr/>
        <a:lstStyle/>
        <a:p>
          <a:endParaRPr lang="es-ES"/>
        </a:p>
      </dgm:t>
    </dgm:pt>
    <dgm:pt modelId="{2A2BECEF-16DB-4293-AE34-081FE219A867}" type="pres">
      <dgm:prSet presAssocID="{E76463A3-8D5A-469A-9C90-C90439B8CEED}" presName="diagram" presStyleCnt="0">
        <dgm:presLayoutVars>
          <dgm:dir/>
          <dgm:resizeHandles val="exact"/>
        </dgm:presLayoutVars>
      </dgm:prSet>
      <dgm:spPr/>
    </dgm:pt>
    <dgm:pt modelId="{ECD280A8-7581-494A-AEF5-8AB177732B59}" type="pres">
      <dgm:prSet presAssocID="{BFB62595-10FC-414B-8C1D-231F0D910CD0}" presName="node" presStyleLbl="node1" presStyleIdx="0" presStyleCnt="4">
        <dgm:presLayoutVars>
          <dgm:bulletEnabled val="1"/>
        </dgm:presLayoutVars>
      </dgm:prSet>
      <dgm:spPr/>
    </dgm:pt>
    <dgm:pt modelId="{762FF3EE-61A4-4C50-A11B-FF67329A0197}" type="pres">
      <dgm:prSet presAssocID="{8B4D5066-C9EF-44A2-8E77-882AD9F0ABEC}" presName="sibTrans" presStyleCnt="0"/>
      <dgm:spPr/>
    </dgm:pt>
    <dgm:pt modelId="{4EA684E5-F601-4732-9C75-1CE359EB597B}" type="pres">
      <dgm:prSet presAssocID="{8D3910B2-DB01-45AF-8BF1-BB3E6BD4C2BE}" presName="node" presStyleLbl="node1" presStyleIdx="1" presStyleCnt="4">
        <dgm:presLayoutVars>
          <dgm:bulletEnabled val="1"/>
        </dgm:presLayoutVars>
      </dgm:prSet>
      <dgm:spPr/>
    </dgm:pt>
    <dgm:pt modelId="{D7AF877D-5120-4E8F-A4FA-EE59EAA79DDC}" type="pres">
      <dgm:prSet presAssocID="{AC12C132-EB01-41AA-8FAE-682023FBCA66}" presName="sibTrans" presStyleCnt="0"/>
      <dgm:spPr/>
    </dgm:pt>
    <dgm:pt modelId="{15EEA8D9-F99B-4386-9B98-C9DE7F4BDBF0}" type="pres">
      <dgm:prSet presAssocID="{08C6828C-8E7E-489C-A6AA-463515B278A9}" presName="node" presStyleLbl="node1" presStyleIdx="2" presStyleCnt="4">
        <dgm:presLayoutVars>
          <dgm:bulletEnabled val="1"/>
        </dgm:presLayoutVars>
      </dgm:prSet>
      <dgm:spPr/>
    </dgm:pt>
    <dgm:pt modelId="{5613BA4C-AE67-43BE-908B-EA797FD8159D}" type="pres">
      <dgm:prSet presAssocID="{FCCCA0C8-1D82-4966-BB8A-1045297C90C4}" presName="sibTrans" presStyleCnt="0"/>
      <dgm:spPr/>
    </dgm:pt>
    <dgm:pt modelId="{1C5B9FFB-E800-4ABC-953A-D3EAE642A087}" type="pres">
      <dgm:prSet presAssocID="{D865461B-EE55-4BDA-BB22-7F64E4D97CAE}" presName="node" presStyleLbl="node1" presStyleIdx="3" presStyleCnt="4">
        <dgm:presLayoutVars>
          <dgm:bulletEnabled val="1"/>
        </dgm:presLayoutVars>
      </dgm:prSet>
      <dgm:spPr/>
    </dgm:pt>
  </dgm:ptLst>
  <dgm:cxnLst>
    <dgm:cxn modelId="{5B482A0D-27AC-4B0C-9AF2-7D5F5C29038D}" type="presOf" srcId="{8D3910B2-DB01-45AF-8BF1-BB3E6BD4C2BE}" destId="{4EA684E5-F601-4732-9C75-1CE359EB597B}" srcOrd="0" destOrd="0" presId="urn:microsoft.com/office/officeart/2005/8/layout/default"/>
    <dgm:cxn modelId="{49F6143D-E303-493F-8594-C9596FB34728}" type="presOf" srcId="{BFB62595-10FC-414B-8C1D-231F0D910CD0}" destId="{ECD280A8-7581-494A-AEF5-8AB177732B59}" srcOrd="0" destOrd="0" presId="urn:microsoft.com/office/officeart/2005/8/layout/default"/>
    <dgm:cxn modelId="{75471C46-BCCD-4D0E-8DEB-64D953284364}" srcId="{E76463A3-8D5A-469A-9C90-C90439B8CEED}" destId="{8D3910B2-DB01-45AF-8BF1-BB3E6BD4C2BE}" srcOrd="1" destOrd="0" parTransId="{92EE6D45-0AB7-4B38-B320-8D2107059CB6}" sibTransId="{AC12C132-EB01-41AA-8FAE-682023FBCA66}"/>
    <dgm:cxn modelId="{6AAE3755-B132-46EB-999F-1365E7F817CA}" srcId="{E76463A3-8D5A-469A-9C90-C90439B8CEED}" destId="{08C6828C-8E7E-489C-A6AA-463515B278A9}" srcOrd="2" destOrd="0" parTransId="{508EC229-EB55-417F-8027-B9D095CCEC2B}" sibTransId="{FCCCA0C8-1D82-4966-BB8A-1045297C90C4}"/>
    <dgm:cxn modelId="{E6F4957A-FCE2-424A-9231-6432DFE5B80F}" type="presOf" srcId="{E76463A3-8D5A-469A-9C90-C90439B8CEED}" destId="{2A2BECEF-16DB-4293-AE34-081FE219A867}" srcOrd="0" destOrd="0" presId="urn:microsoft.com/office/officeart/2005/8/layout/default"/>
    <dgm:cxn modelId="{E84254A2-CD72-412E-9D92-97399588FC0B}" type="presOf" srcId="{D865461B-EE55-4BDA-BB22-7F64E4D97CAE}" destId="{1C5B9FFB-E800-4ABC-953A-D3EAE642A087}" srcOrd="0" destOrd="0" presId="urn:microsoft.com/office/officeart/2005/8/layout/default"/>
    <dgm:cxn modelId="{629807C9-2486-4452-AF73-E1CBA53E9420}" srcId="{E76463A3-8D5A-469A-9C90-C90439B8CEED}" destId="{D865461B-EE55-4BDA-BB22-7F64E4D97CAE}" srcOrd="3" destOrd="0" parTransId="{A65786BF-0780-4AD6-8D2E-AA17D76E8E16}" sibTransId="{7FC7CC86-C762-4991-883C-7F8F0B439FC5}"/>
    <dgm:cxn modelId="{94614BF0-4879-4C86-B496-5E6A8C59EA5A}" type="presOf" srcId="{08C6828C-8E7E-489C-A6AA-463515B278A9}" destId="{15EEA8D9-F99B-4386-9B98-C9DE7F4BDBF0}" srcOrd="0" destOrd="0" presId="urn:microsoft.com/office/officeart/2005/8/layout/default"/>
    <dgm:cxn modelId="{F1E327F9-6717-47E7-B4F6-DEC424FB9B9C}" srcId="{E76463A3-8D5A-469A-9C90-C90439B8CEED}" destId="{BFB62595-10FC-414B-8C1D-231F0D910CD0}" srcOrd="0" destOrd="0" parTransId="{1FD220EB-F6FB-42D4-8C53-0DE2BC3130FB}" sibTransId="{8B4D5066-C9EF-44A2-8E77-882AD9F0ABEC}"/>
    <dgm:cxn modelId="{F5E96862-3D5A-40D6-A215-A73413BC8665}" type="presParOf" srcId="{2A2BECEF-16DB-4293-AE34-081FE219A867}" destId="{ECD280A8-7581-494A-AEF5-8AB177732B59}" srcOrd="0" destOrd="0" presId="urn:microsoft.com/office/officeart/2005/8/layout/default"/>
    <dgm:cxn modelId="{028A3232-2549-46AB-865A-DE5F7A3FA5B5}" type="presParOf" srcId="{2A2BECEF-16DB-4293-AE34-081FE219A867}" destId="{762FF3EE-61A4-4C50-A11B-FF67329A0197}" srcOrd="1" destOrd="0" presId="urn:microsoft.com/office/officeart/2005/8/layout/default"/>
    <dgm:cxn modelId="{E1427032-65CF-451C-9127-908F73F6E289}" type="presParOf" srcId="{2A2BECEF-16DB-4293-AE34-081FE219A867}" destId="{4EA684E5-F601-4732-9C75-1CE359EB597B}" srcOrd="2" destOrd="0" presId="urn:microsoft.com/office/officeart/2005/8/layout/default"/>
    <dgm:cxn modelId="{A22C4EE0-B52E-441F-95E1-84DBEF1B19A8}" type="presParOf" srcId="{2A2BECEF-16DB-4293-AE34-081FE219A867}" destId="{D7AF877D-5120-4E8F-A4FA-EE59EAA79DDC}" srcOrd="3" destOrd="0" presId="urn:microsoft.com/office/officeart/2005/8/layout/default"/>
    <dgm:cxn modelId="{668C9F97-D802-4AF9-9232-08278ED0D5BE}" type="presParOf" srcId="{2A2BECEF-16DB-4293-AE34-081FE219A867}" destId="{15EEA8D9-F99B-4386-9B98-C9DE7F4BDBF0}" srcOrd="4" destOrd="0" presId="urn:microsoft.com/office/officeart/2005/8/layout/default"/>
    <dgm:cxn modelId="{C9F5A9C2-18B9-4487-8140-153250190421}" type="presParOf" srcId="{2A2BECEF-16DB-4293-AE34-081FE219A867}" destId="{5613BA4C-AE67-43BE-908B-EA797FD8159D}" srcOrd="5" destOrd="0" presId="urn:microsoft.com/office/officeart/2005/8/layout/default"/>
    <dgm:cxn modelId="{8446D7C7-7912-474A-B223-487C5EF32FC6}" type="presParOf" srcId="{2A2BECEF-16DB-4293-AE34-081FE219A867}" destId="{1C5B9FFB-E800-4ABC-953A-D3EAE642A087}" srcOrd="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280A8-7581-494A-AEF5-8AB177732B59}">
      <dsp:nvSpPr>
        <dsp:cNvPr id="0" name=""/>
        <dsp:cNvSpPr/>
      </dsp:nvSpPr>
      <dsp:spPr>
        <a:xfrm>
          <a:off x="828" y="407708"/>
          <a:ext cx="3230130" cy="193807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s-ES" sz="3200" kern="1200" dirty="0">
              <a:latin typeface="Bookman Old Style" panose="02040603050505030304"/>
            </a:rPr>
            <a:t>1 Definición</a:t>
          </a:r>
        </a:p>
      </dsp:txBody>
      <dsp:txXfrm>
        <a:off x="828" y="407708"/>
        <a:ext cx="3230130" cy="1938078"/>
      </dsp:txXfrm>
    </dsp:sp>
    <dsp:sp modelId="{4EA684E5-F601-4732-9C75-1CE359EB597B}">
      <dsp:nvSpPr>
        <dsp:cNvPr id="0" name=""/>
        <dsp:cNvSpPr/>
      </dsp:nvSpPr>
      <dsp:spPr>
        <a:xfrm>
          <a:off x="3553972" y="407708"/>
          <a:ext cx="3230130" cy="193807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s-ES" sz="3200" kern="1200" dirty="0">
              <a:latin typeface="Bookman Old Style" panose="02040603050505030304"/>
            </a:rPr>
            <a:t>2 Características</a:t>
          </a:r>
        </a:p>
      </dsp:txBody>
      <dsp:txXfrm>
        <a:off x="3553972" y="407708"/>
        <a:ext cx="3230130" cy="1938078"/>
      </dsp:txXfrm>
    </dsp:sp>
    <dsp:sp modelId="{15EEA8D9-F99B-4386-9B98-C9DE7F4BDBF0}">
      <dsp:nvSpPr>
        <dsp:cNvPr id="0" name=""/>
        <dsp:cNvSpPr/>
      </dsp:nvSpPr>
      <dsp:spPr>
        <a:xfrm>
          <a:off x="828" y="2668799"/>
          <a:ext cx="3230130" cy="193807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s-ES" sz="3200" kern="1200" dirty="0">
              <a:latin typeface="Bookman Old Style" panose="02040603050505030304"/>
            </a:rPr>
            <a:t>3 Ventajas</a:t>
          </a:r>
          <a:endParaRPr lang="es-ES" sz="3200" kern="1200" dirty="0"/>
        </a:p>
      </dsp:txBody>
      <dsp:txXfrm>
        <a:off x="828" y="2668799"/>
        <a:ext cx="3230130" cy="1938078"/>
      </dsp:txXfrm>
    </dsp:sp>
    <dsp:sp modelId="{1C5B9FFB-E800-4ABC-953A-D3EAE642A087}">
      <dsp:nvSpPr>
        <dsp:cNvPr id="0" name=""/>
        <dsp:cNvSpPr/>
      </dsp:nvSpPr>
      <dsp:spPr>
        <a:xfrm>
          <a:off x="3553972" y="2668799"/>
          <a:ext cx="3230130" cy="193807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s-ES" sz="3200" kern="1200" dirty="0">
              <a:latin typeface="Bookman Old Style" panose="02040603050505030304"/>
            </a:rPr>
            <a:t>4 Elementos a incluir</a:t>
          </a:r>
        </a:p>
      </dsp:txBody>
      <dsp:txXfrm>
        <a:off x="3553972" y="2668799"/>
        <a:ext cx="3230130" cy="19380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F443390-9A52-4BC8-B6A7-82DB7EAA1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EDEAC42B-9B58-402E-9A8B-1C28BFF091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7C8C16-475A-4026-8EBF-119E719DCF1D}" type="datetimeFigureOut">
              <a:rPr lang="es-ES" smtClean="0"/>
              <a:t>10/01/2022</a:t>
            </a:fld>
            <a:endParaRPr lang="es-ES"/>
          </a:p>
        </p:txBody>
      </p:sp>
      <p:sp>
        <p:nvSpPr>
          <p:cNvPr id="4" name="Marcador de pie de página 3">
            <a:extLst>
              <a:ext uri="{FF2B5EF4-FFF2-40B4-BE49-F238E27FC236}">
                <a16:creationId xmlns:a16="http://schemas.microsoft.com/office/drawing/2014/main" id="{8E9B24C4-BD90-4F73-9826-45025A06AA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5C632CA6-A3BB-4025-9604-0F1189A1ACC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C3FE33-77FB-40B2-A5A1-CCD8EFB329AD}" type="slidenum">
              <a:rPr lang="es-ES" smtClean="0"/>
              <a:t>‹Nº›</a:t>
            </a:fld>
            <a:endParaRPr lang="es-ES"/>
          </a:p>
        </p:txBody>
      </p:sp>
    </p:spTree>
    <p:extLst>
      <p:ext uri="{BB962C8B-B14F-4D97-AF65-F5344CB8AC3E}">
        <p14:creationId xmlns:p14="http://schemas.microsoft.com/office/powerpoint/2010/main" val="31990739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BC163-38E5-48C0-A1A8-F3A58B029681}" type="datetimeFigureOut">
              <a:rPr lang="es-ES" noProof="0" smtClean="0"/>
              <a:t>10/01/2022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37387-4AF9-4EAE-AF9A-69F1D3CB9660}" type="slidenum">
              <a:rPr lang="es-ES" noProof="0" smtClean="0"/>
              <a:t>‹Nº›</a:t>
            </a:fld>
            <a:endParaRPr lang="es-ES" noProof="0"/>
          </a:p>
        </p:txBody>
      </p:sp>
    </p:spTree>
    <p:extLst>
      <p:ext uri="{BB962C8B-B14F-4D97-AF65-F5344CB8AC3E}">
        <p14:creationId xmlns:p14="http://schemas.microsoft.com/office/powerpoint/2010/main" val="27791484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A637387-4AF9-4EAE-AF9A-69F1D3CB9660}" type="slidenum">
              <a:rPr lang="es-ES" smtClean="0"/>
              <a:t>1</a:t>
            </a:fld>
            <a:endParaRPr lang="es-ES"/>
          </a:p>
        </p:txBody>
      </p:sp>
    </p:spTree>
    <p:extLst>
      <p:ext uri="{BB962C8B-B14F-4D97-AF65-F5344CB8AC3E}">
        <p14:creationId xmlns:p14="http://schemas.microsoft.com/office/powerpoint/2010/main" val="166694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53527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14871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5674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2158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58660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82367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90346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916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49759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3943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32995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98447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804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1958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8294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24088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3248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54357710"/>
      </p:ext>
    </p:extLst>
  </p:cSld>
  <p:clrMap bg1="dk1" tx1="lt1" bg2="dk2" tx2="lt2" accent1="accent1" accent2="accent2" accent3="accent3" accent4="accent4" accent5="accent5" accent6="accent6" hlink="hlink" folHlink="folHlink"/>
  <p:sldLayoutIdLst>
    <p:sldLayoutId id="2147483908" r:id="rId1"/>
    <p:sldLayoutId id="2147483909"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7" r:id="rId12"/>
    <p:sldLayoutId id="2147483902" r:id="rId13"/>
    <p:sldLayoutId id="2147483903" r:id="rId14"/>
    <p:sldLayoutId id="2147483904" r:id="rId15"/>
    <p:sldLayoutId id="2147483905" r:id="rId16"/>
    <p:sldLayoutId id="2147483906"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jpe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BD32A07D-C646-4CC0-BA93-76707E70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7947377" y="835383"/>
            <a:ext cx="3382832" cy="3499549"/>
          </a:xfrm>
        </p:spPr>
        <p:txBody>
          <a:bodyPr rtlCol="0" anchor="ctr">
            <a:normAutofit/>
          </a:bodyPr>
          <a:lstStyle/>
          <a:p>
            <a:pPr algn="l"/>
            <a:r>
              <a:rPr lang="es-ES" sz="4200" dirty="0">
                <a:ln>
                  <a:solidFill>
                    <a:srgbClr val="000000">
                      <a:lumMod val="75000"/>
                      <a:lumOff val="25000"/>
                      <a:alpha val="10000"/>
                    </a:srgbClr>
                  </a:solidFill>
                </a:ln>
                <a:effectLst>
                  <a:outerShdw blurRad="9525" dist="25400" dir="14640000" algn="tl" rotWithShape="0">
                    <a:srgbClr val="000000">
                      <a:alpha val="30000"/>
                    </a:srgbClr>
                  </a:outerShdw>
                </a:effectLst>
              </a:rPr>
              <a:t>Pruebas Ágiles</a:t>
            </a:r>
            <a:endParaRPr lang="es-ES" sz="4200" dirty="0"/>
          </a:p>
        </p:txBody>
      </p:sp>
      <p:sp>
        <p:nvSpPr>
          <p:cNvPr id="3" name="Subtítulo 2"/>
          <p:cNvSpPr>
            <a:spLocks noGrp="1"/>
          </p:cNvSpPr>
          <p:nvPr>
            <p:ph type="subTitle" idx="1"/>
          </p:nvPr>
        </p:nvSpPr>
        <p:spPr>
          <a:xfrm>
            <a:off x="7947380" y="4334933"/>
            <a:ext cx="3382831" cy="1687684"/>
          </a:xfrm>
        </p:spPr>
        <p:txBody>
          <a:bodyPr rtlCol="0">
            <a:normAutofit/>
          </a:bodyPr>
          <a:lstStyle/>
          <a:p>
            <a:pPr algn="l" rtl="0"/>
            <a:r>
              <a:rPr lang="es-ES" dirty="0">
                <a:solidFill>
                  <a:srgbClr val="AC4DC3"/>
                </a:solidFill>
              </a:rPr>
              <a:t>DAM Grupo - 5</a:t>
            </a:r>
          </a:p>
          <a:p>
            <a:pPr algn="l" rtl="0"/>
            <a:endParaRPr lang="es-ES" dirty="0">
              <a:solidFill>
                <a:srgbClr val="AC4DC3"/>
              </a:solidFill>
            </a:endParaRPr>
          </a:p>
        </p:txBody>
      </p:sp>
      <p:pic>
        <p:nvPicPr>
          <p:cNvPr id="6" name="Picture 3" descr="Vista superior de hexágonos 3D">
            <a:extLst>
              <a:ext uri="{FF2B5EF4-FFF2-40B4-BE49-F238E27FC236}">
                <a16:creationId xmlns:a16="http://schemas.microsoft.com/office/drawing/2014/main" id="{3760C04A-7F91-4491-A54A-7E2DCF98F971}"/>
              </a:ext>
            </a:extLst>
          </p:cNvPr>
          <p:cNvPicPr>
            <a:picLocks noChangeAspect="1"/>
          </p:cNvPicPr>
          <p:nvPr/>
        </p:nvPicPr>
        <p:blipFill rotWithShape="1">
          <a:blip r:embed="rId4"/>
          <a:srcRect l="10281" r="17154" b="-9"/>
          <a:stretch/>
        </p:blipFill>
        <p:spPr>
          <a:xfrm>
            <a:off x="-62631" y="10"/>
            <a:ext cx="7537704" cy="6857990"/>
          </a:xfrm>
          <a:prstGeom prst="rect">
            <a:avLst/>
          </a:prstGeom>
        </p:spPr>
      </p:pic>
      <p:graphicFrame>
        <p:nvGraphicFramePr>
          <p:cNvPr id="7" name="Diagrama 7">
            <a:extLst>
              <a:ext uri="{FF2B5EF4-FFF2-40B4-BE49-F238E27FC236}">
                <a16:creationId xmlns:a16="http://schemas.microsoft.com/office/drawing/2014/main" id="{2ED50E08-68AE-4A28-AC5A-4C898FCD8AC2}"/>
              </a:ext>
            </a:extLst>
          </p:cNvPr>
          <p:cNvGraphicFramePr/>
          <p:nvPr>
            <p:extLst>
              <p:ext uri="{D42A27DB-BD31-4B8C-83A1-F6EECF244321}">
                <p14:modId xmlns:p14="http://schemas.microsoft.com/office/powerpoint/2010/main" val="418339064"/>
              </p:ext>
            </p:extLst>
          </p:nvPr>
        </p:nvGraphicFramePr>
        <p:xfrm>
          <a:off x="313151" y="919241"/>
          <a:ext cx="6784931" cy="50145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7934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5">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E58556-B67A-40E8-B4BB-CCF89FF0E7F6}"/>
              </a:ext>
            </a:extLst>
          </p:cNvPr>
          <p:cNvSpPr>
            <a:spLocks noGrp="1"/>
          </p:cNvSpPr>
          <p:nvPr>
            <p:ph type="title"/>
          </p:nvPr>
        </p:nvSpPr>
        <p:spPr>
          <a:xfrm>
            <a:off x="913795" y="963506"/>
            <a:ext cx="3740815" cy="4827693"/>
          </a:xfrm>
        </p:spPr>
        <p:txBody>
          <a:bodyPr vert="horz" lIns="91440" tIns="45720" rIns="91440" bIns="45720" rtlCol="0" anchor="ctr">
            <a:noAutofit/>
          </a:bodyPr>
          <a:lstStyle/>
          <a:p>
            <a:pPr algn="l"/>
            <a:r>
              <a:rPr lang="es-ES" dirty="0">
                <a:ln>
                  <a:solidFill>
                    <a:srgbClr val="000000">
                      <a:lumMod val="75000"/>
                      <a:lumOff val="25000"/>
                      <a:alpha val="10000"/>
                    </a:srgbClr>
                  </a:solidFill>
                </a:ln>
                <a:effectLst>
                  <a:outerShdw blurRad="9525" dist="25400" dir="14640000" algn="tl" rotWithShape="0">
                    <a:srgbClr val="000000">
                      <a:alpha val="30000"/>
                    </a:srgbClr>
                  </a:outerShdw>
                </a:effectLst>
              </a:rPr>
              <a:t>Definición</a:t>
            </a:r>
          </a:p>
        </p:txBody>
      </p:sp>
      <p:cxnSp>
        <p:nvCxnSpPr>
          <p:cNvPr id="18" name="Straight Connector 17">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5B27167-8655-4D3C-BF16-8A79AF6B1E0B}"/>
              </a:ext>
            </a:extLst>
          </p:cNvPr>
          <p:cNvSpPr>
            <a:spLocks noGrp="1"/>
          </p:cNvSpPr>
          <p:nvPr>
            <p:ph idx="1"/>
          </p:nvPr>
        </p:nvSpPr>
        <p:spPr>
          <a:xfrm>
            <a:off x="5307765" y="963507"/>
            <a:ext cx="5959791" cy="4827692"/>
          </a:xfrm>
          <a:effectLst/>
        </p:spPr>
        <p:txBody>
          <a:bodyPr anchor="ctr">
            <a:normAutofit/>
          </a:bodyPr>
          <a:lstStyle/>
          <a:p>
            <a:pPr marL="344170" indent="-344170"/>
            <a:r>
              <a:rPr lang="es-ES" sz="2400" b="1" dirty="0">
                <a:ea typeface="+mn-lt"/>
                <a:cs typeface="+mn-lt"/>
              </a:rPr>
              <a:t> </a:t>
            </a:r>
            <a:r>
              <a:rPr lang="es-ES" sz="2400" dirty="0">
                <a:ea typeface="+mn-lt"/>
                <a:cs typeface="+mn-lt"/>
              </a:rPr>
              <a:t>Son un proceso de validación de software y productos digitales que sigue los principios del desarrollo del software ágil, cuyas pruebas se hacen con una metodología iterativa, los requisitos se desarrollan gradualmente desde los usuarios para que este centrado en ellos.</a:t>
            </a:r>
            <a:endParaRPr lang="es-ES" sz="2400" dirty="0">
              <a:cs typeface="Arial" panose="020B0604020202020204"/>
            </a:endParaRPr>
          </a:p>
        </p:txBody>
      </p:sp>
    </p:spTree>
    <p:extLst>
      <p:ext uri="{BB962C8B-B14F-4D97-AF65-F5344CB8AC3E}">
        <p14:creationId xmlns:p14="http://schemas.microsoft.com/office/powerpoint/2010/main" val="323644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5">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E58556-B67A-40E8-B4BB-CCF89FF0E7F6}"/>
              </a:ext>
            </a:extLst>
          </p:cNvPr>
          <p:cNvSpPr>
            <a:spLocks noGrp="1"/>
          </p:cNvSpPr>
          <p:nvPr>
            <p:ph type="title"/>
          </p:nvPr>
        </p:nvSpPr>
        <p:spPr>
          <a:xfrm>
            <a:off x="538015" y="733863"/>
            <a:ext cx="4262731" cy="5276541"/>
          </a:xfrm>
        </p:spPr>
        <p:txBody>
          <a:bodyPr>
            <a:normAutofit/>
          </a:bodyPr>
          <a:lstStyle/>
          <a:p>
            <a:pPr algn="l"/>
            <a:r>
              <a:rPr lang="es-ES" dirty="0"/>
              <a:t>Características</a:t>
            </a:r>
            <a:endParaRPr lang="es-E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cxnSp>
        <p:nvCxnSpPr>
          <p:cNvPr id="18" name="Straight Connector 17">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5B27167-8655-4D3C-BF16-8A79AF6B1E0B}"/>
              </a:ext>
            </a:extLst>
          </p:cNvPr>
          <p:cNvSpPr>
            <a:spLocks noGrp="1"/>
          </p:cNvSpPr>
          <p:nvPr>
            <p:ph idx="1"/>
          </p:nvPr>
        </p:nvSpPr>
        <p:spPr>
          <a:xfrm>
            <a:off x="5036368" y="827809"/>
            <a:ext cx="6815736" cy="5182595"/>
          </a:xfrm>
          <a:effectLst/>
        </p:spPr>
        <p:txBody>
          <a:bodyPr anchor="ctr">
            <a:normAutofit/>
          </a:bodyPr>
          <a:lstStyle/>
          <a:p>
            <a:pPr marL="344170" indent="-344170"/>
            <a:r>
              <a:rPr lang="es-ES" sz="2400" b="1" dirty="0">
                <a:ea typeface="+mn-lt"/>
                <a:cs typeface="+mn-lt"/>
              </a:rPr>
              <a:t>Las pruebas son continuas.</a:t>
            </a:r>
            <a:endParaRPr lang="es-ES" sz="2400" dirty="0">
              <a:ea typeface="+mn-lt"/>
              <a:cs typeface="+mn-lt"/>
            </a:endParaRPr>
          </a:p>
          <a:p>
            <a:pPr marL="344170" indent="-344170"/>
            <a:r>
              <a:rPr lang="es-ES" sz="2400" b="1" dirty="0">
                <a:ea typeface="+mn-lt"/>
                <a:cs typeface="+mn-lt"/>
              </a:rPr>
              <a:t>Proveer retroalimentación constante.</a:t>
            </a:r>
            <a:endParaRPr lang="es-ES" sz="2400" dirty="0">
              <a:ea typeface="+mn-lt"/>
              <a:cs typeface="+mn-lt"/>
            </a:endParaRPr>
          </a:p>
          <a:p>
            <a:pPr marL="344170" indent="-344170"/>
            <a:r>
              <a:rPr lang="es-ES" sz="2400" b="1" dirty="0">
                <a:ea typeface="+mn-lt"/>
                <a:cs typeface="+mn-lt"/>
              </a:rPr>
              <a:t>El equipo completo realiza pruebas</a:t>
            </a:r>
            <a:r>
              <a:rPr lang="es-ES" sz="2400" dirty="0">
                <a:ea typeface="+mn-lt"/>
                <a:cs typeface="+mn-lt"/>
              </a:rPr>
              <a:t>.</a:t>
            </a:r>
          </a:p>
          <a:p>
            <a:pPr marL="344170" indent="-344170"/>
            <a:r>
              <a:rPr lang="es-ES" sz="2400" b="1" dirty="0">
                <a:ea typeface="+mn-lt"/>
                <a:cs typeface="+mn-lt"/>
              </a:rPr>
              <a:t> Responder con rapidez a la retroalimentación.</a:t>
            </a:r>
            <a:endParaRPr lang="es-ES" sz="2400" dirty="0">
              <a:ea typeface="+mn-lt"/>
              <a:cs typeface="+mn-lt"/>
            </a:endParaRPr>
          </a:p>
          <a:p>
            <a:pPr marL="344170" indent="-344170"/>
            <a:r>
              <a:rPr lang="es-ES" sz="2400" b="1" dirty="0">
                <a:ea typeface="+mn-lt"/>
                <a:cs typeface="+mn-lt"/>
              </a:rPr>
              <a:t>Crear código simplificado y limpio.</a:t>
            </a:r>
            <a:endParaRPr lang="es-ES" sz="2400" dirty="0">
              <a:ea typeface="+mn-lt"/>
              <a:cs typeface="+mn-lt"/>
            </a:endParaRPr>
          </a:p>
          <a:p>
            <a:pPr marL="344170" indent="-344170"/>
            <a:r>
              <a:rPr lang="es-ES" sz="2400" b="1" dirty="0">
                <a:ea typeface="+mn-lt"/>
                <a:cs typeface="+mn-lt"/>
              </a:rPr>
              <a:t>Producir menos documentación.</a:t>
            </a:r>
            <a:endParaRPr lang="es-ES" sz="2400" dirty="0">
              <a:ea typeface="+mn-lt"/>
              <a:cs typeface="+mn-lt"/>
            </a:endParaRPr>
          </a:p>
          <a:p>
            <a:pPr marL="344170" indent="-344170"/>
            <a:r>
              <a:rPr lang="es-ES" sz="2400" b="1" dirty="0">
                <a:ea typeface="+mn-lt"/>
                <a:cs typeface="+mn-lt"/>
              </a:rPr>
              <a:t>Probar para descubrir.</a:t>
            </a:r>
          </a:p>
        </p:txBody>
      </p:sp>
      <p:pic>
        <p:nvPicPr>
          <p:cNvPr id="6" name="Imagen 6" descr="Imagen que contiene firmar, refrigerador, hombre&#10;&#10;Descripción generada automáticamente">
            <a:extLst>
              <a:ext uri="{FF2B5EF4-FFF2-40B4-BE49-F238E27FC236}">
                <a16:creationId xmlns:a16="http://schemas.microsoft.com/office/drawing/2014/main" id="{F737D987-B9F7-4E3D-9708-539D0D72B1A5}"/>
              </a:ext>
            </a:extLst>
          </p:cNvPr>
          <p:cNvPicPr>
            <a:picLocks noChangeAspect="1"/>
          </p:cNvPicPr>
          <p:nvPr/>
        </p:nvPicPr>
        <p:blipFill>
          <a:blip r:embed="rId3"/>
          <a:stretch>
            <a:fillRect/>
          </a:stretch>
        </p:blipFill>
        <p:spPr>
          <a:xfrm>
            <a:off x="655864" y="4210897"/>
            <a:ext cx="4199164" cy="2055707"/>
          </a:xfrm>
          <a:prstGeom prst="rect">
            <a:avLst/>
          </a:prstGeom>
        </p:spPr>
      </p:pic>
    </p:spTree>
    <p:extLst>
      <p:ext uri="{BB962C8B-B14F-4D97-AF65-F5344CB8AC3E}">
        <p14:creationId xmlns:p14="http://schemas.microsoft.com/office/powerpoint/2010/main" val="74437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5">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E58556-B67A-40E8-B4BB-CCF89FF0E7F6}"/>
              </a:ext>
            </a:extLst>
          </p:cNvPr>
          <p:cNvSpPr>
            <a:spLocks noGrp="1"/>
          </p:cNvSpPr>
          <p:nvPr>
            <p:ph type="title"/>
          </p:nvPr>
        </p:nvSpPr>
        <p:spPr>
          <a:xfrm>
            <a:off x="660479" y="-735708"/>
            <a:ext cx="4262731" cy="5276541"/>
          </a:xfrm>
        </p:spPr>
        <p:txBody>
          <a:bodyPr>
            <a:normAutofit/>
          </a:bodyPr>
          <a:lstStyle/>
          <a:p>
            <a:pPr algn="l"/>
            <a:r>
              <a:rPr lang="es-ES" dirty="0">
                <a:effectLst/>
                <a:ea typeface="+mj-lt"/>
                <a:cs typeface="+mj-lt"/>
              </a:rPr>
              <a:t>Ventajas de las pruebas agiles    </a:t>
            </a:r>
            <a:endParaRPr lang="es-ES" dirty="0">
              <a:ln>
                <a:solidFill>
                  <a:srgbClr val="000000">
                    <a:lumMod val="75000"/>
                    <a:lumOff val="25000"/>
                    <a:alpha val="10000"/>
                  </a:srgbClr>
                </a:solidFill>
              </a:ln>
              <a:effectLst/>
            </a:endParaRPr>
          </a:p>
        </p:txBody>
      </p:sp>
      <p:cxnSp>
        <p:nvCxnSpPr>
          <p:cNvPr id="18" name="Straight Connector 17">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5B27167-8655-4D3C-BF16-8A79AF6B1E0B}"/>
              </a:ext>
            </a:extLst>
          </p:cNvPr>
          <p:cNvSpPr>
            <a:spLocks noGrp="1"/>
          </p:cNvSpPr>
          <p:nvPr>
            <p:ph idx="1"/>
          </p:nvPr>
        </p:nvSpPr>
        <p:spPr>
          <a:xfrm>
            <a:off x="5049975" y="841415"/>
            <a:ext cx="6815736" cy="5182595"/>
          </a:xfrm>
          <a:effectLst/>
        </p:spPr>
        <p:txBody>
          <a:bodyPr anchor="ctr">
            <a:normAutofit/>
          </a:bodyPr>
          <a:lstStyle/>
          <a:p>
            <a:pPr marL="344170" indent="-344170"/>
            <a:r>
              <a:rPr lang="es-ES" sz="2400" dirty="0">
                <a:ea typeface="+mn-lt"/>
                <a:cs typeface="+mn-lt"/>
              </a:rPr>
              <a:t>Ahorro de tiempo y dinero</a:t>
            </a:r>
          </a:p>
          <a:p>
            <a:pPr marL="344170" indent="-344170"/>
            <a:r>
              <a:rPr lang="es-ES" sz="2400" dirty="0">
                <a:ea typeface="+mn-lt"/>
                <a:cs typeface="+mn-lt"/>
              </a:rPr>
              <a:t> Reducción en la documentación y el tiempo de desarrollo</a:t>
            </a:r>
          </a:p>
          <a:p>
            <a:pPr marL="344170" indent="-344170"/>
            <a:r>
              <a:rPr lang="es-ES" sz="2400" dirty="0">
                <a:ea typeface="+mn-lt"/>
                <a:cs typeface="+mn-lt"/>
              </a:rPr>
              <a:t>Es adaptable a cambios</a:t>
            </a:r>
          </a:p>
          <a:p>
            <a:pPr marL="344170" indent="-344170"/>
            <a:r>
              <a:rPr lang="es-ES" sz="2400" dirty="0">
                <a:ea typeface="+mn-lt"/>
                <a:cs typeface="+mn-lt"/>
              </a:rPr>
              <a:t>Proporciona facilidad de implementar comentarios y la  retroalimentación de los usuarios</a:t>
            </a:r>
          </a:p>
          <a:p>
            <a:pPr marL="344170" indent="-344170"/>
            <a:r>
              <a:rPr lang="es-ES" sz="2400" dirty="0">
                <a:ea typeface="+mn-lt"/>
                <a:cs typeface="+mn-lt"/>
              </a:rPr>
              <a:t>Ayuda a definir y priorizar mejor los problemas a resolver.</a:t>
            </a:r>
          </a:p>
        </p:txBody>
      </p:sp>
      <p:pic>
        <p:nvPicPr>
          <p:cNvPr id="4" name="Imagen 4" descr="Gráfico, Diagrama, Gráfico de embudo&#10;&#10;Descripción generada automáticamente">
            <a:extLst>
              <a:ext uri="{FF2B5EF4-FFF2-40B4-BE49-F238E27FC236}">
                <a16:creationId xmlns:a16="http://schemas.microsoft.com/office/drawing/2014/main" id="{FE3234DB-9DAA-4864-8F9F-1EE1F03DFB46}"/>
              </a:ext>
            </a:extLst>
          </p:cNvPr>
          <p:cNvPicPr>
            <a:picLocks noChangeAspect="1"/>
          </p:cNvPicPr>
          <p:nvPr/>
        </p:nvPicPr>
        <p:blipFill>
          <a:blip r:embed="rId3"/>
          <a:stretch>
            <a:fillRect/>
          </a:stretch>
        </p:blipFill>
        <p:spPr>
          <a:xfrm>
            <a:off x="1322614" y="2806510"/>
            <a:ext cx="3858986" cy="3707875"/>
          </a:xfrm>
          <a:prstGeom prst="rect">
            <a:avLst/>
          </a:prstGeom>
        </p:spPr>
      </p:pic>
    </p:spTree>
    <p:extLst>
      <p:ext uri="{BB962C8B-B14F-4D97-AF65-F5344CB8AC3E}">
        <p14:creationId xmlns:p14="http://schemas.microsoft.com/office/powerpoint/2010/main" val="42111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5">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E58556-B67A-40E8-B4BB-CCF89FF0E7F6}"/>
              </a:ext>
            </a:extLst>
          </p:cNvPr>
          <p:cNvSpPr>
            <a:spLocks noGrp="1"/>
          </p:cNvSpPr>
          <p:nvPr>
            <p:ph type="title"/>
          </p:nvPr>
        </p:nvSpPr>
        <p:spPr>
          <a:xfrm>
            <a:off x="538015" y="733863"/>
            <a:ext cx="4262731" cy="5276541"/>
          </a:xfrm>
        </p:spPr>
        <p:txBody>
          <a:bodyPr>
            <a:normAutofit/>
          </a:bodyPr>
          <a:lstStyle/>
          <a:p>
            <a:pPr algn="l"/>
            <a:r>
              <a:rPr lang="es-ES" b="1" dirty="0">
                <a:ea typeface="+mj-lt"/>
                <a:cs typeface="+mj-lt"/>
              </a:rPr>
              <a:t>Elementos que debe incluir un plan de pruebas agiles.     </a:t>
            </a:r>
            <a:endParaRPr lang="es-E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cxnSp>
        <p:nvCxnSpPr>
          <p:cNvPr id="18" name="Straight Connector 17">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5B27167-8655-4D3C-BF16-8A79AF6B1E0B}"/>
              </a:ext>
            </a:extLst>
          </p:cNvPr>
          <p:cNvSpPr>
            <a:spLocks noGrp="1"/>
          </p:cNvSpPr>
          <p:nvPr>
            <p:ph idx="1"/>
          </p:nvPr>
        </p:nvSpPr>
        <p:spPr>
          <a:xfrm>
            <a:off x="5036368" y="827810"/>
            <a:ext cx="6815736" cy="5182594"/>
          </a:xfrm>
          <a:effectLst/>
        </p:spPr>
        <p:txBody>
          <a:bodyPr anchor="ctr">
            <a:normAutofit/>
          </a:bodyPr>
          <a:lstStyle/>
          <a:p>
            <a:pPr marL="344170" indent="-344170"/>
            <a:r>
              <a:rPr lang="es-ES" b="1" dirty="0">
                <a:ea typeface="+mn-lt"/>
                <a:cs typeface="+mn-lt"/>
              </a:rPr>
              <a:t>Introducción.</a:t>
            </a:r>
            <a:endParaRPr lang="es-ES" dirty="0">
              <a:ea typeface="+mn-lt"/>
              <a:cs typeface="+mn-lt"/>
            </a:endParaRPr>
          </a:p>
          <a:p>
            <a:pPr marL="344170" indent="-344170"/>
            <a:r>
              <a:rPr lang="es-ES" b="1" dirty="0">
                <a:ea typeface="+mn-lt"/>
                <a:cs typeface="+mn-lt"/>
              </a:rPr>
              <a:t>Recursos.</a:t>
            </a:r>
            <a:endParaRPr lang="es-ES" dirty="0">
              <a:ea typeface="+mn-lt"/>
              <a:cs typeface="+mn-lt"/>
            </a:endParaRPr>
          </a:p>
          <a:p>
            <a:pPr marL="344170" indent="-344170"/>
            <a:r>
              <a:rPr lang="es-ES" b="1" dirty="0">
                <a:ea typeface="+mn-lt"/>
                <a:cs typeface="+mn-lt"/>
              </a:rPr>
              <a:t>Alcance.</a:t>
            </a:r>
            <a:endParaRPr lang="es-ES" dirty="0">
              <a:ea typeface="+mn-lt"/>
              <a:cs typeface="+mn-lt"/>
            </a:endParaRPr>
          </a:p>
          <a:p>
            <a:pPr marL="344170" indent="-344170"/>
            <a:r>
              <a:rPr lang="es-ES" b="1" dirty="0">
                <a:ea typeface="+mn-lt"/>
                <a:cs typeface="+mn-lt"/>
              </a:rPr>
              <a:t>Prueba de rendimiento.</a:t>
            </a:r>
            <a:endParaRPr lang="es-ES" dirty="0">
              <a:ea typeface="+mn-lt"/>
              <a:cs typeface="+mn-lt"/>
            </a:endParaRPr>
          </a:p>
          <a:p>
            <a:pPr marL="344170" indent="-344170"/>
            <a:r>
              <a:rPr lang="es-ES" b="1" dirty="0">
                <a:ea typeface="+mn-lt"/>
                <a:cs typeface="+mn-lt"/>
              </a:rPr>
              <a:t>Pruebas de aceptación.</a:t>
            </a:r>
            <a:endParaRPr lang="es-ES" dirty="0">
              <a:ea typeface="+mn-lt"/>
              <a:cs typeface="+mn-lt"/>
            </a:endParaRPr>
          </a:p>
          <a:p>
            <a:pPr marL="344170" indent="-344170"/>
            <a:r>
              <a:rPr lang="es-ES" b="1" dirty="0">
                <a:ea typeface="+mn-lt"/>
                <a:cs typeface="+mn-lt"/>
              </a:rPr>
              <a:t>Infraestructura.</a:t>
            </a:r>
          </a:p>
          <a:p>
            <a:pPr marL="344170" indent="-344170"/>
            <a:r>
              <a:rPr lang="es-ES" dirty="0">
                <a:ea typeface="+mn-lt"/>
                <a:cs typeface="+mn-lt"/>
              </a:rPr>
              <a:t>Suposiciones.</a:t>
            </a:r>
          </a:p>
          <a:p>
            <a:pPr marL="344170" indent="-344170"/>
            <a:r>
              <a:rPr lang="es-ES" b="1" dirty="0">
                <a:ea typeface="+mn-lt"/>
                <a:cs typeface="+mn-lt"/>
              </a:rPr>
              <a:t>Riesgo.</a:t>
            </a:r>
            <a:endParaRPr lang="es-ES" dirty="0">
              <a:ea typeface="+mn-lt"/>
              <a:cs typeface="+mn-lt"/>
            </a:endParaRPr>
          </a:p>
        </p:txBody>
      </p:sp>
    </p:spTree>
    <p:extLst>
      <p:ext uri="{BB962C8B-B14F-4D97-AF65-F5344CB8AC3E}">
        <p14:creationId xmlns:p14="http://schemas.microsoft.com/office/powerpoint/2010/main" val="345528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FC110D-D55C-4206-9809-25275BCE6C66}"/>
              </a:ext>
            </a:extLst>
          </p:cNvPr>
          <p:cNvSpPr>
            <a:spLocks noGrp="1"/>
          </p:cNvSpPr>
          <p:nvPr>
            <p:ph type="title"/>
          </p:nvPr>
        </p:nvSpPr>
        <p:spPr/>
        <p:txBody>
          <a:bodyPr/>
          <a:lstStyle/>
          <a:p>
            <a:r>
              <a:rPr lang="es-ES" dirty="0"/>
              <a:t>Integrantes</a:t>
            </a:r>
          </a:p>
        </p:txBody>
      </p:sp>
      <p:sp>
        <p:nvSpPr>
          <p:cNvPr id="3" name="Marcador de contenido 2">
            <a:extLst>
              <a:ext uri="{FF2B5EF4-FFF2-40B4-BE49-F238E27FC236}">
                <a16:creationId xmlns:a16="http://schemas.microsoft.com/office/drawing/2014/main" id="{2F76FD2E-2FB7-4527-8A08-E4CDFEBB489D}"/>
              </a:ext>
            </a:extLst>
          </p:cNvPr>
          <p:cNvSpPr>
            <a:spLocks noGrp="1"/>
          </p:cNvSpPr>
          <p:nvPr>
            <p:ph idx="1"/>
          </p:nvPr>
        </p:nvSpPr>
        <p:spPr/>
        <p:txBody>
          <a:bodyPr/>
          <a:lstStyle/>
          <a:p>
            <a:r>
              <a:rPr lang="es-ES" dirty="0"/>
              <a:t>Alberto Morales Gálvez</a:t>
            </a:r>
          </a:p>
          <a:p>
            <a:r>
              <a:rPr lang="es-ES" dirty="0"/>
              <a:t>Alejandro Marín Bermúdez</a:t>
            </a:r>
          </a:p>
          <a:p>
            <a:r>
              <a:rPr lang="es-ES" dirty="0" err="1"/>
              <a:t>Artsiom</a:t>
            </a:r>
            <a:r>
              <a:rPr lang="es-ES" dirty="0"/>
              <a:t> </a:t>
            </a:r>
            <a:r>
              <a:rPr lang="es-ES" dirty="0" err="1"/>
              <a:t>Krautsou</a:t>
            </a:r>
            <a:r>
              <a:rPr lang="es-ES" dirty="0"/>
              <a:t> </a:t>
            </a:r>
            <a:r>
              <a:rPr lang="es-ES" dirty="0" err="1"/>
              <a:t>Kharlap</a:t>
            </a:r>
            <a:endParaRPr lang="es-ES" dirty="0"/>
          </a:p>
          <a:p>
            <a:r>
              <a:rPr lang="es-ES" dirty="0"/>
              <a:t>Juan Antonio Gracia Torres</a:t>
            </a:r>
          </a:p>
          <a:p>
            <a:r>
              <a:rPr lang="es-ES" dirty="0"/>
              <a:t>Rodrigo Chamorro Valle</a:t>
            </a:r>
          </a:p>
        </p:txBody>
      </p:sp>
    </p:spTree>
    <p:extLst>
      <p:ext uri="{BB962C8B-B14F-4D97-AF65-F5344CB8AC3E}">
        <p14:creationId xmlns:p14="http://schemas.microsoft.com/office/powerpoint/2010/main" val="1357219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2541"/>
      </a:dk2>
      <a:lt2>
        <a:srgbClr val="E3E8E2"/>
      </a:lt2>
      <a:accent1>
        <a:srgbClr val="AC4DC3"/>
      </a:accent1>
      <a:accent2>
        <a:srgbClr val="683BB1"/>
      </a:accent2>
      <a:accent3>
        <a:srgbClr val="4D51C3"/>
      </a:accent3>
      <a:accent4>
        <a:srgbClr val="3B70B1"/>
      </a:accent4>
      <a:accent5>
        <a:srgbClr val="4BAFBF"/>
      </a:accent5>
      <a:accent6>
        <a:srgbClr val="3BB190"/>
      </a:accent6>
      <a:hlink>
        <a:srgbClr val="3A8BAE"/>
      </a:hlink>
      <a:folHlink>
        <a:srgbClr val="7F7F7F"/>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46</TotalTime>
  <Words>194</Words>
  <Application>Microsoft Office PowerPoint</Application>
  <PresentationFormat>Panorámica</PresentationFormat>
  <Paragraphs>38</Paragraphs>
  <Slides>6</Slides>
  <Notes>1</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SlateVTI</vt:lpstr>
      <vt:lpstr>Pruebas Ágiles</vt:lpstr>
      <vt:lpstr>Definición</vt:lpstr>
      <vt:lpstr>Características</vt:lpstr>
      <vt:lpstr>Ventajas de las pruebas agiles    </vt:lpstr>
      <vt:lpstr>Elementos que debe incluir un plan de pruebas agiles.     </vt:lpstr>
      <vt:lpstr>Integrantes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Antonio</dc:creator>
  <cp:lastModifiedBy>Juan Antonio</cp:lastModifiedBy>
  <cp:revision>194</cp:revision>
  <dcterms:created xsi:type="dcterms:W3CDTF">2021-12-18T11:00:38Z</dcterms:created>
  <dcterms:modified xsi:type="dcterms:W3CDTF">2022-01-10T09:25:15Z</dcterms:modified>
</cp:coreProperties>
</file>