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33860-70F5-4C78-98FE-9EE660710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Tipos de pruebas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30ADB-BAB3-4C61-BB20-3D8260658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 breve esquema de los tipos de pruebas de software que existen</a:t>
            </a:r>
          </a:p>
          <a:p>
            <a:pPr algn="r"/>
            <a:r>
              <a:rPr lang="es-ES" dirty="0"/>
              <a:t>1º </a:t>
            </a:r>
            <a:r>
              <a:rPr lang="es-ES" dirty="0" err="1"/>
              <a:t>Dam</a:t>
            </a:r>
            <a:r>
              <a:rPr lang="es-ES" dirty="0"/>
              <a:t> - Grupo 2</a:t>
            </a:r>
          </a:p>
        </p:txBody>
      </p:sp>
    </p:spTree>
    <p:extLst>
      <p:ext uri="{BB962C8B-B14F-4D97-AF65-F5344CB8AC3E}">
        <p14:creationId xmlns:p14="http://schemas.microsoft.com/office/powerpoint/2010/main" val="250828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7AF4-1C62-4F03-83F4-4EDEF4AF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funcionales (Black-Box-</a:t>
            </a:r>
            <a:r>
              <a:rPr lang="es-ES" dirty="0" err="1"/>
              <a:t>Testing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Nivel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6A432-07E3-497D-82DD-D8812C1A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644420" cy="3450613"/>
          </a:xfrm>
        </p:spPr>
        <p:txBody>
          <a:bodyPr/>
          <a:lstStyle/>
          <a:p>
            <a:r>
              <a:rPr lang="es-ES" u="sng" dirty="0"/>
              <a:t>Definición</a:t>
            </a:r>
            <a:r>
              <a:rPr lang="es-ES" dirty="0"/>
              <a:t>: Analizan datos de entrada/salida para definir unos casos de prueba antes que otros.</a:t>
            </a:r>
          </a:p>
          <a:p>
            <a:pPr algn="just"/>
            <a:endParaRPr lang="es-ES" dirty="0"/>
          </a:p>
          <a:p>
            <a:r>
              <a:rPr lang="es-ES" u="sng" dirty="0"/>
              <a:t>Finalidad</a:t>
            </a:r>
            <a:r>
              <a:rPr lang="es-ES" dirty="0"/>
              <a:t>: Validar que el Software cumple con el nivel de calidad.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30D3ED-045C-4FA5-981C-9506AA07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85466"/>
            <a:ext cx="4958854" cy="2561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6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102C9-E49E-4584-A25E-3CD65B3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No-Funcionales</a:t>
            </a:r>
            <a:br>
              <a:rPr lang="es-ES" dirty="0"/>
            </a:br>
            <a:r>
              <a:rPr lang="es-ES" dirty="0"/>
              <a:t>Nivel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63C0F-961F-4808-961B-62F63352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s-ES" u="sng" dirty="0"/>
              <a:t>Definición</a:t>
            </a:r>
            <a:r>
              <a:rPr lang="es-ES" dirty="0"/>
              <a:t>: Pruebas de componentes que no se refieran con la funcionalidad del software.</a:t>
            </a:r>
          </a:p>
          <a:p>
            <a:endParaRPr lang="es-ES" dirty="0"/>
          </a:p>
          <a:p>
            <a:r>
              <a:rPr lang="es-ES" u="sng" dirty="0"/>
              <a:t>Finalidad</a:t>
            </a:r>
            <a:r>
              <a:rPr lang="es-ES" dirty="0"/>
              <a:t>: Probar la seguridad, fiabilidad, eficiencia,  etc.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DC5B7C-3B47-43C5-8C99-16E6E58F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94" y="2015732"/>
            <a:ext cx="3755827" cy="3450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08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7B07A-EC58-4A05-A170-FC335982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funcionales</a:t>
            </a:r>
            <a:br>
              <a:rPr lang="es-ES" dirty="0"/>
            </a:br>
            <a:r>
              <a:rPr lang="es-ES" dirty="0"/>
              <a:t>Nivel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162E2-066A-4500-B895-7AE975D3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>
            <a:normAutofit fontScale="85000" lnSpcReduction="10000"/>
          </a:bodyPr>
          <a:lstStyle/>
          <a:p>
            <a:r>
              <a:rPr lang="es-ES" u="sng" dirty="0"/>
              <a:t>Unitarias</a:t>
            </a:r>
            <a:r>
              <a:rPr lang="es-ES" dirty="0"/>
              <a:t>: probar los componentes de un programa individualmente.</a:t>
            </a:r>
          </a:p>
          <a:p>
            <a:r>
              <a:rPr lang="es-ES" u="sng" dirty="0"/>
              <a:t>Integración</a:t>
            </a:r>
            <a:r>
              <a:rPr lang="es-ES" dirty="0"/>
              <a:t>: son pruebas que tratan de verificar el correcto ensamblaje de un conjunto de componentes de un entorno.</a:t>
            </a:r>
          </a:p>
          <a:p>
            <a:r>
              <a:rPr lang="es-ES" u="sng" dirty="0"/>
              <a:t>Regresión</a:t>
            </a:r>
            <a:r>
              <a:rPr lang="es-ES" dirty="0"/>
              <a:t>: comprueba el funcionamiento de un componente nuevo o modificado y su impacto con el resto del programa.</a:t>
            </a:r>
          </a:p>
          <a:p>
            <a:r>
              <a:rPr lang="es-ES" u="sng" dirty="0"/>
              <a:t>Aceptación</a:t>
            </a:r>
            <a:r>
              <a:rPr lang="es-ES" dirty="0"/>
              <a:t>: son pruebas que realiza el cliente para verificar que cumple con las expectativas.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FE78BE-E3DE-4AF6-9148-86973C2EB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21" y="2282760"/>
            <a:ext cx="4953733" cy="2549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30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93FC3-B915-46F3-AAAA-2D66D2B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No-Funcionales</a:t>
            </a:r>
            <a:br>
              <a:rPr lang="es-ES" dirty="0"/>
            </a:br>
            <a:r>
              <a:rPr lang="es-ES" dirty="0"/>
              <a:t>Nivel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56F0E-8A06-4A6C-835A-F7601D54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211293" cy="3450613"/>
          </a:xfrm>
        </p:spPr>
        <p:txBody>
          <a:bodyPr>
            <a:normAutofit fontScale="92500"/>
          </a:bodyPr>
          <a:lstStyle/>
          <a:p>
            <a:r>
              <a:rPr lang="es-ES" dirty="0"/>
              <a:t>Rendimiento: garantizar correcto funcionamiento bajo una carga de trabajo esperada. </a:t>
            </a:r>
          </a:p>
          <a:p>
            <a:pPr lvl="1"/>
            <a:r>
              <a:rPr lang="es-ES" dirty="0"/>
              <a:t>Tipos: De Carga, De Estrés, Escalabilidad y Volumen.</a:t>
            </a:r>
          </a:p>
          <a:p>
            <a:r>
              <a:rPr lang="es-ES" dirty="0"/>
              <a:t>Seguridad: Buscar vulnerabilidades.</a:t>
            </a:r>
          </a:p>
          <a:p>
            <a:r>
              <a:rPr lang="es-ES" dirty="0"/>
              <a:t>Documentación: son documentos de pruebas.</a:t>
            </a:r>
          </a:p>
          <a:p>
            <a:r>
              <a:rPr lang="es-ES" dirty="0"/>
              <a:t>Instalación: Se prueba la instalación en distintos entornos.</a:t>
            </a:r>
          </a:p>
          <a:p>
            <a:r>
              <a:rPr lang="es-ES" dirty="0"/>
              <a:t>Confiabilidad: Mostrar los fiable que es en un determinado entorno.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352E53-3E72-41AC-9649-A048A462C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72" y="2403489"/>
            <a:ext cx="3391982" cy="2436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70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1748A-E3FF-4F5E-89CA-7A5DCD9A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Costes de pruebas por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3EE8C-3F03-406C-B086-80B4A1E7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555025" cy="3450613"/>
          </a:xfrm>
        </p:spPr>
        <p:txBody>
          <a:bodyPr/>
          <a:lstStyle/>
          <a:p>
            <a:r>
              <a:rPr lang="es-ES" dirty="0"/>
              <a:t>Cuanto más tarde encontramos un error, mas caro es resolverlo.</a:t>
            </a:r>
          </a:p>
          <a:p>
            <a:r>
              <a:rPr lang="es-ES" dirty="0"/>
              <a:t>Metodología TDD.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93B619-C2BB-4B51-BC05-692B2D015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604" y="2428493"/>
            <a:ext cx="5048250" cy="2625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4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7CF12-31EF-4788-9AC3-A6615E6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Costes de los defectos por fase de detección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DBCA8-8AE1-4308-940E-E977F57B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s-ES" dirty="0"/>
              <a:t>Como podemos ver como se incrementa el coste de estos errores si más arriba jerárquicamente hablando se encuentren.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8B33A-3F21-4EF3-B505-07AEE815F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82" y="2019804"/>
            <a:ext cx="4335272" cy="3446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54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82</TotalTime>
  <Words>272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Tipos de pruebas</vt:lpstr>
      <vt:lpstr>Pruebas funcionales (Black-Box-Testing) Nivel 1</vt:lpstr>
      <vt:lpstr>Pruebas No-Funcionales Nivel 1</vt:lpstr>
      <vt:lpstr>Pruebas funcionales Nivel 2</vt:lpstr>
      <vt:lpstr>Pruebas No-Funcionales Nivel 2</vt:lpstr>
      <vt:lpstr>Costes de pruebas por nivel</vt:lpstr>
      <vt:lpstr>Costes de los defectos por fase de detección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Antonio</dc:creator>
  <cp:lastModifiedBy>Juan Antonio</cp:lastModifiedBy>
  <cp:revision>5</cp:revision>
  <dcterms:created xsi:type="dcterms:W3CDTF">2021-12-08T18:27:29Z</dcterms:created>
  <dcterms:modified xsi:type="dcterms:W3CDTF">2021-12-08T19:50:00Z</dcterms:modified>
</cp:coreProperties>
</file>