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0" r:id="rId1"/>
  </p:sldMasterIdLst>
  <p:notesMasterIdLst>
    <p:notesMasterId r:id="rId8"/>
  </p:notesMasterIdLst>
  <p:handoutMasterIdLst>
    <p:handoutMasterId r:id="rId9"/>
  </p:handoutMasterIdLst>
  <p:sldIdLst>
    <p:sldId id="256" r:id="rId2"/>
    <p:sldId id="257" r:id="rId3"/>
    <p:sldId id="259" r:id="rId4"/>
    <p:sldId id="266" r:id="rId5"/>
    <p:sldId id="261" r:id="rId6"/>
    <p:sldId id="267" r:id="rId7"/>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6463A3-8D5A-469A-9C90-C90439B8CEE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ES"/>
        </a:p>
      </dgm:t>
    </dgm:pt>
    <dgm:pt modelId="{BFB62595-10FC-414B-8C1D-231F0D910CD0}">
      <dgm:prSet phldrT="[Texto]" phldr="0"/>
      <dgm:spPr/>
      <dgm:t>
        <a:bodyPr/>
        <a:lstStyle/>
        <a:p>
          <a:pPr rtl="0"/>
          <a:r>
            <a:rPr lang="es-ES" dirty="0">
              <a:latin typeface="Bookman Old Style" panose="02040603050505030304"/>
            </a:rPr>
            <a:t>1 Definición</a:t>
          </a:r>
        </a:p>
      </dgm:t>
    </dgm:pt>
    <dgm:pt modelId="{1FD220EB-F6FB-42D4-8C53-0DE2BC3130FB}" type="parTrans" cxnId="{F1E327F9-6717-47E7-B4F6-DEC424FB9B9C}">
      <dgm:prSet/>
      <dgm:spPr/>
      <dgm:t>
        <a:bodyPr/>
        <a:lstStyle/>
        <a:p>
          <a:endParaRPr lang="es-ES"/>
        </a:p>
      </dgm:t>
    </dgm:pt>
    <dgm:pt modelId="{8B4D5066-C9EF-44A2-8E77-882AD9F0ABEC}" type="sibTrans" cxnId="{F1E327F9-6717-47E7-B4F6-DEC424FB9B9C}">
      <dgm:prSet/>
      <dgm:spPr/>
      <dgm:t>
        <a:bodyPr/>
        <a:lstStyle/>
        <a:p>
          <a:endParaRPr lang="es-ES"/>
        </a:p>
      </dgm:t>
    </dgm:pt>
    <dgm:pt modelId="{08C6828C-8E7E-489C-A6AA-463515B278A9}">
      <dgm:prSet phldrT="[Texto]" phldr="0"/>
      <dgm:spPr/>
      <dgm:t>
        <a:bodyPr/>
        <a:lstStyle/>
        <a:p>
          <a:pPr rtl="0"/>
          <a:r>
            <a:rPr lang="es-ES" dirty="0">
              <a:latin typeface="Bookman Old Style" panose="02040603050505030304"/>
            </a:rPr>
            <a:t>3 Ventajas</a:t>
          </a:r>
          <a:endParaRPr lang="es-ES" dirty="0"/>
        </a:p>
      </dgm:t>
    </dgm:pt>
    <dgm:pt modelId="{508EC229-EB55-417F-8027-B9D095CCEC2B}" type="parTrans" cxnId="{6AAE3755-B132-46EB-999F-1365E7F817CA}">
      <dgm:prSet/>
      <dgm:spPr/>
      <dgm:t>
        <a:bodyPr/>
        <a:lstStyle/>
        <a:p>
          <a:endParaRPr lang="es-ES"/>
        </a:p>
      </dgm:t>
    </dgm:pt>
    <dgm:pt modelId="{FCCCA0C8-1D82-4966-BB8A-1045297C90C4}" type="sibTrans" cxnId="{6AAE3755-B132-46EB-999F-1365E7F817CA}">
      <dgm:prSet/>
      <dgm:spPr/>
      <dgm:t>
        <a:bodyPr/>
        <a:lstStyle/>
        <a:p>
          <a:endParaRPr lang="es-ES"/>
        </a:p>
      </dgm:t>
    </dgm:pt>
    <dgm:pt modelId="{8D3910B2-DB01-45AF-8BF1-BB3E6BD4C2BE}">
      <dgm:prSet phldr="0"/>
      <dgm:spPr/>
      <dgm:t>
        <a:bodyPr/>
        <a:lstStyle/>
        <a:p>
          <a:pPr rtl="0"/>
          <a:r>
            <a:rPr lang="es-ES" dirty="0">
              <a:latin typeface="Bookman Old Style" panose="02040603050505030304"/>
            </a:rPr>
            <a:t>2 Características</a:t>
          </a:r>
        </a:p>
      </dgm:t>
    </dgm:pt>
    <dgm:pt modelId="{92EE6D45-0AB7-4B38-B320-8D2107059CB6}" type="parTrans" cxnId="{75471C46-BCCD-4D0E-8DEB-64D953284364}">
      <dgm:prSet/>
      <dgm:spPr/>
      <dgm:t>
        <a:bodyPr/>
        <a:lstStyle/>
        <a:p>
          <a:endParaRPr lang="es-ES"/>
        </a:p>
      </dgm:t>
    </dgm:pt>
    <dgm:pt modelId="{AC12C132-EB01-41AA-8FAE-682023FBCA66}" type="sibTrans" cxnId="{75471C46-BCCD-4D0E-8DEB-64D953284364}">
      <dgm:prSet/>
      <dgm:spPr/>
      <dgm:t>
        <a:bodyPr/>
        <a:lstStyle/>
        <a:p>
          <a:endParaRPr lang="es-ES"/>
        </a:p>
      </dgm:t>
    </dgm:pt>
    <dgm:pt modelId="{D865461B-EE55-4BDA-BB22-7F64E4D97CAE}">
      <dgm:prSet phldr="0"/>
      <dgm:spPr/>
      <dgm:t>
        <a:bodyPr/>
        <a:lstStyle/>
        <a:p>
          <a:pPr rtl="0"/>
          <a:r>
            <a:rPr lang="es-ES" dirty="0">
              <a:latin typeface="Bookman Old Style" panose="02040603050505030304"/>
            </a:rPr>
            <a:t>4 Elementos a incluir</a:t>
          </a:r>
        </a:p>
      </dgm:t>
    </dgm:pt>
    <dgm:pt modelId="{A65786BF-0780-4AD6-8D2E-AA17D76E8E16}" type="parTrans" cxnId="{629807C9-2486-4452-AF73-E1CBA53E9420}">
      <dgm:prSet/>
      <dgm:spPr/>
      <dgm:t>
        <a:bodyPr/>
        <a:lstStyle/>
        <a:p>
          <a:endParaRPr lang="es-ES"/>
        </a:p>
      </dgm:t>
    </dgm:pt>
    <dgm:pt modelId="{7FC7CC86-C762-4991-883C-7F8F0B439FC5}" type="sibTrans" cxnId="{629807C9-2486-4452-AF73-E1CBA53E9420}">
      <dgm:prSet/>
      <dgm:spPr/>
      <dgm:t>
        <a:bodyPr/>
        <a:lstStyle/>
        <a:p>
          <a:endParaRPr lang="es-ES"/>
        </a:p>
      </dgm:t>
    </dgm:pt>
    <dgm:pt modelId="{2A2BECEF-16DB-4293-AE34-081FE219A867}" type="pres">
      <dgm:prSet presAssocID="{E76463A3-8D5A-469A-9C90-C90439B8CEED}" presName="diagram" presStyleCnt="0">
        <dgm:presLayoutVars>
          <dgm:dir/>
          <dgm:resizeHandles val="exact"/>
        </dgm:presLayoutVars>
      </dgm:prSet>
      <dgm:spPr/>
    </dgm:pt>
    <dgm:pt modelId="{ECD280A8-7581-494A-AEF5-8AB177732B59}" type="pres">
      <dgm:prSet presAssocID="{BFB62595-10FC-414B-8C1D-231F0D910CD0}" presName="node" presStyleLbl="node1" presStyleIdx="0" presStyleCnt="4">
        <dgm:presLayoutVars>
          <dgm:bulletEnabled val="1"/>
        </dgm:presLayoutVars>
      </dgm:prSet>
      <dgm:spPr/>
    </dgm:pt>
    <dgm:pt modelId="{762FF3EE-61A4-4C50-A11B-FF67329A0197}" type="pres">
      <dgm:prSet presAssocID="{8B4D5066-C9EF-44A2-8E77-882AD9F0ABEC}" presName="sibTrans" presStyleCnt="0"/>
      <dgm:spPr/>
    </dgm:pt>
    <dgm:pt modelId="{4EA684E5-F601-4732-9C75-1CE359EB597B}" type="pres">
      <dgm:prSet presAssocID="{8D3910B2-DB01-45AF-8BF1-BB3E6BD4C2BE}" presName="node" presStyleLbl="node1" presStyleIdx="1" presStyleCnt="4">
        <dgm:presLayoutVars>
          <dgm:bulletEnabled val="1"/>
        </dgm:presLayoutVars>
      </dgm:prSet>
      <dgm:spPr/>
    </dgm:pt>
    <dgm:pt modelId="{D7AF877D-5120-4E8F-A4FA-EE59EAA79DDC}" type="pres">
      <dgm:prSet presAssocID="{AC12C132-EB01-41AA-8FAE-682023FBCA66}" presName="sibTrans" presStyleCnt="0"/>
      <dgm:spPr/>
    </dgm:pt>
    <dgm:pt modelId="{15EEA8D9-F99B-4386-9B98-C9DE7F4BDBF0}" type="pres">
      <dgm:prSet presAssocID="{08C6828C-8E7E-489C-A6AA-463515B278A9}" presName="node" presStyleLbl="node1" presStyleIdx="2" presStyleCnt="4">
        <dgm:presLayoutVars>
          <dgm:bulletEnabled val="1"/>
        </dgm:presLayoutVars>
      </dgm:prSet>
      <dgm:spPr/>
    </dgm:pt>
    <dgm:pt modelId="{5613BA4C-AE67-43BE-908B-EA797FD8159D}" type="pres">
      <dgm:prSet presAssocID="{FCCCA0C8-1D82-4966-BB8A-1045297C90C4}" presName="sibTrans" presStyleCnt="0"/>
      <dgm:spPr/>
    </dgm:pt>
    <dgm:pt modelId="{1C5B9FFB-E800-4ABC-953A-D3EAE642A087}" type="pres">
      <dgm:prSet presAssocID="{D865461B-EE55-4BDA-BB22-7F64E4D97CAE}" presName="node" presStyleLbl="node1" presStyleIdx="3" presStyleCnt="4">
        <dgm:presLayoutVars>
          <dgm:bulletEnabled val="1"/>
        </dgm:presLayoutVars>
      </dgm:prSet>
      <dgm:spPr/>
    </dgm:pt>
  </dgm:ptLst>
  <dgm:cxnLst>
    <dgm:cxn modelId="{5B482A0D-27AC-4B0C-9AF2-7D5F5C29038D}" type="presOf" srcId="{8D3910B2-DB01-45AF-8BF1-BB3E6BD4C2BE}" destId="{4EA684E5-F601-4732-9C75-1CE359EB597B}" srcOrd="0" destOrd="0" presId="urn:microsoft.com/office/officeart/2005/8/layout/default"/>
    <dgm:cxn modelId="{49F6143D-E303-493F-8594-C9596FB34728}" type="presOf" srcId="{BFB62595-10FC-414B-8C1D-231F0D910CD0}" destId="{ECD280A8-7581-494A-AEF5-8AB177732B59}" srcOrd="0" destOrd="0" presId="urn:microsoft.com/office/officeart/2005/8/layout/default"/>
    <dgm:cxn modelId="{75471C46-BCCD-4D0E-8DEB-64D953284364}" srcId="{E76463A3-8D5A-469A-9C90-C90439B8CEED}" destId="{8D3910B2-DB01-45AF-8BF1-BB3E6BD4C2BE}" srcOrd="1" destOrd="0" parTransId="{92EE6D45-0AB7-4B38-B320-8D2107059CB6}" sibTransId="{AC12C132-EB01-41AA-8FAE-682023FBCA66}"/>
    <dgm:cxn modelId="{6AAE3755-B132-46EB-999F-1365E7F817CA}" srcId="{E76463A3-8D5A-469A-9C90-C90439B8CEED}" destId="{08C6828C-8E7E-489C-A6AA-463515B278A9}" srcOrd="2" destOrd="0" parTransId="{508EC229-EB55-417F-8027-B9D095CCEC2B}" sibTransId="{FCCCA0C8-1D82-4966-BB8A-1045297C90C4}"/>
    <dgm:cxn modelId="{E6F4957A-FCE2-424A-9231-6432DFE5B80F}" type="presOf" srcId="{E76463A3-8D5A-469A-9C90-C90439B8CEED}" destId="{2A2BECEF-16DB-4293-AE34-081FE219A867}" srcOrd="0" destOrd="0" presId="urn:microsoft.com/office/officeart/2005/8/layout/default"/>
    <dgm:cxn modelId="{E84254A2-CD72-412E-9D92-97399588FC0B}" type="presOf" srcId="{D865461B-EE55-4BDA-BB22-7F64E4D97CAE}" destId="{1C5B9FFB-E800-4ABC-953A-D3EAE642A087}" srcOrd="0" destOrd="0" presId="urn:microsoft.com/office/officeart/2005/8/layout/default"/>
    <dgm:cxn modelId="{629807C9-2486-4452-AF73-E1CBA53E9420}" srcId="{E76463A3-8D5A-469A-9C90-C90439B8CEED}" destId="{D865461B-EE55-4BDA-BB22-7F64E4D97CAE}" srcOrd="3" destOrd="0" parTransId="{A65786BF-0780-4AD6-8D2E-AA17D76E8E16}" sibTransId="{7FC7CC86-C762-4991-883C-7F8F0B439FC5}"/>
    <dgm:cxn modelId="{94614BF0-4879-4C86-B496-5E6A8C59EA5A}" type="presOf" srcId="{08C6828C-8E7E-489C-A6AA-463515B278A9}" destId="{15EEA8D9-F99B-4386-9B98-C9DE7F4BDBF0}" srcOrd="0" destOrd="0" presId="urn:microsoft.com/office/officeart/2005/8/layout/default"/>
    <dgm:cxn modelId="{F1E327F9-6717-47E7-B4F6-DEC424FB9B9C}" srcId="{E76463A3-8D5A-469A-9C90-C90439B8CEED}" destId="{BFB62595-10FC-414B-8C1D-231F0D910CD0}" srcOrd="0" destOrd="0" parTransId="{1FD220EB-F6FB-42D4-8C53-0DE2BC3130FB}" sibTransId="{8B4D5066-C9EF-44A2-8E77-882AD9F0ABEC}"/>
    <dgm:cxn modelId="{F5E96862-3D5A-40D6-A215-A73413BC8665}" type="presParOf" srcId="{2A2BECEF-16DB-4293-AE34-081FE219A867}" destId="{ECD280A8-7581-494A-AEF5-8AB177732B59}" srcOrd="0" destOrd="0" presId="urn:microsoft.com/office/officeart/2005/8/layout/default"/>
    <dgm:cxn modelId="{028A3232-2549-46AB-865A-DE5F7A3FA5B5}" type="presParOf" srcId="{2A2BECEF-16DB-4293-AE34-081FE219A867}" destId="{762FF3EE-61A4-4C50-A11B-FF67329A0197}" srcOrd="1" destOrd="0" presId="urn:microsoft.com/office/officeart/2005/8/layout/default"/>
    <dgm:cxn modelId="{E1427032-65CF-451C-9127-908F73F6E289}" type="presParOf" srcId="{2A2BECEF-16DB-4293-AE34-081FE219A867}" destId="{4EA684E5-F601-4732-9C75-1CE359EB597B}" srcOrd="2" destOrd="0" presId="urn:microsoft.com/office/officeart/2005/8/layout/default"/>
    <dgm:cxn modelId="{A22C4EE0-B52E-441F-95E1-84DBEF1B19A8}" type="presParOf" srcId="{2A2BECEF-16DB-4293-AE34-081FE219A867}" destId="{D7AF877D-5120-4E8F-A4FA-EE59EAA79DDC}" srcOrd="3" destOrd="0" presId="urn:microsoft.com/office/officeart/2005/8/layout/default"/>
    <dgm:cxn modelId="{668C9F97-D802-4AF9-9232-08278ED0D5BE}" type="presParOf" srcId="{2A2BECEF-16DB-4293-AE34-081FE219A867}" destId="{15EEA8D9-F99B-4386-9B98-C9DE7F4BDBF0}" srcOrd="4" destOrd="0" presId="urn:microsoft.com/office/officeart/2005/8/layout/default"/>
    <dgm:cxn modelId="{C9F5A9C2-18B9-4487-8140-153250190421}" type="presParOf" srcId="{2A2BECEF-16DB-4293-AE34-081FE219A867}" destId="{5613BA4C-AE67-43BE-908B-EA797FD8159D}" srcOrd="5" destOrd="0" presId="urn:microsoft.com/office/officeart/2005/8/layout/default"/>
    <dgm:cxn modelId="{8446D7C7-7912-474A-B223-487C5EF32FC6}" type="presParOf" srcId="{2A2BECEF-16DB-4293-AE34-081FE219A867}" destId="{1C5B9FFB-E800-4ABC-953A-D3EAE642A087}" srcOrd="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280A8-7581-494A-AEF5-8AB177732B59}">
      <dsp:nvSpPr>
        <dsp:cNvPr id="0" name=""/>
        <dsp:cNvSpPr/>
      </dsp:nvSpPr>
      <dsp:spPr>
        <a:xfrm>
          <a:off x="828" y="407708"/>
          <a:ext cx="3230130" cy="193807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s-ES" sz="3200" kern="1200" dirty="0">
              <a:latin typeface="Bookman Old Style" panose="02040603050505030304"/>
            </a:rPr>
            <a:t>1 Definición</a:t>
          </a:r>
        </a:p>
      </dsp:txBody>
      <dsp:txXfrm>
        <a:off x="828" y="407708"/>
        <a:ext cx="3230130" cy="1938078"/>
      </dsp:txXfrm>
    </dsp:sp>
    <dsp:sp modelId="{4EA684E5-F601-4732-9C75-1CE359EB597B}">
      <dsp:nvSpPr>
        <dsp:cNvPr id="0" name=""/>
        <dsp:cNvSpPr/>
      </dsp:nvSpPr>
      <dsp:spPr>
        <a:xfrm>
          <a:off x="3553972" y="407708"/>
          <a:ext cx="3230130" cy="193807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s-ES" sz="3200" kern="1200" dirty="0">
              <a:latin typeface="Bookman Old Style" panose="02040603050505030304"/>
            </a:rPr>
            <a:t>2 Características</a:t>
          </a:r>
        </a:p>
      </dsp:txBody>
      <dsp:txXfrm>
        <a:off x="3553972" y="407708"/>
        <a:ext cx="3230130" cy="1938078"/>
      </dsp:txXfrm>
    </dsp:sp>
    <dsp:sp modelId="{15EEA8D9-F99B-4386-9B98-C9DE7F4BDBF0}">
      <dsp:nvSpPr>
        <dsp:cNvPr id="0" name=""/>
        <dsp:cNvSpPr/>
      </dsp:nvSpPr>
      <dsp:spPr>
        <a:xfrm>
          <a:off x="828" y="2668799"/>
          <a:ext cx="3230130" cy="193807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s-ES" sz="3200" kern="1200" dirty="0">
              <a:latin typeface="Bookman Old Style" panose="02040603050505030304"/>
            </a:rPr>
            <a:t>3 Ventajas</a:t>
          </a:r>
          <a:endParaRPr lang="es-ES" sz="3200" kern="1200" dirty="0"/>
        </a:p>
      </dsp:txBody>
      <dsp:txXfrm>
        <a:off x="828" y="2668799"/>
        <a:ext cx="3230130" cy="1938078"/>
      </dsp:txXfrm>
    </dsp:sp>
    <dsp:sp modelId="{1C5B9FFB-E800-4ABC-953A-D3EAE642A087}">
      <dsp:nvSpPr>
        <dsp:cNvPr id="0" name=""/>
        <dsp:cNvSpPr/>
      </dsp:nvSpPr>
      <dsp:spPr>
        <a:xfrm>
          <a:off x="3553972" y="2668799"/>
          <a:ext cx="3230130" cy="193807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s-ES" sz="3200" kern="1200" dirty="0">
              <a:latin typeface="Bookman Old Style" panose="02040603050505030304"/>
            </a:rPr>
            <a:t>4 Elementos a incluir</a:t>
          </a:r>
        </a:p>
      </dsp:txBody>
      <dsp:txXfrm>
        <a:off x="3553972" y="2668799"/>
        <a:ext cx="3230130" cy="19380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F443390-9A52-4BC8-B6A7-82DB7EAA1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EDEAC42B-9B58-402E-9A8B-1C28BFF091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7C8C16-475A-4026-8EBF-119E719DCF1D}" type="datetimeFigureOut">
              <a:rPr lang="es-ES" smtClean="0"/>
              <a:t>07/01/2022</a:t>
            </a:fld>
            <a:endParaRPr lang="es-ES"/>
          </a:p>
        </p:txBody>
      </p:sp>
      <p:sp>
        <p:nvSpPr>
          <p:cNvPr id="4" name="Marcador de pie de página 3">
            <a:extLst>
              <a:ext uri="{FF2B5EF4-FFF2-40B4-BE49-F238E27FC236}">
                <a16:creationId xmlns:a16="http://schemas.microsoft.com/office/drawing/2014/main" id="{8E9B24C4-BD90-4F73-9826-45025A06AA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5C632CA6-A3BB-4025-9604-0F1189A1ACC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C3FE33-77FB-40B2-A5A1-CCD8EFB329AD}" type="slidenum">
              <a:rPr lang="es-ES" smtClean="0"/>
              <a:t>‹Nº›</a:t>
            </a:fld>
            <a:endParaRPr lang="es-ES"/>
          </a:p>
        </p:txBody>
      </p:sp>
    </p:spTree>
    <p:extLst>
      <p:ext uri="{BB962C8B-B14F-4D97-AF65-F5344CB8AC3E}">
        <p14:creationId xmlns:p14="http://schemas.microsoft.com/office/powerpoint/2010/main" val="31990739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BC163-38E5-48C0-A1A8-F3A58B029681}" type="datetimeFigureOut">
              <a:rPr lang="es-ES" noProof="0" smtClean="0"/>
              <a:t>07/01/2022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37387-4AF9-4EAE-AF9A-69F1D3CB9660}" type="slidenum">
              <a:rPr lang="es-ES" noProof="0" smtClean="0"/>
              <a:t>‹Nº›</a:t>
            </a:fld>
            <a:endParaRPr lang="es-ES" noProof="0"/>
          </a:p>
        </p:txBody>
      </p:sp>
    </p:spTree>
    <p:extLst>
      <p:ext uri="{BB962C8B-B14F-4D97-AF65-F5344CB8AC3E}">
        <p14:creationId xmlns:p14="http://schemas.microsoft.com/office/powerpoint/2010/main" val="27791484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A637387-4AF9-4EAE-AF9A-69F1D3CB9660}" type="slidenum">
              <a:rPr lang="es-ES" smtClean="0"/>
              <a:t>1</a:t>
            </a:fld>
            <a:endParaRPr lang="es-ES"/>
          </a:p>
        </p:txBody>
      </p:sp>
    </p:spTree>
    <p:extLst>
      <p:ext uri="{BB962C8B-B14F-4D97-AF65-F5344CB8AC3E}">
        <p14:creationId xmlns:p14="http://schemas.microsoft.com/office/powerpoint/2010/main" val="166694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53527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14871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5674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2158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58660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82367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90346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916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49759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3943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32995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98447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804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1958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8294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24088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3248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1/7/2022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54357710"/>
      </p:ext>
    </p:extLst>
  </p:cSld>
  <p:clrMap bg1="dk1" tx1="lt1" bg2="dk2" tx2="lt2" accent1="accent1" accent2="accent2" accent3="accent3" accent4="accent4" accent5="accent5" accent6="accent6" hlink="hlink" folHlink="folHlink"/>
  <p:sldLayoutIdLst>
    <p:sldLayoutId id="2147483908" r:id="rId1"/>
    <p:sldLayoutId id="2147483909"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7" r:id="rId12"/>
    <p:sldLayoutId id="2147483902" r:id="rId13"/>
    <p:sldLayoutId id="2147483903" r:id="rId14"/>
    <p:sldLayoutId id="2147483904" r:id="rId15"/>
    <p:sldLayoutId id="2147483905" r:id="rId16"/>
    <p:sldLayoutId id="2147483906"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jpe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BD32A07D-C646-4CC0-BA93-76707E70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7947377" y="835383"/>
            <a:ext cx="3382832" cy="3499549"/>
          </a:xfrm>
        </p:spPr>
        <p:txBody>
          <a:bodyPr rtlCol="0" anchor="ctr">
            <a:normAutofit/>
          </a:bodyPr>
          <a:lstStyle/>
          <a:p>
            <a:pPr algn="l"/>
            <a:r>
              <a:rPr lang="es-ES" sz="4200" dirty="0">
                <a:ln>
                  <a:solidFill>
                    <a:srgbClr val="000000">
                      <a:lumMod val="75000"/>
                      <a:lumOff val="25000"/>
                      <a:alpha val="10000"/>
                    </a:srgbClr>
                  </a:solidFill>
                </a:ln>
                <a:effectLst>
                  <a:outerShdw blurRad="9525" dist="25400" dir="14640000" algn="tl" rotWithShape="0">
                    <a:srgbClr val="000000">
                      <a:alpha val="30000"/>
                    </a:srgbClr>
                  </a:outerShdw>
                </a:effectLst>
              </a:rPr>
              <a:t>Pruebas Ágiles</a:t>
            </a:r>
            <a:endParaRPr lang="es-ES" sz="4200" dirty="0"/>
          </a:p>
        </p:txBody>
      </p:sp>
      <p:sp>
        <p:nvSpPr>
          <p:cNvPr id="3" name="Subtítulo 2"/>
          <p:cNvSpPr>
            <a:spLocks noGrp="1"/>
          </p:cNvSpPr>
          <p:nvPr>
            <p:ph type="subTitle" idx="1"/>
          </p:nvPr>
        </p:nvSpPr>
        <p:spPr>
          <a:xfrm>
            <a:off x="7947380" y="4334933"/>
            <a:ext cx="3382831" cy="1687684"/>
          </a:xfrm>
        </p:spPr>
        <p:txBody>
          <a:bodyPr rtlCol="0">
            <a:normAutofit/>
          </a:bodyPr>
          <a:lstStyle/>
          <a:p>
            <a:pPr algn="l" rtl="0"/>
            <a:r>
              <a:rPr lang="es-ES" dirty="0">
                <a:solidFill>
                  <a:srgbClr val="AC4DC3"/>
                </a:solidFill>
              </a:rPr>
              <a:t>DAM Grupo - 5</a:t>
            </a:r>
          </a:p>
          <a:p>
            <a:pPr algn="l" rtl="0"/>
            <a:endParaRPr lang="es-ES" dirty="0">
              <a:solidFill>
                <a:srgbClr val="AC4DC3"/>
              </a:solidFill>
            </a:endParaRPr>
          </a:p>
        </p:txBody>
      </p:sp>
      <p:pic>
        <p:nvPicPr>
          <p:cNvPr id="6" name="Picture 3" descr="Vista superior de hexágonos 3D">
            <a:extLst>
              <a:ext uri="{FF2B5EF4-FFF2-40B4-BE49-F238E27FC236}">
                <a16:creationId xmlns:a16="http://schemas.microsoft.com/office/drawing/2014/main" id="{3760C04A-7F91-4491-A54A-7E2DCF98F971}"/>
              </a:ext>
            </a:extLst>
          </p:cNvPr>
          <p:cNvPicPr>
            <a:picLocks noChangeAspect="1"/>
          </p:cNvPicPr>
          <p:nvPr/>
        </p:nvPicPr>
        <p:blipFill rotWithShape="1">
          <a:blip r:embed="rId4"/>
          <a:srcRect l="10281" r="17154" b="-9"/>
          <a:stretch/>
        </p:blipFill>
        <p:spPr>
          <a:xfrm>
            <a:off x="-62631" y="10"/>
            <a:ext cx="7537704" cy="6857990"/>
          </a:xfrm>
          <a:prstGeom prst="rect">
            <a:avLst/>
          </a:prstGeom>
        </p:spPr>
      </p:pic>
      <p:graphicFrame>
        <p:nvGraphicFramePr>
          <p:cNvPr id="7" name="Diagrama 7">
            <a:extLst>
              <a:ext uri="{FF2B5EF4-FFF2-40B4-BE49-F238E27FC236}">
                <a16:creationId xmlns:a16="http://schemas.microsoft.com/office/drawing/2014/main" id="{2ED50E08-68AE-4A28-AC5A-4C898FCD8AC2}"/>
              </a:ext>
            </a:extLst>
          </p:cNvPr>
          <p:cNvGraphicFramePr/>
          <p:nvPr>
            <p:extLst>
              <p:ext uri="{D42A27DB-BD31-4B8C-83A1-F6EECF244321}">
                <p14:modId xmlns:p14="http://schemas.microsoft.com/office/powerpoint/2010/main" val="418339064"/>
              </p:ext>
            </p:extLst>
          </p:nvPr>
        </p:nvGraphicFramePr>
        <p:xfrm>
          <a:off x="313151" y="919241"/>
          <a:ext cx="6784931" cy="50145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7934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5">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E58556-B67A-40E8-B4BB-CCF89FF0E7F6}"/>
              </a:ext>
            </a:extLst>
          </p:cNvPr>
          <p:cNvSpPr>
            <a:spLocks noGrp="1"/>
          </p:cNvSpPr>
          <p:nvPr>
            <p:ph type="title"/>
          </p:nvPr>
        </p:nvSpPr>
        <p:spPr>
          <a:xfrm>
            <a:off x="913795" y="963506"/>
            <a:ext cx="3740815" cy="4827693"/>
          </a:xfrm>
        </p:spPr>
        <p:txBody>
          <a:bodyPr vert="horz" lIns="91440" tIns="45720" rIns="91440" bIns="45720" rtlCol="0" anchor="ctr">
            <a:noAutofit/>
          </a:bodyPr>
          <a:lstStyle/>
          <a:p>
            <a:pPr algn="l"/>
            <a:r>
              <a:rPr lang="es-ES" dirty="0">
                <a:ln>
                  <a:solidFill>
                    <a:srgbClr val="000000">
                      <a:lumMod val="75000"/>
                      <a:lumOff val="25000"/>
                      <a:alpha val="10000"/>
                    </a:srgbClr>
                  </a:solidFill>
                </a:ln>
                <a:effectLst>
                  <a:outerShdw blurRad="9525" dist="25400" dir="14640000" algn="tl" rotWithShape="0">
                    <a:srgbClr val="000000">
                      <a:alpha val="30000"/>
                    </a:srgbClr>
                  </a:outerShdw>
                </a:effectLst>
              </a:rPr>
              <a:t>Definición</a:t>
            </a:r>
          </a:p>
        </p:txBody>
      </p:sp>
      <p:cxnSp>
        <p:nvCxnSpPr>
          <p:cNvPr id="18" name="Straight Connector 17">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5B27167-8655-4D3C-BF16-8A79AF6B1E0B}"/>
              </a:ext>
            </a:extLst>
          </p:cNvPr>
          <p:cNvSpPr>
            <a:spLocks noGrp="1"/>
          </p:cNvSpPr>
          <p:nvPr>
            <p:ph idx="1"/>
          </p:nvPr>
        </p:nvSpPr>
        <p:spPr>
          <a:xfrm>
            <a:off x="5307765" y="963507"/>
            <a:ext cx="5959791" cy="4827692"/>
          </a:xfrm>
          <a:effectLst/>
        </p:spPr>
        <p:txBody>
          <a:bodyPr anchor="ctr">
            <a:normAutofit/>
          </a:bodyPr>
          <a:lstStyle/>
          <a:p>
            <a:pPr marL="344170" indent="-344170"/>
            <a:r>
              <a:rPr lang="es-ES" sz="2400" b="1" dirty="0">
                <a:ea typeface="+mn-lt"/>
                <a:cs typeface="+mn-lt"/>
              </a:rPr>
              <a:t> </a:t>
            </a:r>
            <a:r>
              <a:rPr lang="es-ES" sz="2400" dirty="0">
                <a:ea typeface="+mn-lt"/>
                <a:cs typeface="+mn-lt"/>
              </a:rPr>
              <a:t>Son un proceso de validación de software y productos digitales que sigue los principios del desarrollo del software ágil, cuyas pruebas se hacen con una metodología iterativa, los requisitos se desarrollan gradualmente desde los usuarios para que este centrado en ellos.</a:t>
            </a:r>
            <a:endParaRPr lang="es-ES" sz="2400" dirty="0">
              <a:cs typeface="Arial" panose="020B0604020202020204"/>
            </a:endParaRPr>
          </a:p>
        </p:txBody>
      </p:sp>
    </p:spTree>
    <p:extLst>
      <p:ext uri="{BB962C8B-B14F-4D97-AF65-F5344CB8AC3E}">
        <p14:creationId xmlns:p14="http://schemas.microsoft.com/office/powerpoint/2010/main" val="323644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5">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E58556-B67A-40E8-B4BB-CCF89FF0E7F6}"/>
              </a:ext>
            </a:extLst>
          </p:cNvPr>
          <p:cNvSpPr>
            <a:spLocks noGrp="1"/>
          </p:cNvSpPr>
          <p:nvPr>
            <p:ph type="title"/>
          </p:nvPr>
        </p:nvSpPr>
        <p:spPr>
          <a:xfrm>
            <a:off x="538015" y="733863"/>
            <a:ext cx="4262731" cy="5276541"/>
          </a:xfrm>
        </p:spPr>
        <p:txBody>
          <a:bodyPr>
            <a:normAutofit/>
          </a:bodyPr>
          <a:lstStyle/>
          <a:p>
            <a:pPr algn="l"/>
            <a:r>
              <a:rPr lang="es-ES" dirty="0"/>
              <a:t>Características</a:t>
            </a:r>
            <a:endParaRPr lang="es-E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cxnSp>
        <p:nvCxnSpPr>
          <p:cNvPr id="18" name="Straight Connector 17">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5B27167-8655-4D3C-BF16-8A79AF6B1E0B}"/>
              </a:ext>
            </a:extLst>
          </p:cNvPr>
          <p:cNvSpPr>
            <a:spLocks noGrp="1"/>
          </p:cNvSpPr>
          <p:nvPr>
            <p:ph idx="1"/>
          </p:nvPr>
        </p:nvSpPr>
        <p:spPr>
          <a:xfrm>
            <a:off x="5036368" y="827809"/>
            <a:ext cx="6815736" cy="5182595"/>
          </a:xfrm>
          <a:effectLst/>
        </p:spPr>
        <p:txBody>
          <a:bodyPr anchor="ctr">
            <a:normAutofit/>
          </a:bodyPr>
          <a:lstStyle/>
          <a:p>
            <a:pPr marL="344170" indent="-344170"/>
            <a:r>
              <a:rPr lang="es-ES" sz="2400" b="1" dirty="0">
                <a:ea typeface="+mn-lt"/>
                <a:cs typeface="+mn-lt"/>
              </a:rPr>
              <a:t>Las pruebas son continuas.</a:t>
            </a:r>
            <a:endParaRPr lang="es-ES" sz="2400" dirty="0">
              <a:ea typeface="+mn-lt"/>
              <a:cs typeface="+mn-lt"/>
            </a:endParaRPr>
          </a:p>
          <a:p>
            <a:pPr marL="344170" indent="-344170"/>
            <a:r>
              <a:rPr lang="es-ES" sz="2400" b="1" dirty="0">
                <a:ea typeface="+mn-lt"/>
                <a:cs typeface="+mn-lt"/>
              </a:rPr>
              <a:t>Proveer retroalimentación constante.</a:t>
            </a:r>
            <a:endParaRPr lang="es-ES" sz="2400" dirty="0">
              <a:ea typeface="+mn-lt"/>
              <a:cs typeface="+mn-lt"/>
            </a:endParaRPr>
          </a:p>
          <a:p>
            <a:pPr marL="344170" indent="-344170"/>
            <a:r>
              <a:rPr lang="es-ES" sz="2400" b="1" dirty="0">
                <a:ea typeface="+mn-lt"/>
                <a:cs typeface="+mn-lt"/>
              </a:rPr>
              <a:t>El equipo completo realiza pruebas</a:t>
            </a:r>
            <a:r>
              <a:rPr lang="es-ES" sz="2400" dirty="0">
                <a:ea typeface="+mn-lt"/>
                <a:cs typeface="+mn-lt"/>
              </a:rPr>
              <a:t>.</a:t>
            </a:r>
          </a:p>
          <a:p>
            <a:pPr marL="344170" indent="-344170"/>
            <a:r>
              <a:rPr lang="es-ES" sz="2400" b="1" dirty="0">
                <a:ea typeface="+mn-lt"/>
                <a:cs typeface="+mn-lt"/>
              </a:rPr>
              <a:t> Responder con rapidez a la retroalimentación.</a:t>
            </a:r>
            <a:endParaRPr lang="es-ES" sz="2400" dirty="0">
              <a:ea typeface="+mn-lt"/>
              <a:cs typeface="+mn-lt"/>
            </a:endParaRPr>
          </a:p>
          <a:p>
            <a:pPr marL="344170" indent="-344170"/>
            <a:r>
              <a:rPr lang="es-ES" sz="2400" b="1" dirty="0">
                <a:ea typeface="+mn-lt"/>
                <a:cs typeface="+mn-lt"/>
              </a:rPr>
              <a:t>Crear código simplificado y limpio.</a:t>
            </a:r>
            <a:endParaRPr lang="es-ES" sz="2400" dirty="0">
              <a:ea typeface="+mn-lt"/>
              <a:cs typeface="+mn-lt"/>
            </a:endParaRPr>
          </a:p>
          <a:p>
            <a:pPr marL="344170" indent="-344170"/>
            <a:r>
              <a:rPr lang="es-ES" sz="2400" b="1" dirty="0">
                <a:ea typeface="+mn-lt"/>
                <a:cs typeface="+mn-lt"/>
              </a:rPr>
              <a:t>Producir menos documentación.</a:t>
            </a:r>
            <a:endParaRPr lang="es-ES" sz="2400" dirty="0">
              <a:ea typeface="+mn-lt"/>
              <a:cs typeface="+mn-lt"/>
            </a:endParaRPr>
          </a:p>
          <a:p>
            <a:pPr marL="344170" indent="-344170"/>
            <a:r>
              <a:rPr lang="es-ES" sz="2400" b="1" dirty="0">
                <a:ea typeface="+mn-lt"/>
                <a:cs typeface="+mn-lt"/>
              </a:rPr>
              <a:t>Probar para descubrir.</a:t>
            </a:r>
          </a:p>
        </p:txBody>
      </p:sp>
    </p:spTree>
    <p:extLst>
      <p:ext uri="{BB962C8B-B14F-4D97-AF65-F5344CB8AC3E}">
        <p14:creationId xmlns:p14="http://schemas.microsoft.com/office/powerpoint/2010/main" val="74437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5">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E58556-B67A-40E8-B4BB-CCF89FF0E7F6}"/>
              </a:ext>
            </a:extLst>
          </p:cNvPr>
          <p:cNvSpPr>
            <a:spLocks noGrp="1"/>
          </p:cNvSpPr>
          <p:nvPr>
            <p:ph type="title"/>
          </p:nvPr>
        </p:nvSpPr>
        <p:spPr>
          <a:xfrm>
            <a:off x="538015" y="733863"/>
            <a:ext cx="4262731" cy="5276541"/>
          </a:xfrm>
        </p:spPr>
        <p:txBody>
          <a:bodyPr>
            <a:normAutofit/>
          </a:bodyPr>
          <a:lstStyle/>
          <a:p>
            <a:pPr algn="l"/>
            <a:r>
              <a:rPr lang="es-ES" dirty="0">
                <a:effectLst/>
                <a:ea typeface="+mj-lt"/>
                <a:cs typeface="+mj-lt"/>
              </a:rPr>
              <a:t>Ventajas de las pruebas agiles    </a:t>
            </a:r>
            <a:endParaRPr lang="es-ES" dirty="0">
              <a:ln>
                <a:solidFill>
                  <a:srgbClr val="000000">
                    <a:lumMod val="75000"/>
                    <a:lumOff val="25000"/>
                    <a:alpha val="10000"/>
                  </a:srgbClr>
                </a:solidFill>
              </a:ln>
              <a:effectLst/>
            </a:endParaRPr>
          </a:p>
        </p:txBody>
      </p:sp>
      <p:cxnSp>
        <p:nvCxnSpPr>
          <p:cNvPr id="18" name="Straight Connector 17">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5B27167-8655-4D3C-BF16-8A79AF6B1E0B}"/>
              </a:ext>
            </a:extLst>
          </p:cNvPr>
          <p:cNvSpPr>
            <a:spLocks noGrp="1"/>
          </p:cNvSpPr>
          <p:nvPr>
            <p:ph idx="1"/>
          </p:nvPr>
        </p:nvSpPr>
        <p:spPr>
          <a:xfrm>
            <a:off x="5036368" y="827808"/>
            <a:ext cx="6815736" cy="5182595"/>
          </a:xfrm>
          <a:effectLst/>
        </p:spPr>
        <p:txBody>
          <a:bodyPr anchor="ctr">
            <a:normAutofit/>
          </a:bodyPr>
          <a:lstStyle/>
          <a:p>
            <a:pPr marL="344170" indent="-344170"/>
            <a:r>
              <a:rPr lang="es-ES" sz="2400" dirty="0">
                <a:ea typeface="+mn-lt"/>
                <a:cs typeface="+mn-lt"/>
              </a:rPr>
              <a:t>Ahorro de tiempo y dinero</a:t>
            </a:r>
          </a:p>
          <a:p>
            <a:pPr marL="344170" indent="-344170"/>
            <a:r>
              <a:rPr lang="es-ES" sz="2400" dirty="0">
                <a:ea typeface="+mn-lt"/>
                <a:cs typeface="+mn-lt"/>
              </a:rPr>
              <a:t> Reducción en la documentación y el tiempo de desarrollo</a:t>
            </a:r>
          </a:p>
          <a:p>
            <a:pPr marL="344170" indent="-344170"/>
            <a:r>
              <a:rPr lang="es-ES" sz="2400" dirty="0">
                <a:ea typeface="+mn-lt"/>
                <a:cs typeface="+mn-lt"/>
              </a:rPr>
              <a:t>Es adaptable a cambios</a:t>
            </a:r>
          </a:p>
          <a:p>
            <a:pPr marL="344170" indent="-344170"/>
            <a:r>
              <a:rPr lang="es-ES" sz="2400" dirty="0">
                <a:ea typeface="+mn-lt"/>
                <a:cs typeface="+mn-lt"/>
              </a:rPr>
              <a:t>Proporciona facilidad de implementar comentarios y la  retroalimentación de los usuarios</a:t>
            </a:r>
          </a:p>
          <a:p>
            <a:pPr marL="344170" indent="-344170"/>
            <a:r>
              <a:rPr lang="es-ES" sz="2400" dirty="0">
                <a:ea typeface="+mn-lt"/>
                <a:cs typeface="+mn-lt"/>
              </a:rPr>
              <a:t>Ayuda a definir y priorizar mejor los problemas a resolver.</a:t>
            </a:r>
          </a:p>
        </p:txBody>
      </p:sp>
    </p:spTree>
    <p:extLst>
      <p:ext uri="{BB962C8B-B14F-4D97-AF65-F5344CB8AC3E}">
        <p14:creationId xmlns:p14="http://schemas.microsoft.com/office/powerpoint/2010/main" val="42111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5">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E58556-B67A-40E8-B4BB-CCF89FF0E7F6}"/>
              </a:ext>
            </a:extLst>
          </p:cNvPr>
          <p:cNvSpPr>
            <a:spLocks noGrp="1"/>
          </p:cNvSpPr>
          <p:nvPr>
            <p:ph type="title"/>
          </p:nvPr>
        </p:nvSpPr>
        <p:spPr>
          <a:xfrm>
            <a:off x="538015" y="733863"/>
            <a:ext cx="4262731" cy="5276541"/>
          </a:xfrm>
        </p:spPr>
        <p:txBody>
          <a:bodyPr>
            <a:normAutofit/>
          </a:bodyPr>
          <a:lstStyle/>
          <a:p>
            <a:pPr algn="l"/>
            <a:r>
              <a:rPr lang="es-ES" b="1" dirty="0">
                <a:ea typeface="+mj-lt"/>
                <a:cs typeface="+mj-lt"/>
              </a:rPr>
              <a:t>Elementos que debe incluir un plan de pruebas agiles.     </a:t>
            </a:r>
            <a:endParaRPr lang="es-E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cxnSp>
        <p:nvCxnSpPr>
          <p:cNvPr id="18" name="Straight Connector 17">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5B27167-8655-4D3C-BF16-8A79AF6B1E0B}"/>
              </a:ext>
            </a:extLst>
          </p:cNvPr>
          <p:cNvSpPr>
            <a:spLocks noGrp="1"/>
          </p:cNvSpPr>
          <p:nvPr>
            <p:ph idx="1"/>
          </p:nvPr>
        </p:nvSpPr>
        <p:spPr>
          <a:xfrm>
            <a:off x="5036368" y="827810"/>
            <a:ext cx="6815736" cy="5182594"/>
          </a:xfrm>
          <a:effectLst/>
        </p:spPr>
        <p:txBody>
          <a:bodyPr anchor="ctr">
            <a:normAutofit/>
          </a:bodyPr>
          <a:lstStyle/>
          <a:p>
            <a:pPr marL="344170" indent="-344170"/>
            <a:r>
              <a:rPr lang="es-ES" b="1" dirty="0">
                <a:ea typeface="+mn-lt"/>
                <a:cs typeface="+mn-lt"/>
              </a:rPr>
              <a:t>Introducción.</a:t>
            </a:r>
            <a:endParaRPr lang="es-ES" dirty="0">
              <a:ea typeface="+mn-lt"/>
              <a:cs typeface="+mn-lt"/>
            </a:endParaRPr>
          </a:p>
          <a:p>
            <a:pPr marL="344170" indent="-344170"/>
            <a:r>
              <a:rPr lang="es-ES" b="1" dirty="0">
                <a:ea typeface="+mn-lt"/>
                <a:cs typeface="+mn-lt"/>
              </a:rPr>
              <a:t>Recursos.</a:t>
            </a:r>
            <a:endParaRPr lang="es-ES" dirty="0">
              <a:ea typeface="+mn-lt"/>
              <a:cs typeface="+mn-lt"/>
            </a:endParaRPr>
          </a:p>
          <a:p>
            <a:pPr marL="344170" indent="-344170"/>
            <a:r>
              <a:rPr lang="es-ES" b="1" dirty="0">
                <a:ea typeface="+mn-lt"/>
                <a:cs typeface="+mn-lt"/>
              </a:rPr>
              <a:t>Alcance.</a:t>
            </a:r>
            <a:endParaRPr lang="es-ES" dirty="0">
              <a:ea typeface="+mn-lt"/>
              <a:cs typeface="+mn-lt"/>
            </a:endParaRPr>
          </a:p>
          <a:p>
            <a:pPr marL="344170" indent="-344170"/>
            <a:r>
              <a:rPr lang="es-ES" b="1" dirty="0">
                <a:ea typeface="+mn-lt"/>
                <a:cs typeface="+mn-lt"/>
              </a:rPr>
              <a:t>Prueba de rendimiento.</a:t>
            </a:r>
            <a:endParaRPr lang="es-ES" dirty="0">
              <a:ea typeface="+mn-lt"/>
              <a:cs typeface="+mn-lt"/>
            </a:endParaRPr>
          </a:p>
          <a:p>
            <a:pPr marL="344170" indent="-344170"/>
            <a:r>
              <a:rPr lang="es-ES" b="1" dirty="0">
                <a:ea typeface="+mn-lt"/>
                <a:cs typeface="+mn-lt"/>
              </a:rPr>
              <a:t>Pruebas de aceptación.</a:t>
            </a:r>
            <a:endParaRPr lang="es-ES" dirty="0">
              <a:ea typeface="+mn-lt"/>
              <a:cs typeface="+mn-lt"/>
            </a:endParaRPr>
          </a:p>
          <a:p>
            <a:pPr marL="344170" indent="-344170"/>
            <a:r>
              <a:rPr lang="es-ES" b="1" dirty="0">
                <a:ea typeface="+mn-lt"/>
                <a:cs typeface="+mn-lt"/>
              </a:rPr>
              <a:t>Infraestructura.</a:t>
            </a:r>
          </a:p>
          <a:p>
            <a:pPr marL="344170" indent="-344170"/>
            <a:r>
              <a:rPr lang="es-ES" dirty="0">
                <a:ea typeface="+mn-lt"/>
                <a:cs typeface="+mn-lt"/>
              </a:rPr>
              <a:t>Suposiciones.</a:t>
            </a:r>
          </a:p>
          <a:p>
            <a:pPr marL="344170" indent="-344170"/>
            <a:r>
              <a:rPr lang="es-ES" b="1" dirty="0">
                <a:ea typeface="+mn-lt"/>
                <a:cs typeface="+mn-lt"/>
              </a:rPr>
              <a:t>Riesgo.</a:t>
            </a:r>
            <a:endParaRPr lang="es-ES" dirty="0">
              <a:ea typeface="+mn-lt"/>
              <a:cs typeface="+mn-lt"/>
            </a:endParaRPr>
          </a:p>
        </p:txBody>
      </p:sp>
    </p:spTree>
    <p:extLst>
      <p:ext uri="{BB962C8B-B14F-4D97-AF65-F5344CB8AC3E}">
        <p14:creationId xmlns:p14="http://schemas.microsoft.com/office/powerpoint/2010/main" val="345528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FC110D-D55C-4206-9809-25275BCE6C66}"/>
              </a:ext>
            </a:extLst>
          </p:cNvPr>
          <p:cNvSpPr>
            <a:spLocks noGrp="1"/>
          </p:cNvSpPr>
          <p:nvPr>
            <p:ph type="title"/>
          </p:nvPr>
        </p:nvSpPr>
        <p:spPr/>
        <p:txBody>
          <a:bodyPr/>
          <a:lstStyle/>
          <a:p>
            <a:r>
              <a:rPr lang="es-ES" dirty="0"/>
              <a:t>Integrantes</a:t>
            </a:r>
          </a:p>
        </p:txBody>
      </p:sp>
      <p:sp>
        <p:nvSpPr>
          <p:cNvPr id="3" name="Marcador de contenido 2">
            <a:extLst>
              <a:ext uri="{FF2B5EF4-FFF2-40B4-BE49-F238E27FC236}">
                <a16:creationId xmlns:a16="http://schemas.microsoft.com/office/drawing/2014/main" id="{2F76FD2E-2FB7-4527-8A08-E4CDFEBB489D}"/>
              </a:ext>
            </a:extLst>
          </p:cNvPr>
          <p:cNvSpPr>
            <a:spLocks noGrp="1"/>
          </p:cNvSpPr>
          <p:nvPr>
            <p:ph idx="1"/>
          </p:nvPr>
        </p:nvSpPr>
        <p:spPr/>
        <p:txBody>
          <a:bodyPr/>
          <a:lstStyle/>
          <a:p>
            <a:r>
              <a:rPr lang="es-ES" dirty="0"/>
              <a:t>Alberto Morales Gálvez</a:t>
            </a:r>
          </a:p>
          <a:p>
            <a:r>
              <a:rPr lang="es-ES" dirty="0"/>
              <a:t>Alejandro Marín Bermúdez</a:t>
            </a:r>
          </a:p>
          <a:p>
            <a:r>
              <a:rPr lang="es-ES" dirty="0" err="1"/>
              <a:t>Artsiom</a:t>
            </a:r>
            <a:r>
              <a:rPr lang="es-ES" dirty="0"/>
              <a:t> </a:t>
            </a:r>
            <a:r>
              <a:rPr lang="es-ES" dirty="0" err="1"/>
              <a:t>Krautsou</a:t>
            </a:r>
            <a:r>
              <a:rPr lang="es-ES" dirty="0"/>
              <a:t> </a:t>
            </a:r>
            <a:r>
              <a:rPr lang="es-ES" dirty="0" err="1"/>
              <a:t>Kharlap</a:t>
            </a:r>
            <a:endParaRPr lang="es-ES" dirty="0"/>
          </a:p>
          <a:p>
            <a:r>
              <a:rPr lang="es-ES" dirty="0"/>
              <a:t>Juan Antonio Gracia Torres</a:t>
            </a:r>
          </a:p>
          <a:p>
            <a:r>
              <a:rPr lang="es-ES" dirty="0"/>
              <a:t>Rodrigo Chamorro Valle</a:t>
            </a:r>
          </a:p>
        </p:txBody>
      </p:sp>
    </p:spTree>
    <p:extLst>
      <p:ext uri="{BB962C8B-B14F-4D97-AF65-F5344CB8AC3E}">
        <p14:creationId xmlns:p14="http://schemas.microsoft.com/office/powerpoint/2010/main" val="1357219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2541"/>
      </a:dk2>
      <a:lt2>
        <a:srgbClr val="E3E8E2"/>
      </a:lt2>
      <a:accent1>
        <a:srgbClr val="AC4DC3"/>
      </a:accent1>
      <a:accent2>
        <a:srgbClr val="683BB1"/>
      </a:accent2>
      <a:accent3>
        <a:srgbClr val="4D51C3"/>
      </a:accent3>
      <a:accent4>
        <a:srgbClr val="3B70B1"/>
      </a:accent4>
      <a:accent5>
        <a:srgbClr val="4BAFBF"/>
      </a:accent5>
      <a:accent6>
        <a:srgbClr val="3BB190"/>
      </a:accent6>
      <a:hlink>
        <a:srgbClr val="3A8BAE"/>
      </a:hlink>
      <a:folHlink>
        <a:srgbClr val="7F7F7F"/>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46</TotalTime>
  <Words>194</Words>
  <Application>Microsoft Office PowerPoint</Application>
  <PresentationFormat>Panorámica</PresentationFormat>
  <Paragraphs>38</Paragraphs>
  <Slides>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Bookman Old Style</vt:lpstr>
      <vt:lpstr>Calibri</vt:lpstr>
      <vt:lpstr>Franklin Gothic Book</vt:lpstr>
      <vt:lpstr>Wingdings 2</vt:lpstr>
      <vt:lpstr>SlateVTI</vt:lpstr>
      <vt:lpstr>Pruebas Ágiles</vt:lpstr>
      <vt:lpstr>Definición</vt:lpstr>
      <vt:lpstr>Características</vt:lpstr>
      <vt:lpstr>Ventajas de las pruebas agiles    </vt:lpstr>
      <vt:lpstr>Elementos que debe incluir un plan de pruebas agiles.     </vt:lpstr>
      <vt:lpstr>Integrantes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Antonio</dc:creator>
  <cp:lastModifiedBy>Juan Antonio</cp:lastModifiedBy>
  <cp:revision>178</cp:revision>
  <dcterms:created xsi:type="dcterms:W3CDTF">2021-12-18T11:00:38Z</dcterms:created>
  <dcterms:modified xsi:type="dcterms:W3CDTF">2022-01-07T12:48:32Z</dcterms:modified>
</cp:coreProperties>
</file>