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6" r:id="rId5"/>
    <p:sldId id="261" r:id="rId6"/>
    <p:sldId id="263" r:id="rId7"/>
    <p:sldId id="264" r:id="rId8"/>
    <p:sldId id="267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463A3-8D5A-469A-9C90-C90439B8CEE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FB62595-10FC-414B-8C1D-231F0D910CD0}">
      <dgm:prSet phldrT="[Texto]"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1 Pruebas Funcionales Nivel 1</a:t>
          </a:r>
        </a:p>
      </dgm:t>
    </dgm:pt>
    <dgm:pt modelId="{1FD220EB-F6FB-42D4-8C53-0DE2BC3130FB}" type="parTrans" cxnId="{F1E327F9-6717-47E7-B4F6-DEC424FB9B9C}">
      <dgm:prSet/>
      <dgm:spPr/>
      <dgm:t>
        <a:bodyPr/>
        <a:lstStyle/>
        <a:p>
          <a:endParaRPr lang="es-ES"/>
        </a:p>
      </dgm:t>
    </dgm:pt>
    <dgm:pt modelId="{8B4D5066-C9EF-44A2-8E77-882AD9F0ABEC}" type="sibTrans" cxnId="{F1E327F9-6717-47E7-B4F6-DEC424FB9B9C}">
      <dgm:prSet/>
      <dgm:spPr/>
      <dgm:t>
        <a:bodyPr/>
        <a:lstStyle/>
        <a:p>
          <a:endParaRPr lang="es-ES"/>
        </a:p>
      </dgm:t>
    </dgm:pt>
    <dgm:pt modelId="{08C6828C-8E7E-489C-A6AA-463515B278A9}">
      <dgm:prSet phldrT="[Texto]"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3 Pruebas funcionales Nivel 2</a:t>
          </a:r>
          <a:endParaRPr lang="es-ES" dirty="0"/>
        </a:p>
      </dgm:t>
    </dgm:pt>
    <dgm:pt modelId="{508EC229-EB55-417F-8027-B9D095CCEC2B}" type="parTrans" cxnId="{6AAE3755-B132-46EB-999F-1365E7F817CA}">
      <dgm:prSet/>
      <dgm:spPr/>
      <dgm:t>
        <a:bodyPr/>
        <a:lstStyle/>
        <a:p>
          <a:endParaRPr lang="es-ES"/>
        </a:p>
      </dgm:t>
    </dgm:pt>
    <dgm:pt modelId="{FCCCA0C8-1D82-4966-BB8A-1045297C90C4}" type="sibTrans" cxnId="{6AAE3755-B132-46EB-999F-1365E7F817CA}">
      <dgm:prSet/>
      <dgm:spPr/>
      <dgm:t>
        <a:bodyPr/>
        <a:lstStyle/>
        <a:p>
          <a:endParaRPr lang="es-ES"/>
        </a:p>
      </dgm:t>
    </dgm:pt>
    <dgm:pt modelId="{8D3910B2-DB01-45AF-8BF1-BB3E6BD4C2BE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2 Pruebas no funcionales Nivel 1</a:t>
          </a:r>
        </a:p>
      </dgm:t>
    </dgm:pt>
    <dgm:pt modelId="{92EE6D45-0AB7-4B38-B320-8D2107059CB6}" type="parTrans" cxnId="{75471C46-BCCD-4D0E-8DEB-64D953284364}">
      <dgm:prSet/>
      <dgm:spPr/>
      <dgm:t>
        <a:bodyPr/>
        <a:lstStyle/>
        <a:p>
          <a:endParaRPr lang="es-ES"/>
        </a:p>
      </dgm:t>
    </dgm:pt>
    <dgm:pt modelId="{AC12C132-EB01-41AA-8FAE-682023FBCA66}" type="sibTrans" cxnId="{75471C46-BCCD-4D0E-8DEB-64D953284364}">
      <dgm:prSet/>
      <dgm:spPr/>
      <dgm:t>
        <a:bodyPr/>
        <a:lstStyle/>
        <a:p>
          <a:endParaRPr lang="es-ES"/>
        </a:p>
      </dgm:t>
    </dgm:pt>
    <dgm:pt modelId="{11125F98-DD93-419D-9EF0-D4C5607BCFF1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5 Costes de pruebas por nivel</a:t>
          </a:r>
        </a:p>
      </dgm:t>
    </dgm:pt>
    <dgm:pt modelId="{056C64F5-53B9-4C09-A9E8-CBDD0013492C}" type="parTrans" cxnId="{CADF20E2-D933-4C23-8C30-F62D70454C69}">
      <dgm:prSet/>
      <dgm:spPr/>
      <dgm:t>
        <a:bodyPr/>
        <a:lstStyle/>
        <a:p>
          <a:endParaRPr lang="es-ES"/>
        </a:p>
      </dgm:t>
    </dgm:pt>
    <dgm:pt modelId="{70966F88-24F5-43E9-B666-5EB9ACB7F34A}" type="sibTrans" cxnId="{CADF20E2-D933-4C23-8C30-F62D70454C69}">
      <dgm:prSet/>
      <dgm:spPr/>
      <dgm:t>
        <a:bodyPr/>
        <a:lstStyle/>
        <a:p>
          <a:endParaRPr lang="es-ES"/>
        </a:p>
      </dgm:t>
    </dgm:pt>
    <dgm:pt modelId="{D865461B-EE55-4BDA-BB22-7F64E4D97CAE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4 Pruebas no funcionales Nivel 2</a:t>
          </a:r>
        </a:p>
      </dgm:t>
    </dgm:pt>
    <dgm:pt modelId="{A65786BF-0780-4AD6-8D2E-AA17D76E8E16}" type="parTrans" cxnId="{629807C9-2486-4452-AF73-E1CBA53E9420}">
      <dgm:prSet/>
      <dgm:spPr/>
      <dgm:t>
        <a:bodyPr/>
        <a:lstStyle/>
        <a:p>
          <a:endParaRPr lang="es-ES"/>
        </a:p>
      </dgm:t>
    </dgm:pt>
    <dgm:pt modelId="{7FC7CC86-C762-4991-883C-7F8F0B439FC5}" type="sibTrans" cxnId="{629807C9-2486-4452-AF73-E1CBA53E9420}">
      <dgm:prSet/>
      <dgm:spPr/>
      <dgm:t>
        <a:bodyPr/>
        <a:lstStyle/>
        <a:p>
          <a:endParaRPr lang="es-ES"/>
        </a:p>
      </dgm:t>
    </dgm:pt>
    <dgm:pt modelId="{0DE82F65-6DFE-417C-B3FC-7E35D903E37B}">
      <dgm:prSet phldr="0"/>
      <dgm:spPr/>
      <dgm:t>
        <a:bodyPr/>
        <a:lstStyle/>
        <a:p>
          <a:r>
            <a:rPr lang="es-ES" dirty="0">
              <a:latin typeface="Bookman Old Style" panose="02040603050505030304"/>
            </a:rPr>
            <a:t>6 Costes de los defectos por fase</a:t>
          </a:r>
          <a:endParaRPr lang="es-ES" dirty="0"/>
        </a:p>
      </dgm:t>
    </dgm:pt>
    <dgm:pt modelId="{268459A0-E8B2-44F0-B20F-C69AC06B7772}" type="parTrans" cxnId="{29313E58-525B-4037-86DF-C7413321EF35}">
      <dgm:prSet/>
      <dgm:spPr/>
      <dgm:t>
        <a:bodyPr/>
        <a:lstStyle/>
        <a:p>
          <a:endParaRPr lang="es-ES"/>
        </a:p>
      </dgm:t>
    </dgm:pt>
    <dgm:pt modelId="{FFD54CCA-59A5-44F3-AEF4-47DE4D8622C4}" type="sibTrans" cxnId="{29313E58-525B-4037-86DF-C7413321EF35}">
      <dgm:prSet/>
      <dgm:spPr/>
      <dgm:t>
        <a:bodyPr/>
        <a:lstStyle/>
        <a:p>
          <a:endParaRPr lang="es-ES"/>
        </a:p>
      </dgm:t>
    </dgm:pt>
    <dgm:pt modelId="{2A2BECEF-16DB-4293-AE34-081FE219A867}" type="pres">
      <dgm:prSet presAssocID="{E76463A3-8D5A-469A-9C90-C90439B8CEED}" presName="diagram" presStyleCnt="0">
        <dgm:presLayoutVars>
          <dgm:dir/>
          <dgm:resizeHandles val="exact"/>
        </dgm:presLayoutVars>
      </dgm:prSet>
      <dgm:spPr/>
    </dgm:pt>
    <dgm:pt modelId="{ECD280A8-7581-494A-AEF5-8AB177732B59}" type="pres">
      <dgm:prSet presAssocID="{BFB62595-10FC-414B-8C1D-231F0D910CD0}" presName="node" presStyleLbl="node1" presStyleIdx="0" presStyleCnt="6">
        <dgm:presLayoutVars>
          <dgm:bulletEnabled val="1"/>
        </dgm:presLayoutVars>
      </dgm:prSet>
      <dgm:spPr/>
    </dgm:pt>
    <dgm:pt modelId="{762FF3EE-61A4-4C50-A11B-FF67329A0197}" type="pres">
      <dgm:prSet presAssocID="{8B4D5066-C9EF-44A2-8E77-882AD9F0ABEC}" presName="sibTrans" presStyleCnt="0"/>
      <dgm:spPr/>
    </dgm:pt>
    <dgm:pt modelId="{4EA684E5-F601-4732-9C75-1CE359EB597B}" type="pres">
      <dgm:prSet presAssocID="{8D3910B2-DB01-45AF-8BF1-BB3E6BD4C2BE}" presName="node" presStyleLbl="node1" presStyleIdx="1" presStyleCnt="6">
        <dgm:presLayoutVars>
          <dgm:bulletEnabled val="1"/>
        </dgm:presLayoutVars>
      </dgm:prSet>
      <dgm:spPr/>
    </dgm:pt>
    <dgm:pt modelId="{D7AF877D-5120-4E8F-A4FA-EE59EAA79DDC}" type="pres">
      <dgm:prSet presAssocID="{AC12C132-EB01-41AA-8FAE-682023FBCA66}" presName="sibTrans" presStyleCnt="0"/>
      <dgm:spPr/>
    </dgm:pt>
    <dgm:pt modelId="{15EEA8D9-F99B-4386-9B98-C9DE7F4BDBF0}" type="pres">
      <dgm:prSet presAssocID="{08C6828C-8E7E-489C-A6AA-463515B278A9}" presName="node" presStyleLbl="node1" presStyleIdx="2" presStyleCnt="6">
        <dgm:presLayoutVars>
          <dgm:bulletEnabled val="1"/>
        </dgm:presLayoutVars>
      </dgm:prSet>
      <dgm:spPr/>
    </dgm:pt>
    <dgm:pt modelId="{5613BA4C-AE67-43BE-908B-EA797FD8159D}" type="pres">
      <dgm:prSet presAssocID="{FCCCA0C8-1D82-4966-BB8A-1045297C90C4}" presName="sibTrans" presStyleCnt="0"/>
      <dgm:spPr/>
    </dgm:pt>
    <dgm:pt modelId="{1C5B9FFB-E800-4ABC-953A-D3EAE642A087}" type="pres">
      <dgm:prSet presAssocID="{D865461B-EE55-4BDA-BB22-7F64E4D97CAE}" presName="node" presStyleLbl="node1" presStyleIdx="3" presStyleCnt="6">
        <dgm:presLayoutVars>
          <dgm:bulletEnabled val="1"/>
        </dgm:presLayoutVars>
      </dgm:prSet>
      <dgm:spPr/>
    </dgm:pt>
    <dgm:pt modelId="{28A9D330-0BCC-4242-BA2C-3F404E90C63A}" type="pres">
      <dgm:prSet presAssocID="{7FC7CC86-C762-4991-883C-7F8F0B439FC5}" presName="sibTrans" presStyleCnt="0"/>
      <dgm:spPr/>
    </dgm:pt>
    <dgm:pt modelId="{157C492A-5D1A-464B-8CB0-DD91E6FCB299}" type="pres">
      <dgm:prSet presAssocID="{11125F98-DD93-419D-9EF0-D4C5607BCFF1}" presName="node" presStyleLbl="node1" presStyleIdx="4" presStyleCnt="6">
        <dgm:presLayoutVars>
          <dgm:bulletEnabled val="1"/>
        </dgm:presLayoutVars>
      </dgm:prSet>
      <dgm:spPr/>
    </dgm:pt>
    <dgm:pt modelId="{506A5745-4537-4F82-B529-1575399ABB88}" type="pres">
      <dgm:prSet presAssocID="{70966F88-24F5-43E9-B666-5EB9ACB7F34A}" presName="sibTrans" presStyleCnt="0"/>
      <dgm:spPr/>
    </dgm:pt>
    <dgm:pt modelId="{A94FB7B3-B558-4AF3-9A5C-B18B0795C6A3}" type="pres">
      <dgm:prSet presAssocID="{0DE82F65-6DFE-417C-B3FC-7E35D903E37B}" presName="node" presStyleLbl="node1" presStyleIdx="5" presStyleCnt="6">
        <dgm:presLayoutVars>
          <dgm:bulletEnabled val="1"/>
        </dgm:presLayoutVars>
      </dgm:prSet>
      <dgm:spPr/>
    </dgm:pt>
  </dgm:ptLst>
  <dgm:cxnLst>
    <dgm:cxn modelId="{5B482A0D-27AC-4B0C-9AF2-7D5F5C29038D}" type="presOf" srcId="{8D3910B2-DB01-45AF-8BF1-BB3E6BD4C2BE}" destId="{4EA684E5-F601-4732-9C75-1CE359EB597B}" srcOrd="0" destOrd="0" presId="urn:microsoft.com/office/officeart/2005/8/layout/default"/>
    <dgm:cxn modelId="{DCEBBF3A-8AC1-4CB2-BE1A-0B69D9149F01}" type="presOf" srcId="{0DE82F65-6DFE-417C-B3FC-7E35D903E37B}" destId="{A94FB7B3-B558-4AF3-9A5C-B18B0795C6A3}" srcOrd="0" destOrd="0" presId="urn:microsoft.com/office/officeart/2005/8/layout/default"/>
    <dgm:cxn modelId="{49F6143D-E303-493F-8594-C9596FB34728}" type="presOf" srcId="{BFB62595-10FC-414B-8C1D-231F0D910CD0}" destId="{ECD280A8-7581-494A-AEF5-8AB177732B59}" srcOrd="0" destOrd="0" presId="urn:microsoft.com/office/officeart/2005/8/layout/default"/>
    <dgm:cxn modelId="{75471C46-BCCD-4D0E-8DEB-64D953284364}" srcId="{E76463A3-8D5A-469A-9C90-C90439B8CEED}" destId="{8D3910B2-DB01-45AF-8BF1-BB3E6BD4C2BE}" srcOrd="1" destOrd="0" parTransId="{92EE6D45-0AB7-4B38-B320-8D2107059CB6}" sibTransId="{AC12C132-EB01-41AA-8FAE-682023FBCA66}"/>
    <dgm:cxn modelId="{F8DC2D47-FFA8-44A0-862E-B6BA38DDF521}" type="presOf" srcId="{11125F98-DD93-419D-9EF0-D4C5607BCFF1}" destId="{157C492A-5D1A-464B-8CB0-DD91E6FCB299}" srcOrd="0" destOrd="0" presId="urn:microsoft.com/office/officeart/2005/8/layout/default"/>
    <dgm:cxn modelId="{6AAE3755-B132-46EB-999F-1365E7F817CA}" srcId="{E76463A3-8D5A-469A-9C90-C90439B8CEED}" destId="{08C6828C-8E7E-489C-A6AA-463515B278A9}" srcOrd="2" destOrd="0" parTransId="{508EC229-EB55-417F-8027-B9D095CCEC2B}" sibTransId="{FCCCA0C8-1D82-4966-BB8A-1045297C90C4}"/>
    <dgm:cxn modelId="{29313E58-525B-4037-86DF-C7413321EF35}" srcId="{E76463A3-8D5A-469A-9C90-C90439B8CEED}" destId="{0DE82F65-6DFE-417C-B3FC-7E35D903E37B}" srcOrd="5" destOrd="0" parTransId="{268459A0-E8B2-44F0-B20F-C69AC06B7772}" sibTransId="{FFD54CCA-59A5-44F3-AEF4-47DE4D8622C4}"/>
    <dgm:cxn modelId="{E6F4957A-FCE2-424A-9231-6432DFE5B80F}" type="presOf" srcId="{E76463A3-8D5A-469A-9C90-C90439B8CEED}" destId="{2A2BECEF-16DB-4293-AE34-081FE219A867}" srcOrd="0" destOrd="0" presId="urn:microsoft.com/office/officeart/2005/8/layout/default"/>
    <dgm:cxn modelId="{E84254A2-CD72-412E-9D92-97399588FC0B}" type="presOf" srcId="{D865461B-EE55-4BDA-BB22-7F64E4D97CAE}" destId="{1C5B9FFB-E800-4ABC-953A-D3EAE642A087}" srcOrd="0" destOrd="0" presId="urn:microsoft.com/office/officeart/2005/8/layout/default"/>
    <dgm:cxn modelId="{629807C9-2486-4452-AF73-E1CBA53E9420}" srcId="{E76463A3-8D5A-469A-9C90-C90439B8CEED}" destId="{D865461B-EE55-4BDA-BB22-7F64E4D97CAE}" srcOrd="3" destOrd="0" parTransId="{A65786BF-0780-4AD6-8D2E-AA17D76E8E16}" sibTransId="{7FC7CC86-C762-4991-883C-7F8F0B439FC5}"/>
    <dgm:cxn modelId="{CADF20E2-D933-4C23-8C30-F62D70454C69}" srcId="{E76463A3-8D5A-469A-9C90-C90439B8CEED}" destId="{11125F98-DD93-419D-9EF0-D4C5607BCFF1}" srcOrd="4" destOrd="0" parTransId="{056C64F5-53B9-4C09-A9E8-CBDD0013492C}" sibTransId="{70966F88-24F5-43E9-B666-5EB9ACB7F34A}"/>
    <dgm:cxn modelId="{94614BF0-4879-4C86-B496-5E6A8C59EA5A}" type="presOf" srcId="{08C6828C-8E7E-489C-A6AA-463515B278A9}" destId="{15EEA8D9-F99B-4386-9B98-C9DE7F4BDBF0}" srcOrd="0" destOrd="0" presId="urn:microsoft.com/office/officeart/2005/8/layout/default"/>
    <dgm:cxn modelId="{F1E327F9-6717-47E7-B4F6-DEC424FB9B9C}" srcId="{E76463A3-8D5A-469A-9C90-C90439B8CEED}" destId="{BFB62595-10FC-414B-8C1D-231F0D910CD0}" srcOrd="0" destOrd="0" parTransId="{1FD220EB-F6FB-42D4-8C53-0DE2BC3130FB}" sibTransId="{8B4D5066-C9EF-44A2-8E77-882AD9F0ABEC}"/>
    <dgm:cxn modelId="{F5E96862-3D5A-40D6-A215-A73413BC8665}" type="presParOf" srcId="{2A2BECEF-16DB-4293-AE34-081FE219A867}" destId="{ECD280A8-7581-494A-AEF5-8AB177732B59}" srcOrd="0" destOrd="0" presId="urn:microsoft.com/office/officeart/2005/8/layout/default"/>
    <dgm:cxn modelId="{028A3232-2549-46AB-865A-DE5F7A3FA5B5}" type="presParOf" srcId="{2A2BECEF-16DB-4293-AE34-081FE219A867}" destId="{762FF3EE-61A4-4C50-A11B-FF67329A0197}" srcOrd="1" destOrd="0" presId="urn:microsoft.com/office/officeart/2005/8/layout/default"/>
    <dgm:cxn modelId="{E1427032-65CF-451C-9127-908F73F6E289}" type="presParOf" srcId="{2A2BECEF-16DB-4293-AE34-081FE219A867}" destId="{4EA684E5-F601-4732-9C75-1CE359EB597B}" srcOrd="2" destOrd="0" presId="urn:microsoft.com/office/officeart/2005/8/layout/default"/>
    <dgm:cxn modelId="{A22C4EE0-B52E-441F-95E1-84DBEF1B19A8}" type="presParOf" srcId="{2A2BECEF-16DB-4293-AE34-081FE219A867}" destId="{D7AF877D-5120-4E8F-A4FA-EE59EAA79DDC}" srcOrd="3" destOrd="0" presId="urn:microsoft.com/office/officeart/2005/8/layout/default"/>
    <dgm:cxn modelId="{668C9F97-D802-4AF9-9232-08278ED0D5BE}" type="presParOf" srcId="{2A2BECEF-16DB-4293-AE34-081FE219A867}" destId="{15EEA8D9-F99B-4386-9B98-C9DE7F4BDBF0}" srcOrd="4" destOrd="0" presId="urn:microsoft.com/office/officeart/2005/8/layout/default"/>
    <dgm:cxn modelId="{C9F5A9C2-18B9-4487-8140-153250190421}" type="presParOf" srcId="{2A2BECEF-16DB-4293-AE34-081FE219A867}" destId="{5613BA4C-AE67-43BE-908B-EA797FD8159D}" srcOrd="5" destOrd="0" presId="urn:microsoft.com/office/officeart/2005/8/layout/default"/>
    <dgm:cxn modelId="{8446D7C7-7912-474A-B223-487C5EF32FC6}" type="presParOf" srcId="{2A2BECEF-16DB-4293-AE34-081FE219A867}" destId="{1C5B9FFB-E800-4ABC-953A-D3EAE642A087}" srcOrd="6" destOrd="0" presId="urn:microsoft.com/office/officeart/2005/8/layout/default"/>
    <dgm:cxn modelId="{1ABEF426-8FF3-41BF-8E97-2D49AF062AA9}" type="presParOf" srcId="{2A2BECEF-16DB-4293-AE34-081FE219A867}" destId="{28A9D330-0BCC-4242-BA2C-3F404E90C63A}" srcOrd="7" destOrd="0" presId="urn:microsoft.com/office/officeart/2005/8/layout/default"/>
    <dgm:cxn modelId="{D34C296C-5615-4CEF-8AEF-5420B25C44DE}" type="presParOf" srcId="{2A2BECEF-16DB-4293-AE34-081FE219A867}" destId="{157C492A-5D1A-464B-8CB0-DD91E6FCB299}" srcOrd="8" destOrd="0" presId="urn:microsoft.com/office/officeart/2005/8/layout/default"/>
    <dgm:cxn modelId="{0BA9F3E9-F55E-426C-A82D-0B9630A3C0B7}" type="presParOf" srcId="{2A2BECEF-16DB-4293-AE34-081FE219A867}" destId="{506A5745-4537-4F82-B529-1575399ABB88}" srcOrd="9" destOrd="0" presId="urn:microsoft.com/office/officeart/2005/8/layout/default"/>
    <dgm:cxn modelId="{31BBF656-E37C-438A-99A3-310855FE178E}" type="presParOf" srcId="{2A2BECEF-16DB-4293-AE34-081FE219A867}" destId="{A94FB7B3-B558-4AF3-9A5C-B18B0795C6A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280A8-7581-494A-AEF5-8AB177732B59}">
      <dsp:nvSpPr>
        <dsp:cNvPr id="0" name=""/>
        <dsp:cNvSpPr/>
      </dsp:nvSpPr>
      <dsp:spPr>
        <a:xfrm>
          <a:off x="762642" y="2699"/>
          <a:ext cx="2504593" cy="1502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Bookman Old Style" panose="02040603050505030304"/>
            </a:rPr>
            <a:t>1 Pruebas Funcionales Nivel 1</a:t>
          </a:r>
        </a:p>
      </dsp:txBody>
      <dsp:txXfrm>
        <a:off x="762642" y="2699"/>
        <a:ext cx="2504593" cy="1502756"/>
      </dsp:txXfrm>
    </dsp:sp>
    <dsp:sp modelId="{4EA684E5-F601-4732-9C75-1CE359EB597B}">
      <dsp:nvSpPr>
        <dsp:cNvPr id="0" name=""/>
        <dsp:cNvSpPr/>
      </dsp:nvSpPr>
      <dsp:spPr>
        <a:xfrm>
          <a:off x="3517695" y="2699"/>
          <a:ext cx="2504593" cy="1502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Bookman Old Style" panose="02040603050505030304"/>
            </a:rPr>
            <a:t>2 Pruebas no funcionales Nivel 1</a:t>
          </a:r>
        </a:p>
      </dsp:txBody>
      <dsp:txXfrm>
        <a:off x="3517695" y="2699"/>
        <a:ext cx="2504593" cy="1502756"/>
      </dsp:txXfrm>
    </dsp:sp>
    <dsp:sp modelId="{15EEA8D9-F99B-4386-9B98-C9DE7F4BDBF0}">
      <dsp:nvSpPr>
        <dsp:cNvPr id="0" name=""/>
        <dsp:cNvSpPr/>
      </dsp:nvSpPr>
      <dsp:spPr>
        <a:xfrm>
          <a:off x="762642" y="1755914"/>
          <a:ext cx="2504593" cy="1502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Bookman Old Style" panose="02040603050505030304"/>
            </a:rPr>
            <a:t>3 Pruebas funcionales Nivel 2</a:t>
          </a:r>
          <a:endParaRPr lang="es-ES" sz="2700" kern="1200" dirty="0"/>
        </a:p>
      </dsp:txBody>
      <dsp:txXfrm>
        <a:off x="762642" y="1755914"/>
        <a:ext cx="2504593" cy="1502756"/>
      </dsp:txXfrm>
    </dsp:sp>
    <dsp:sp modelId="{1C5B9FFB-E800-4ABC-953A-D3EAE642A087}">
      <dsp:nvSpPr>
        <dsp:cNvPr id="0" name=""/>
        <dsp:cNvSpPr/>
      </dsp:nvSpPr>
      <dsp:spPr>
        <a:xfrm>
          <a:off x="3517695" y="1755914"/>
          <a:ext cx="2504593" cy="1502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Bookman Old Style" panose="02040603050505030304"/>
            </a:rPr>
            <a:t>4 Pruebas no funcionales Nivel 2</a:t>
          </a:r>
        </a:p>
      </dsp:txBody>
      <dsp:txXfrm>
        <a:off x="3517695" y="1755914"/>
        <a:ext cx="2504593" cy="1502756"/>
      </dsp:txXfrm>
    </dsp:sp>
    <dsp:sp modelId="{157C492A-5D1A-464B-8CB0-DD91E6FCB299}">
      <dsp:nvSpPr>
        <dsp:cNvPr id="0" name=""/>
        <dsp:cNvSpPr/>
      </dsp:nvSpPr>
      <dsp:spPr>
        <a:xfrm>
          <a:off x="762642" y="3509130"/>
          <a:ext cx="2504593" cy="1502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Bookman Old Style" panose="02040603050505030304"/>
            </a:rPr>
            <a:t>5 Costes de pruebas por nivel</a:t>
          </a:r>
        </a:p>
      </dsp:txBody>
      <dsp:txXfrm>
        <a:off x="762642" y="3509130"/>
        <a:ext cx="2504593" cy="1502756"/>
      </dsp:txXfrm>
    </dsp:sp>
    <dsp:sp modelId="{A94FB7B3-B558-4AF3-9A5C-B18B0795C6A3}">
      <dsp:nvSpPr>
        <dsp:cNvPr id="0" name=""/>
        <dsp:cNvSpPr/>
      </dsp:nvSpPr>
      <dsp:spPr>
        <a:xfrm>
          <a:off x="3517695" y="3509130"/>
          <a:ext cx="2504593" cy="1502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Bookman Old Style" panose="02040603050505030304"/>
            </a:rPr>
            <a:t>6 Costes de los defectos por fase</a:t>
          </a:r>
          <a:endParaRPr lang="es-ES" sz="2700" kern="1200" dirty="0"/>
        </a:p>
      </dsp:txBody>
      <dsp:txXfrm>
        <a:off x="3517695" y="3509130"/>
        <a:ext cx="2504593" cy="1502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F443390-9A52-4BC8-B6A7-82DB7EAA1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EAC42B-9B58-402E-9A8B-1C28BFF09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8C16-475A-4026-8EBF-119E719DCF1D}" type="datetimeFigureOut">
              <a:rPr lang="es-ES" smtClean="0"/>
              <a:t>07/01/2022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9B24C4-BD90-4F73-9826-45025A06A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32CA6-A3BB-4025-9604-0F1189A1A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FE33-77FB-40B2-A5A1-CCD8EFB32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073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C163-38E5-48C0-A1A8-F3A58B029681}" type="datetimeFigureOut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7387-4AF9-4EAE-AF9A-69F1D3CB96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9148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37387-4AF9-4EAE-AF9A-69F1D3CB96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9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7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15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6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4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4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7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 rtlCol="0" anchor="ctr">
            <a:normAutofit/>
          </a:bodyPr>
          <a:lstStyle/>
          <a:p>
            <a:pPr algn="l"/>
            <a:r>
              <a:rPr lang="es-ES" sz="4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TIPOS DE PRUEBAS</a:t>
            </a:r>
            <a:endParaRPr lang="es-ES" sz="4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687684"/>
          </a:xfrm>
        </p:spPr>
        <p:txBody>
          <a:bodyPr rtlCol="0">
            <a:normAutofit/>
          </a:bodyPr>
          <a:lstStyle/>
          <a:p>
            <a:pPr algn="l" rtl="0"/>
            <a:r>
              <a:rPr lang="es-ES" dirty="0">
                <a:solidFill>
                  <a:srgbClr val="AC4DC3"/>
                </a:solidFill>
              </a:rPr>
              <a:t>Un breve esquema de los tipos de pruebas de software que existen.</a:t>
            </a:r>
          </a:p>
          <a:p>
            <a:pPr algn="l" rtl="0"/>
            <a:r>
              <a:rPr lang="es-ES" dirty="0">
                <a:solidFill>
                  <a:srgbClr val="AC4DC3"/>
                </a:solidFill>
              </a:rPr>
              <a:t>DAM Grupo - 5</a:t>
            </a:r>
          </a:p>
          <a:p>
            <a:pPr algn="l" rtl="0"/>
            <a:endParaRPr lang="es-ES" dirty="0">
              <a:solidFill>
                <a:srgbClr val="AC4DC3"/>
              </a:solidFill>
            </a:endParaRPr>
          </a:p>
        </p:txBody>
      </p:sp>
      <p:pic>
        <p:nvPicPr>
          <p:cNvPr id="6" name="Picture 3" descr="Vista superior de hexágonos 3D">
            <a:extLst>
              <a:ext uri="{FF2B5EF4-FFF2-40B4-BE49-F238E27FC236}">
                <a16:creationId xmlns:a16="http://schemas.microsoft.com/office/drawing/2014/main" id="{3760C04A-7F91-4491-A54A-7E2DCF98F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81" r="17154" b="-9"/>
          <a:stretch/>
        </p:blipFill>
        <p:spPr>
          <a:xfrm>
            <a:off x="-62631" y="10"/>
            <a:ext cx="7537704" cy="6857990"/>
          </a:xfrm>
          <a:prstGeom prst="rect">
            <a:avLst/>
          </a:prstGeom>
        </p:spPr>
      </p:pic>
      <p:graphicFrame>
        <p:nvGraphicFramePr>
          <p:cNvPr id="7" name="Diagrama 7">
            <a:extLst>
              <a:ext uri="{FF2B5EF4-FFF2-40B4-BE49-F238E27FC236}">
                <a16:creationId xmlns:a16="http://schemas.microsoft.com/office/drawing/2014/main" id="{2ED50E08-68AE-4A28-AC5A-4C898FCD8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930858"/>
              </p:ext>
            </p:extLst>
          </p:nvPr>
        </p:nvGraphicFramePr>
        <p:xfrm>
          <a:off x="313151" y="919241"/>
          <a:ext cx="6784931" cy="501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Pruebas Funcionales (Black-Box-</a:t>
            </a:r>
            <a:r>
              <a:rPr lang="es-E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Testing</a:t>
            </a: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Nivel 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2369347"/>
          </a:xfrm>
          <a:effectLst/>
        </p:spPr>
        <p:txBody>
          <a:bodyPr anchor="ctr">
            <a:normAutofit fontScale="92500" lnSpcReduction="20000"/>
          </a:bodyPr>
          <a:lstStyle/>
          <a:p>
            <a:r>
              <a:rPr lang="es-ES" sz="2400" u="sng" dirty="0"/>
              <a:t>Definición</a:t>
            </a:r>
            <a:r>
              <a:rPr lang="es-ES" sz="2400" dirty="0"/>
              <a:t>: Analizan datos de entrada/salida para definir unos casos de prueba antes que otros.</a:t>
            </a:r>
          </a:p>
          <a:p>
            <a:pPr algn="just"/>
            <a:endParaRPr lang="es-ES" sz="2400" dirty="0"/>
          </a:p>
          <a:p>
            <a:r>
              <a:rPr lang="es-ES" sz="2400" u="sng" dirty="0"/>
              <a:t>Finalidad</a:t>
            </a:r>
            <a:r>
              <a:rPr lang="es-ES" sz="2400" dirty="0"/>
              <a:t>: Validar que el Software cumple con el nivel de calidad.</a:t>
            </a:r>
          </a:p>
          <a:p>
            <a:endParaRPr lang="es-E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509CCB-ECE9-44B0-952D-528BC9D17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85" y="3377352"/>
            <a:ext cx="4958854" cy="2561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Pruebas No-Funcionales</a:t>
            </a:r>
            <a:br>
              <a:rPr lang="es-ES" dirty="0"/>
            </a:br>
            <a:r>
              <a:rPr lang="es-ES" dirty="0"/>
              <a:t>Nivel 1</a:t>
            </a:r>
            <a:endParaRPr lang="es-E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2167061"/>
          </a:xfrm>
          <a:effectLst/>
        </p:spPr>
        <p:txBody>
          <a:bodyPr anchor="ctr">
            <a:normAutofit/>
          </a:bodyPr>
          <a:lstStyle/>
          <a:p>
            <a:r>
              <a:rPr lang="es-ES" sz="2400" u="sng" dirty="0"/>
              <a:t>Definición</a:t>
            </a:r>
            <a:r>
              <a:rPr lang="es-ES" sz="2400" dirty="0"/>
              <a:t>: Pruebas de componentes que no se refieran con la funcionalidad del software.</a:t>
            </a:r>
          </a:p>
          <a:p>
            <a:r>
              <a:rPr lang="es-ES" sz="2400" u="sng" dirty="0"/>
              <a:t>Finalidad</a:t>
            </a:r>
            <a:r>
              <a:rPr lang="es-ES" sz="2400" dirty="0"/>
              <a:t>: Probar la seguridad, fiabilidad, eficiencia,  etc.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7F941A-BEB3-4979-947A-DA98CA372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22" y="2716369"/>
            <a:ext cx="3755827" cy="3450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Pruebas funcionales</a:t>
            </a:r>
            <a:br>
              <a:rPr lang="es-ES" dirty="0"/>
            </a:br>
            <a:r>
              <a:rPr lang="es-ES" dirty="0"/>
              <a:t>Nivel 2</a:t>
            </a:r>
            <a:endParaRPr lang="es-E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2544324"/>
          </a:xfrm>
          <a:effectLst/>
        </p:spPr>
        <p:txBody>
          <a:bodyPr anchor="ctr">
            <a:normAutofit fontScale="70000" lnSpcReduction="20000"/>
          </a:bodyPr>
          <a:lstStyle/>
          <a:p>
            <a:r>
              <a:rPr lang="es-ES" sz="2400" u="sng" dirty="0"/>
              <a:t>Unitarias</a:t>
            </a:r>
            <a:r>
              <a:rPr lang="es-ES" sz="2400" dirty="0"/>
              <a:t>: probar los componentes de un programa individualmente.</a:t>
            </a:r>
          </a:p>
          <a:p>
            <a:r>
              <a:rPr lang="es-ES" sz="2400" u="sng" dirty="0"/>
              <a:t>Integración</a:t>
            </a:r>
            <a:r>
              <a:rPr lang="es-ES" sz="2400" dirty="0"/>
              <a:t>: son pruebas que tratan de verificar el correcto ensamblaje de un conjunto de componentes de un entorno.</a:t>
            </a:r>
          </a:p>
          <a:p>
            <a:r>
              <a:rPr lang="es-ES" sz="2400" u="sng" dirty="0"/>
              <a:t>Regresión</a:t>
            </a:r>
            <a:r>
              <a:rPr lang="es-ES" sz="2400" dirty="0"/>
              <a:t>: comprueba el funcionamiento de un componente nuevo o modificado y su impacto con el resto del programa.</a:t>
            </a:r>
          </a:p>
          <a:p>
            <a:r>
              <a:rPr lang="es-ES" sz="2400" u="sng" dirty="0"/>
              <a:t>Aceptación</a:t>
            </a:r>
            <a:r>
              <a:rPr lang="es-ES" sz="2400" dirty="0"/>
              <a:t>: son pruebas que realiza el cliente para verificar que cumple con las expectativas.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006565-6F20-45D7-8A42-D705BE65F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69" y="3372133"/>
            <a:ext cx="4953733" cy="2549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1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Pruebas No-Funcionales</a:t>
            </a:r>
            <a:br>
              <a:rPr lang="es-ES" dirty="0"/>
            </a:br>
            <a:r>
              <a:rPr lang="es-ES" dirty="0"/>
              <a:t>Nivel 2</a:t>
            </a:r>
            <a:endParaRPr lang="es-E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10"/>
            <a:ext cx="6815736" cy="2765424"/>
          </a:xfrm>
          <a:effectLst/>
        </p:spPr>
        <p:txBody>
          <a:bodyPr anchor="ctr">
            <a:normAutofit fontScale="92500" lnSpcReduction="20000"/>
          </a:bodyPr>
          <a:lstStyle/>
          <a:p>
            <a:r>
              <a:rPr lang="es-ES" dirty="0"/>
              <a:t>Rendimiento: garantizar correcto funcionamiento bajo una carga de trabajo esperada. </a:t>
            </a:r>
          </a:p>
          <a:p>
            <a:pPr lvl="1"/>
            <a:r>
              <a:rPr lang="es-ES" dirty="0"/>
              <a:t>Tipos: De Carga, De Estrés, Escalabilidad y Volumen.</a:t>
            </a:r>
          </a:p>
          <a:p>
            <a:r>
              <a:rPr lang="es-ES" dirty="0"/>
              <a:t>Seguridad: Buscar vulnerabilidades.</a:t>
            </a:r>
          </a:p>
          <a:p>
            <a:r>
              <a:rPr lang="es-ES" dirty="0"/>
              <a:t>Documentación: son documentos de pruebas.</a:t>
            </a:r>
          </a:p>
          <a:p>
            <a:r>
              <a:rPr lang="es-ES" dirty="0"/>
              <a:t>Instalación: Se prueba la instalación en distintos entornos.</a:t>
            </a:r>
          </a:p>
          <a:p>
            <a:r>
              <a:rPr lang="es-ES" dirty="0"/>
              <a:t>Confiabilidad: Mostrar los fiable que es en un determinado entorno.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A0E3B2-2C3B-4620-AFEA-3266F5BD9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821" y="3593233"/>
            <a:ext cx="3391982" cy="2436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28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Costes de pruebas por nivel</a:t>
            </a:r>
            <a:endParaRPr lang="es-E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10"/>
            <a:ext cx="6815736" cy="1873446"/>
          </a:xfrm>
          <a:effectLst/>
        </p:spPr>
        <p:txBody>
          <a:bodyPr anchor="ctr">
            <a:normAutofit/>
          </a:bodyPr>
          <a:lstStyle/>
          <a:p>
            <a:r>
              <a:rPr lang="es-ES" sz="2400" dirty="0"/>
              <a:t>Cuanto más tarde encontramos un error, mas caro es resolverlo.</a:t>
            </a:r>
          </a:p>
          <a:p>
            <a:r>
              <a:rPr lang="es-ES" sz="2400" dirty="0"/>
              <a:t>Metodología TDD.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FCFC07-80C1-4202-B9E3-655F5944C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245" y="3209026"/>
            <a:ext cx="5048250" cy="2625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34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Costes de los defectos por fase de detección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s-E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10"/>
            <a:ext cx="6815736" cy="1621776"/>
          </a:xfrm>
          <a:effectLst/>
        </p:spPr>
        <p:txBody>
          <a:bodyPr anchor="ctr">
            <a:normAutofit/>
          </a:bodyPr>
          <a:lstStyle/>
          <a:p>
            <a:r>
              <a:rPr lang="es-ES" sz="2400" dirty="0"/>
              <a:t>Como podemos ver como se incrementa el coste de estos errores si más arriba jerárquicamente hablando se encuentren.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59A5F6-6314-4792-B145-EEFEEE70F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34" y="2601185"/>
            <a:ext cx="4335272" cy="3446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91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C110D-D55C-4206-9809-25275BCE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6FD2E-2FB7-4527-8A08-E4CDFEBB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Alberto Morales Gálvez</a:t>
            </a:r>
          </a:p>
          <a:p>
            <a:r>
              <a:rPr lang="es-ES" dirty="0"/>
              <a:t>Alejandro Marín Bermúdez</a:t>
            </a:r>
          </a:p>
          <a:p>
            <a:r>
              <a:rPr lang="es-ES" dirty="0" err="1"/>
              <a:t>Artsiom</a:t>
            </a:r>
            <a:r>
              <a:rPr lang="es-ES" dirty="0"/>
              <a:t> </a:t>
            </a:r>
            <a:r>
              <a:rPr lang="es-ES" dirty="0" err="1"/>
              <a:t>Krautsou</a:t>
            </a:r>
            <a:r>
              <a:rPr lang="es-ES" dirty="0"/>
              <a:t> </a:t>
            </a:r>
            <a:r>
              <a:rPr lang="es-ES" dirty="0" err="1"/>
              <a:t>Kharlap</a:t>
            </a:r>
            <a:endParaRPr lang="es-ES" dirty="0"/>
          </a:p>
          <a:p>
            <a:r>
              <a:rPr lang="es-ES" dirty="0"/>
              <a:t>Juan Antonio Gracia Torres</a:t>
            </a:r>
          </a:p>
          <a:p>
            <a:r>
              <a:rPr lang="es-ES" dirty="0"/>
              <a:t>Rodrigo Chamorro Valle</a:t>
            </a:r>
          </a:p>
        </p:txBody>
      </p:sp>
    </p:spTree>
    <p:extLst>
      <p:ext uri="{BB962C8B-B14F-4D97-AF65-F5344CB8AC3E}">
        <p14:creationId xmlns:p14="http://schemas.microsoft.com/office/powerpoint/2010/main" val="135721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83BB1"/>
      </a:accent2>
      <a:accent3>
        <a:srgbClr val="4D51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E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</TotalTime>
  <Words>326</Words>
  <Application>Microsoft Office PowerPoint</Application>
  <PresentationFormat>Panorámica</PresentationFormat>
  <Paragraphs>40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 2</vt:lpstr>
      <vt:lpstr>SlateVTI</vt:lpstr>
      <vt:lpstr>TIPOS DE PRUEBAS</vt:lpstr>
      <vt:lpstr>Pruebas Funcionales (Black-Box-Testing) Nivel 1</vt:lpstr>
      <vt:lpstr>Pruebas No-Funcionales Nivel 1</vt:lpstr>
      <vt:lpstr>Pruebas funcionales Nivel 2</vt:lpstr>
      <vt:lpstr>Pruebas No-Funcionales Nivel 2</vt:lpstr>
      <vt:lpstr>Costes de pruebas por nivel</vt:lpstr>
      <vt:lpstr>Costes de los defectos por fase de detección 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Antonio</dc:creator>
  <cp:lastModifiedBy>Juan Antonio</cp:lastModifiedBy>
  <cp:revision>177</cp:revision>
  <dcterms:created xsi:type="dcterms:W3CDTF">2021-12-18T11:00:38Z</dcterms:created>
  <dcterms:modified xsi:type="dcterms:W3CDTF">2022-01-07T12:43:23Z</dcterms:modified>
</cp:coreProperties>
</file>